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6"/>
    <a:srgbClr val="E0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6D048-F4E7-480D-92BA-C64123D8B2C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92860-89E9-4C0E-8C94-D3A392C3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5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 userDrawn="1"/>
        </p:nvSpPr>
        <p:spPr>
          <a:xfrm>
            <a:off x="1524000" y="1122362"/>
            <a:ext cx="9144000" cy="4135437"/>
          </a:xfrm>
          <a:prstGeom prst="roundRect">
            <a:avLst/>
          </a:prstGeom>
          <a:solidFill>
            <a:srgbClr val="008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 userDrawn="1"/>
        </p:nvSpPr>
        <p:spPr>
          <a:xfrm>
            <a:off x="1524000" y="2384980"/>
            <a:ext cx="9144000" cy="2872820"/>
          </a:xfrm>
          <a:prstGeom prst="roundRect">
            <a:avLst>
              <a:gd name="adj" fmla="val 222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523999" y="2384981"/>
            <a:ext cx="9144001" cy="98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26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4979"/>
            <a:ext cx="9144000" cy="287282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: Rounded Corners 11"/>
          <p:cNvSpPr/>
          <p:nvPr userDrawn="1"/>
        </p:nvSpPr>
        <p:spPr>
          <a:xfrm>
            <a:off x="1514571" y="1131788"/>
            <a:ext cx="9144000" cy="413543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5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7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3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0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6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4338"/>
            <a:ext cx="10515600" cy="493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08668"/>
          </a:xfrm>
          <a:prstGeom prst="rect">
            <a:avLst/>
          </a:prstGeom>
          <a:solidFill>
            <a:srgbClr val="0086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7" y="103884"/>
            <a:ext cx="1142857" cy="8009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02" y="103885"/>
            <a:ext cx="10515600" cy="80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5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1224"/>
            <a:ext cx="9144000" cy="2646575"/>
          </a:xfrm>
        </p:spPr>
        <p:txBody>
          <a:bodyPr anchor="t"/>
          <a:lstStyle/>
          <a:p>
            <a:r>
              <a:rPr lang="en-US" dirty="0"/>
              <a:t>Shaun Hamman</a:t>
            </a:r>
            <a:br>
              <a:rPr lang="en-US" dirty="0"/>
            </a:br>
            <a:r>
              <a:rPr lang="en-US" dirty="0"/>
              <a:t>Ian Burns</a:t>
            </a:r>
            <a:br>
              <a:rPr lang="en-US" dirty="0"/>
            </a:br>
            <a:r>
              <a:rPr lang="en-US" dirty="0"/>
              <a:t>William Van Steen</a:t>
            </a:r>
            <a:br>
              <a:rPr lang="en-US" dirty="0"/>
            </a:br>
            <a:r>
              <a:rPr lang="en-US" dirty="0"/>
              <a:t>Hartono Ramli</a:t>
            </a:r>
            <a:br>
              <a:rPr lang="en-US" dirty="0"/>
            </a:br>
            <a:r>
              <a:rPr lang="en-US" dirty="0"/>
              <a:t>Brett Moquin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7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provide value</a:t>
            </a:r>
          </a:p>
          <a:p>
            <a:pPr lvl="1"/>
            <a:r>
              <a:rPr lang="en-US" dirty="0"/>
              <a:t>Something people could use</a:t>
            </a:r>
          </a:p>
          <a:p>
            <a:pPr lvl="1"/>
            <a:r>
              <a:rPr lang="en-US" dirty="0"/>
              <a:t>Something that could grow</a:t>
            </a:r>
          </a:p>
          <a:p>
            <a:pPr lvl="1"/>
            <a:r>
              <a:rPr lang="en-US" dirty="0"/>
              <a:t>Not just a gimmick</a:t>
            </a:r>
          </a:p>
          <a:p>
            <a:pPr lvl="1"/>
            <a:endParaRPr lang="en-US" dirty="0"/>
          </a:p>
          <a:p>
            <a:r>
              <a:rPr lang="en-US" dirty="0"/>
              <a:t>Provide personalized study aide</a:t>
            </a:r>
          </a:p>
          <a:p>
            <a:pPr lvl="1"/>
            <a:r>
              <a:rPr lang="en-US" dirty="0"/>
              <a:t>Practice tests limited</a:t>
            </a:r>
          </a:p>
          <a:p>
            <a:pPr lvl="1"/>
            <a:r>
              <a:rPr lang="en-US" dirty="0"/>
              <a:t>Difficult to tell if the material is really understood</a:t>
            </a:r>
          </a:p>
          <a:p>
            <a:pPr lvl="1"/>
            <a:r>
              <a:rPr lang="en-US" dirty="0"/>
              <a:t>Start with math, expand to everything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design ambitious</a:t>
            </a:r>
          </a:p>
          <a:p>
            <a:pPr lvl="1"/>
            <a:r>
              <a:rPr lang="en-US" dirty="0"/>
              <a:t>Limited timeframe</a:t>
            </a:r>
          </a:p>
          <a:p>
            <a:pPr lvl="1"/>
            <a:r>
              <a:rPr lang="en-US" dirty="0"/>
              <a:t>New technologies</a:t>
            </a:r>
          </a:p>
          <a:p>
            <a:pPr lvl="1"/>
            <a:r>
              <a:rPr lang="en-US" dirty="0"/>
              <a:t>No experience</a:t>
            </a:r>
          </a:p>
          <a:p>
            <a:endParaRPr lang="en-US" dirty="0"/>
          </a:p>
          <a:p>
            <a:r>
              <a:rPr lang="en-US" dirty="0"/>
              <a:t>Pivot</a:t>
            </a:r>
          </a:p>
          <a:p>
            <a:pPr lvl="1"/>
            <a:r>
              <a:rPr lang="en-US" dirty="0"/>
              <a:t>Focus on reading instead of math</a:t>
            </a:r>
          </a:p>
          <a:p>
            <a:pPr lvl="1"/>
            <a:r>
              <a:rPr lang="en-US" dirty="0"/>
              <a:t>Target age range</a:t>
            </a:r>
          </a:p>
          <a:p>
            <a:pPr lvl="1"/>
            <a:r>
              <a:rPr lang="en-US" dirty="0"/>
              <a:t>Scale back AI usage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9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Typescript</a:t>
            </a:r>
          </a:p>
          <a:p>
            <a:r>
              <a:rPr lang="en-US" dirty="0"/>
              <a:t>Common API</a:t>
            </a:r>
          </a:p>
          <a:p>
            <a:pPr lvl="1"/>
            <a:r>
              <a:rPr lang="en-US" dirty="0"/>
              <a:t>Node.js</a:t>
            </a:r>
          </a:p>
          <a:p>
            <a:r>
              <a:rPr lang="en-US" dirty="0"/>
              <a:t>AI Platform</a:t>
            </a:r>
          </a:p>
          <a:p>
            <a:pPr lvl="1"/>
            <a:r>
              <a:rPr lang="en-US" dirty="0"/>
              <a:t>Watson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5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393649" y="1432874"/>
            <a:ext cx="1432875" cy="1800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56560" y="1856080"/>
            <a:ext cx="46508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Amazon Web Services (AWS)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Travis CI</a:t>
            </a:r>
          </a:p>
        </p:txBody>
      </p:sp>
    </p:spTree>
    <p:extLst>
      <p:ext uri="{BB962C8B-B14F-4D97-AF65-F5344CB8AC3E}">
        <p14:creationId xmlns:p14="http://schemas.microsoft.com/office/powerpoint/2010/main" val="224379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Generation</a:t>
            </a:r>
          </a:p>
          <a:p>
            <a:pPr lvl="1"/>
            <a:r>
              <a:rPr lang="en-US" dirty="0"/>
              <a:t>Have to work with structure of AI output</a:t>
            </a:r>
          </a:p>
          <a:p>
            <a:pPr lvl="1"/>
            <a:r>
              <a:rPr lang="en-US" dirty="0"/>
              <a:t>Each AI platform provides data differently</a:t>
            </a:r>
          </a:p>
          <a:p>
            <a:pPr lvl="1"/>
            <a:r>
              <a:rPr lang="en-US" dirty="0"/>
              <a:t>Not all platforms provide the same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prior knowledge of UI framework</a:t>
            </a:r>
          </a:p>
          <a:p>
            <a:pPr lvl="1"/>
            <a:r>
              <a:rPr lang="en-US" dirty="0"/>
              <a:t>Learning React</a:t>
            </a:r>
          </a:p>
          <a:p>
            <a:pPr lvl="1"/>
            <a:r>
              <a:rPr lang="en-US" dirty="0"/>
              <a:t>Turning UI pieces into components</a:t>
            </a:r>
          </a:p>
          <a:p>
            <a:endParaRPr lang="en-US" dirty="0"/>
          </a:p>
          <a:p>
            <a:r>
              <a:rPr lang="en-US" dirty="0"/>
              <a:t>Common API</a:t>
            </a:r>
          </a:p>
          <a:p>
            <a:pPr lvl="1"/>
            <a:r>
              <a:rPr lang="en-US" dirty="0"/>
              <a:t>Designing reusable question models</a:t>
            </a:r>
          </a:p>
          <a:p>
            <a:pPr lvl="1"/>
            <a:r>
              <a:rPr lang="en-US" dirty="0"/>
              <a:t>Building an API that can work while waiting for AI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0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200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Metis</vt:lpstr>
      <vt:lpstr>What is Metis?</vt:lpstr>
      <vt:lpstr>Project Goals</vt:lpstr>
      <vt:lpstr>Design Challenges</vt:lpstr>
      <vt:lpstr>The Technology</vt:lpstr>
      <vt:lpstr>AI Challenges</vt:lpstr>
      <vt:lpstr>App Challenges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Hamman</dc:creator>
  <cp:lastModifiedBy>Shaun Hamman</cp:lastModifiedBy>
  <cp:revision>10</cp:revision>
  <dcterms:created xsi:type="dcterms:W3CDTF">2017-07-06T21:52:28Z</dcterms:created>
  <dcterms:modified xsi:type="dcterms:W3CDTF">2017-07-07T05:15:51Z</dcterms:modified>
</cp:coreProperties>
</file>