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6"/>
    <a:srgbClr val="E0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6D048-F4E7-480D-92BA-C64123D8B2C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92860-89E9-4C0E-8C94-D3A392C3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 userDrawn="1"/>
        </p:nvSpPr>
        <p:spPr>
          <a:xfrm>
            <a:off x="1524000" y="1122362"/>
            <a:ext cx="9144000" cy="4135437"/>
          </a:xfrm>
          <a:prstGeom prst="roundRect">
            <a:avLst/>
          </a:prstGeom>
          <a:solidFill>
            <a:srgbClr val="008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 userDrawn="1"/>
        </p:nvSpPr>
        <p:spPr>
          <a:xfrm>
            <a:off x="1524000" y="2384980"/>
            <a:ext cx="9144000" cy="2872820"/>
          </a:xfrm>
          <a:prstGeom prst="roundRect">
            <a:avLst>
              <a:gd name="adj" fmla="val 222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523999" y="2384981"/>
            <a:ext cx="9144001" cy="98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26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4979"/>
            <a:ext cx="9144000" cy="287282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: Rounded Corners 11"/>
          <p:cNvSpPr/>
          <p:nvPr userDrawn="1"/>
        </p:nvSpPr>
        <p:spPr>
          <a:xfrm>
            <a:off x="1514571" y="1131788"/>
            <a:ext cx="9144000" cy="413543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7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3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0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6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4338"/>
            <a:ext cx="10515600" cy="493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1016-CD89-4209-89A7-ED3A0A479D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08668"/>
          </a:xfrm>
          <a:prstGeom prst="rect">
            <a:avLst/>
          </a:prstGeom>
          <a:solidFill>
            <a:srgbClr val="0086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02" y="103885"/>
            <a:ext cx="10515600" cy="80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86461"/>
            <a:ext cx="1095722" cy="8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1224"/>
            <a:ext cx="9144000" cy="2646575"/>
          </a:xfrm>
        </p:spPr>
        <p:txBody>
          <a:bodyPr anchor="t"/>
          <a:lstStyle/>
          <a:p>
            <a:r>
              <a:rPr lang="en-US" dirty="0"/>
              <a:t>Shaun Hamman</a:t>
            </a:r>
            <a:br>
              <a:rPr lang="en-US" dirty="0"/>
            </a:br>
            <a:r>
              <a:rPr lang="en-US" dirty="0"/>
              <a:t>Ian Burns</a:t>
            </a:r>
            <a:br>
              <a:rPr lang="en-US" dirty="0"/>
            </a:br>
            <a:r>
              <a:rPr lang="en-US" dirty="0"/>
              <a:t>William Van Steen</a:t>
            </a:r>
            <a:br>
              <a:rPr lang="en-US" dirty="0"/>
            </a:br>
            <a:r>
              <a:rPr lang="en-US" dirty="0"/>
              <a:t>Hartono Ramli</a:t>
            </a:r>
            <a:br>
              <a:rPr lang="en-US" dirty="0"/>
            </a:br>
            <a:r>
              <a:rPr lang="en-US" dirty="0"/>
              <a:t>Brett Moquin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7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to generate study materials</a:t>
            </a:r>
          </a:p>
          <a:p>
            <a:pPr lvl="1"/>
            <a:r>
              <a:rPr lang="en-US" dirty="0"/>
              <a:t>Scrounging for practice problems</a:t>
            </a:r>
          </a:p>
          <a:p>
            <a:pPr lvl="1"/>
            <a:r>
              <a:rPr lang="en-US" dirty="0"/>
              <a:t>Can’t always create problems</a:t>
            </a:r>
          </a:p>
          <a:p>
            <a:pPr lvl="1"/>
            <a:r>
              <a:rPr lang="en-US" dirty="0"/>
              <a:t>Doing the same problems over and over</a:t>
            </a:r>
          </a:p>
          <a:p>
            <a:pPr lvl="1"/>
            <a:r>
              <a:rPr lang="en-US" dirty="0"/>
              <a:t>Limited quantity of problems</a:t>
            </a:r>
          </a:p>
          <a:p>
            <a:pPr lvl="1"/>
            <a:endParaRPr lang="en-US" dirty="0"/>
          </a:p>
          <a:p>
            <a:r>
              <a:rPr lang="en-US" dirty="0"/>
              <a:t>Caters material to student performance</a:t>
            </a:r>
          </a:p>
          <a:p>
            <a:pPr lvl="1"/>
            <a:r>
              <a:rPr lang="en-US" dirty="0"/>
              <a:t>Student doesn’t necessarily know what they don’t know</a:t>
            </a:r>
          </a:p>
          <a:p>
            <a:pPr lvl="1"/>
            <a:r>
              <a:rPr lang="en-US" dirty="0"/>
              <a:t>Include more types of problems student gets wrong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provide value</a:t>
            </a:r>
          </a:p>
          <a:p>
            <a:pPr lvl="1"/>
            <a:r>
              <a:rPr lang="en-US" dirty="0"/>
              <a:t>Something people could use</a:t>
            </a:r>
          </a:p>
          <a:p>
            <a:pPr lvl="1"/>
            <a:r>
              <a:rPr lang="en-US" dirty="0"/>
              <a:t>Something that could grow</a:t>
            </a:r>
          </a:p>
          <a:p>
            <a:pPr lvl="1"/>
            <a:r>
              <a:rPr lang="en-US" dirty="0"/>
              <a:t>Not just a gimmick</a:t>
            </a:r>
          </a:p>
          <a:p>
            <a:pPr lvl="1"/>
            <a:endParaRPr lang="en-US" dirty="0"/>
          </a:p>
          <a:p>
            <a:r>
              <a:rPr lang="en-US" dirty="0"/>
              <a:t>Provide personalized study aide</a:t>
            </a:r>
          </a:p>
          <a:p>
            <a:pPr lvl="1"/>
            <a:r>
              <a:rPr lang="en-US" dirty="0"/>
              <a:t>Use AI to figure out what student has trouble with</a:t>
            </a:r>
          </a:p>
          <a:p>
            <a:pPr lvl="1"/>
            <a:r>
              <a:rPr lang="en-US" dirty="0"/>
              <a:t>Unlimited practice problems</a:t>
            </a:r>
          </a:p>
          <a:p>
            <a:pPr lvl="1"/>
            <a:r>
              <a:rPr lang="en-US" dirty="0"/>
              <a:t>Start with math, expand to everything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design ambitious</a:t>
            </a:r>
          </a:p>
          <a:p>
            <a:pPr lvl="1"/>
            <a:r>
              <a:rPr lang="en-US" dirty="0"/>
              <a:t>Limited timeframe</a:t>
            </a:r>
          </a:p>
          <a:p>
            <a:pPr lvl="1"/>
            <a:r>
              <a:rPr lang="en-US" dirty="0"/>
              <a:t>New technologies</a:t>
            </a:r>
          </a:p>
          <a:p>
            <a:pPr lvl="1"/>
            <a:r>
              <a:rPr lang="en-US" dirty="0"/>
              <a:t>No experience</a:t>
            </a:r>
          </a:p>
          <a:p>
            <a:endParaRPr lang="en-US" dirty="0"/>
          </a:p>
          <a:p>
            <a:r>
              <a:rPr lang="en-US" dirty="0"/>
              <a:t>Pivot</a:t>
            </a:r>
          </a:p>
          <a:p>
            <a:pPr lvl="1"/>
            <a:r>
              <a:rPr lang="en-US" dirty="0"/>
              <a:t>Focus on reading instead of math</a:t>
            </a:r>
          </a:p>
          <a:p>
            <a:pPr lvl="1"/>
            <a:r>
              <a:rPr lang="en-US" dirty="0"/>
              <a:t>Target age range</a:t>
            </a:r>
          </a:p>
          <a:p>
            <a:pPr lvl="1"/>
            <a:r>
              <a:rPr lang="en-US" dirty="0"/>
              <a:t>Scale back AI usage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9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255"/>
            <a:ext cx="10515600" cy="4932625"/>
          </a:xfrm>
        </p:spPr>
        <p:txBody>
          <a:bodyPr/>
          <a:lstStyle/>
          <a:p>
            <a:r>
              <a:rPr lang="en-US" dirty="0"/>
              <a:t>Web App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Typescript</a:t>
            </a:r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Node.js</a:t>
            </a:r>
          </a:p>
          <a:p>
            <a:r>
              <a:rPr lang="en-US" dirty="0"/>
              <a:t>AI Platform</a:t>
            </a:r>
          </a:p>
          <a:p>
            <a:pPr lvl="1"/>
            <a:r>
              <a:rPr lang="en-US" dirty="0"/>
              <a:t>Watson</a:t>
            </a:r>
          </a:p>
          <a:p>
            <a:pPr lvl="1"/>
            <a:r>
              <a:rPr lang="en-US" dirty="0"/>
              <a:t>Microsoft Cognitive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5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864962" y="1381071"/>
            <a:ext cx="1432875" cy="180052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9232" y="1804277"/>
            <a:ext cx="46508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Amazon Web Services (AWS)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Travis CI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68" y="2274170"/>
            <a:ext cx="1424192" cy="1373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0" y="3017854"/>
            <a:ext cx="2768165" cy="6754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49" y="4730631"/>
            <a:ext cx="3204790" cy="1168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23365"/>
            <a:ext cx="2864678" cy="896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21" y="3277844"/>
            <a:ext cx="3667999" cy="1834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774460" y="4534012"/>
            <a:ext cx="3196645" cy="1387591"/>
            <a:chOff x="9909283" y="4364442"/>
            <a:chExt cx="2064990" cy="87195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6089" y="4364442"/>
              <a:ext cx="780290" cy="78029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909283" y="4984973"/>
              <a:ext cx="2064990" cy="251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cs typeface="Segoe UI" panose="020B0502040204020203" pitchFamily="34" charset="0"/>
                </a:rPr>
                <a:t>Microsoft Cognitive Services</a:t>
              </a:r>
              <a:endParaRPr lang="en-US" sz="2000" dirty="0"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49" y="2021156"/>
            <a:ext cx="2011684" cy="19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9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Generation</a:t>
            </a:r>
          </a:p>
          <a:p>
            <a:pPr lvl="1"/>
            <a:r>
              <a:rPr lang="en-US" dirty="0"/>
              <a:t>Have to work with structure of AI output</a:t>
            </a:r>
          </a:p>
          <a:p>
            <a:pPr lvl="1"/>
            <a:r>
              <a:rPr lang="en-US" dirty="0"/>
              <a:t>Each AI platform provides data differently</a:t>
            </a:r>
          </a:p>
          <a:p>
            <a:pPr lvl="1"/>
            <a:r>
              <a:rPr lang="en-US" dirty="0"/>
              <a:t>Not all platforms provide the same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prior knowledge of UI framework</a:t>
            </a:r>
          </a:p>
          <a:p>
            <a:pPr lvl="1"/>
            <a:r>
              <a:rPr lang="en-US" dirty="0"/>
              <a:t>Learning React</a:t>
            </a:r>
          </a:p>
          <a:p>
            <a:pPr lvl="1"/>
            <a:r>
              <a:rPr lang="en-US" dirty="0"/>
              <a:t>Turning UI pieces into components</a:t>
            </a:r>
          </a:p>
          <a:p>
            <a:endParaRPr lang="en-US" dirty="0"/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Designing reusable question models</a:t>
            </a:r>
          </a:p>
          <a:p>
            <a:pPr lvl="1"/>
            <a:r>
              <a:rPr lang="en-US" dirty="0"/>
              <a:t>Building an API that can work while waiting for AI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338"/>
            <a:ext cx="4553932" cy="493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Directions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subjects</a:t>
            </a:r>
          </a:p>
          <a:p>
            <a:r>
              <a:rPr lang="en-US" dirty="0"/>
              <a:t>Metrics tracking</a:t>
            </a:r>
          </a:p>
          <a:p>
            <a:r>
              <a:rPr lang="en-US" dirty="0"/>
              <a:t>More problem types</a:t>
            </a:r>
          </a:p>
          <a:p>
            <a:r>
              <a:rPr lang="en-US" dirty="0"/>
              <a:t>All age groups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99868" y="1244338"/>
            <a:ext cx="4553932" cy="493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Predefined courses</a:t>
            </a:r>
          </a:p>
          <a:p>
            <a:r>
              <a:rPr lang="en-US" dirty="0"/>
              <a:t>Answer analysis</a:t>
            </a:r>
            <a:endParaRPr lang="en-US" dirty="0"/>
          </a:p>
          <a:p>
            <a:r>
              <a:rPr lang="en-US" dirty="0"/>
              <a:t>Handwritten input</a:t>
            </a:r>
          </a:p>
          <a:p>
            <a:r>
              <a:rPr lang="en-US" dirty="0"/>
              <a:t>The list goes on…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0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8000" dirty="0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Adaptive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1016-CD89-4209-89A7-ED3A0A479D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287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Metis</vt:lpstr>
      <vt:lpstr>What is Metis?</vt:lpstr>
      <vt:lpstr>Project Goals</vt:lpstr>
      <vt:lpstr>Design Challenges</vt:lpstr>
      <vt:lpstr>The Technology</vt:lpstr>
      <vt:lpstr>AI Challenges</vt:lpstr>
      <vt:lpstr>App Challenges</vt:lpstr>
      <vt:lpstr>The 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Hamman</dc:creator>
  <cp:lastModifiedBy>Shaun Hamman</cp:lastModifiedBy>
  <cp:revision>20</cp:revision>
  <dcterms:created xsi:type="dcterms:W3CDTF">2017-07-06T21:52:28Z</dcterms:created>
  <dcterms:modified xsi:type="dcterms:W3CDTF">2017-07-07T16:10:47Z</dcterms:modified>
</cp:coreProperties>
</file>