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>
        <p:scale>
          <a:sx n="30" d="100"/>
          <a:sy n="30" d="100"/>
        </p:scale>
        <p:origin x="84" y="-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F06D-A3A1-4CBB-8094-6DBD92580DC2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B33E7-4931-45BB-9CDC-B002D14C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961010" y="2570036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Randomize Piece Distribution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926856" y="2570035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Randomize Piece Location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6892702" y="2570035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Randomize Who Goes First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858548" y="2570035"/>
            <a:ext cx="1517024" cy="1316164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Enter Turn Loop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Begin Game</a:t>
            </a: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2899689" y="3228117"/>
            <a:ext cx="1027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865535" y="3228117"/>
            <a:ext cx="102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8831381" y="3228117"/>
            <a:ext cx="102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1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Turn Loop</a:t>
            </a:r>
          </a:p>
        </p:txBody>
      </p:sp>
      <p:sp>
        <p:nvSpPr>
          <p:cNvPr id="6" name="Curved Down Arrow 5"/>
          <p:cNvSpPr/>
          <p:nvPr/>
        </p:nvSpPr>
        <p:spPr>
          <a:xfrm>
            <a:off x="0" y="707886"/>
            <a:ext cx="12192000" cy="2155371"/>
          </a:xfrm>
          <a:prstGeom prst="curvedDownArrow">
            <a:avLst>
              <a:gd name="adj1" fmla="val 16051"/>
              <a:gd name="adj2" fmla="val 69855"/>
              <a:gd name="adj3" fmla="val 219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0" y="4702629"/>
            <a:ext cx="12192000" cy="2155371"/>
          </a:xfrm>
          <a:prstGeom prst="curvedDownArrow">
            <a:avLst>
              <a:gd name="adj1" fmla="val 16051"/>
              <a:gd name="adj2" fmla="val 69855"/>
              <a:gd name="adj3" fmla="val 219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61457" y="1240971"/>
            <a:ext cx="3951514" cy="5192486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 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096000" y="1240971"/>
            <a:ext cx="3951514" cy="5192486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 II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7075714" y="1958736"/>
            <a:ext cx="1992086" cy="12948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 Action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7075714" y="3451779"/>
            <a:ext cx="1992086" cy="12948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 Action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7075714" y="4949068"/>
            <a:ext cx="1992086" cy="12948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Action</a:t>
            </a:r>
          </a:p>
        </p:txBody>
      </p:sp>
      <p:sp>
        <p:nvSpPr>
          <p:cNvPr id="27" name="Flowchart: Alternate Process 26">
            <a:hlinkClick r:id="rId2" action="ppaction://hlinksldjump"/>
          </p:cNvPr>
          <p:cNvSpPr/>
          <p:nvPr/>
        </p:nvSpPr>
        <p:spPr>
          <a:xfrm>
            <a:off x="2748642" y="1924017"/>
            <a:ext cx="1992086" cy="12948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 Action</a:t>
            </a:r>
          </a:p>
        </p:txBody>
      </p:sp>
      <p:sp>
        <p:nvSpPr>
          <p:cNvPr id="28" name="Flowchart: Alternate Process 27">
            <a:hlinkClick r:id="rId3" action="ppaction://hlinksldjump"/>
          </p:cNvPr>
          <p:cNvSpPr/>
          <p:nvPr/>
        </p:nvSpPr>
        <p:spPr>
          <a:xfrm>
            <a:off x="2748642" y="3417060"/>
            <a:ext cx="1992086" cy="12948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 Action</a:t>
            </a:r>
          </a:p>
        </p:txBody>
      </p:sp>
      <p:sp>
        <p:nvSpPr>
          <p:cNvPr id="29" name="Flowchart: Alternate Process 28">
            <a:hlinkClick r:id="rId4" action="ppaction://hlinksldjump"/>
          </p:cNvPr>
          <p:cNvSpPr/>
          <p:nvPr/>
        </p:nvSpPr>
        <p:spPr>
          <a:xfrm>
            <a:off x="2748642" y="4914349"/>
            <a:ext cx="1992086" cy="12948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Action</a:t>
            </a:r>
          </a:p>
        </p:txBody>
      </p:sp>
    </p:spTree>
    <p:extLst>
      <p:ext uri="{BB962C8B-B14F-4D97-AF65-F5344CB8AC3E}">
        <p14:creationId xmlns:p14="http://schemas.microsoft.com/office/powerpoint/2010/main" val="159266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Pre Action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126660" y="3136672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Display updated to game state</a:t>
            </a:r>
          </a:p>
        </p:txBody>
      </p:sp>
    </p:spTree>
    <p:extLst>
      <p:ext uri="{BB962C8B-B14F-4D97-AF65-F5344CB8AC3E}">
        <p14:creationId xmlns:p14="http://schemas.microsoft.com/office/powerpoint/2010/main" val="1670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Action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480454" y="2964056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Get Available Actions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6604601" y="1204615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Calculate Attack Result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0" y="2766134"/>
            <a:ext cx="2259298" cy="1764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Monster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3836702" y="980609"/>
            <a:ext cx="2259298" cy="1764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Attack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5052874" y="4499488"/>
            <a:ext cx="2259298" cy="1764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10181530" y="1311358"/>
            <a:ext cx="1938679" cy="131616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Kill/</a:t>
            </a:r>
            <a:r>
              <a:rPr lang="en-US" sz="2400" dirty="0" err="1">
                <a:solidFill>
                  <a:schemeClr val="tx1"/>
                </a:solidFill>
              </a:rPr>
              <a:t>CounterKill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8319150" y="34618"/>
            <a:ext cx="2259298" cy="1764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Push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8232756" y="2135419"/>
            <a:ext cx="2259298" cy="1764177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Counter Push</a:t>
            </a:r>
          </a:p>
        </p:txBody>
      </p:sp>
      <p:cxnSp>
        <p:nvCxnSpPr>
          <p:cNvPr id="12" name="Straight Arrow Connector 11"/>
          <p:cNvCxnSpPr>
            <a:stCxn id="3" idx="3"/>
            <a:endCxn id="7" idx="1"/>
          </p:cNvCxnSpPr>
          <p:nvPr/>
        </p:nvCxnSpPr>
        <p:spPr>
          <a:xfrm flipV="1">
            <a:off x="2259298" y="3622138"/>
            <a:ext cx="221156" cy="2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14" idx="1"/>
          </p:cNvCxnSpPr>
          <p:nvPr/>
        </p:nvCxnSpPr>
        <p:spPr>
          <a:xfrm flipV="1">
            <a:off x="3449794" y="1862698"/>
            <a:ext cx="386908" cy="11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6" idx="1"/>
          </p:cNvCxnSpPr>
          <p:nvPr/>
        </p:nvCxnSpPr>
        <p:spPr>
          <a:xfrm>
            <a:off x="3449794" y="4280220"/>
            <a:ext cx="1603080" cy="110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9" idx="1"/>
          </p:cNvCxnSpPr>
          <p:nvPr/>
        </p:nvCxnSpPr>
        <p:spPr>
          <a:xfrm flipV="1">
            <a:off x="6096000" y="1862697"/>
            <a:ext cx="508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8" idx="1"/>
          </p:cNvCxnSpPr>
          <p:nvPr/>
        </p:nvCxnSpPr>
        <p:spPr>
          <a:xfrm flipV="1">
            <a:off x="7573941" y="916707"/>
            <a:ext cx="745209" cy="28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7" idx="1"/>
          </p:cNvCxnSpPr>
          <p:nvPr/>
        </p:nvCxnSpPr>
        <p:spPr>
          <a:xfrm>
            <a:off x="8543280" y="1862697"/>
            <a:ext cx="1638250" cy="10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9" idx="1"/>
          </p:cNvCxnSpPr>
          <p:nvPr/>
        </p:nvCxnSpPr>
        <p:spPr>
          <a:xfrm>
            <a:off x="7573941" y="2520779"/>
            <a:ext cx="658815" cy="49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>
            <a:hlinkClick r:id="rId2" action="ppaction://hlinksldjump"/>
          </p:cNvPr>
          <p:cNvSpPr/>
          <p:nvPr/>
        </p:nvSpPr>
        <p:spPr>
          <a:xfrm>
            <a:off x="0" y="30345"/>
            <a:ext cx="12192000" cy="6858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Post Action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567543" y="2705604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Move Or Remove Pieces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3506222" y="3363686"/>
            <a:ext cx="969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6414240" y="1048663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Begin Second Action</a:t>
            </a:r>
          </a:p>
        </p:txBody>
      </p:sp>
      <p:cxnSp>
        <p:nvCxnSpPr>
          <p:cNvPr id="13" name="Straight Arrow Connector 12"/>
          <p:cNvCxnSpPr>
            <a:stCxn id="17" idx="0"/>
            <a:endCxn id="12" idx="1"/>
          </p:cNvCxnSpPr>
          <p:nvPr/>
        </p:nvCxnSpPr>
        <p:spPr>
          <a:xfrm flipV="1">
            <a:off x="5444901" y="1706745"/>
            <a:ext cx="969339" cy="10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6472245" y="4434120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Begin New Turn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475561" y="2801263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Update Game State</a:t>
            </a:r>
          </a:p>
        </p:txBody>
      </p:sp>
      <p:cxnSp>
        <p:nvCxnSpPr>
          <p:cNvPr id="19" name="Straight Arrow Connector 18"/>
          <p:cNvCxnSpPr>
            <a:stCxn id="17" idx="2"/>
            <a:endCxn id="15" idx="1"/>
          </p:cNvCxnSpPr>
          <p:nvPr/>
        </p:nvCxnSpPr>
        <p:spPr>
          <a:xfrm>
            <a:off x="5444901" y="4117427"/>
            <a:ext cx="1027344" cy="97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27" idx="2"/>
          </p:cNvCxnSpPr>
          <p:nvPr/>
        </p:nvCxnSpPr>
        <p:spPr>
          <a:xfrm>
            <a:off x="6414240" y="3459345"/>
            <a:ext cx="2958537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hlinkClick r:id="rId3" action="ppaction://hlinksldjump"/>
          </p:cNvPr>
          <p:cNvSpPr/>
          <p:nvPr/>
        </p:nvSpPr>
        <p:spPr>
          <a:xfrm>
            <a:off x="9372777" y="2803575"/>
            <a:ext cx="1517024" cy="1316164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Exit Turn Loop</a:t>
            </a:r>
          </a:p>
        </p:txBody>
      </p:sp>
    </p:spTree>
    <p:extLst>
      <p:ext uri="{BB962C8B-B14F-4D97-AF65-F5344CB8AC3E}">
        <p14:creationId xmlns:p14="http://schemas.microsoft.com/office/powerpoint/2010/main" val="205080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220685" y="2700665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Display end game graphics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186531" y="2700664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Log Game Data?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End Game</a:t>
            </a: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4159364" y="3358746"/>
            <a:ext cx="1027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8152377" y="2700664"/>
            <a:ext cx="1938679" cy="13161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Return to main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 flipV="1">
            <a:off x="7125210" y="3358746"/>
            <a:ext cx="1027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6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</TotalTime>
  <Words>88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Burns</dc:creator>
  <cp:lastModifiedBy>Ian Burns</cp:lastModifiedBy>
  <cp:revision>8</cp:revision>
  <dcterms:created xsi:type="dcterms:W3CDTF">2016-08-24T18:32:28Z</dcterms:created>
  <dcterms:modified xsi:type="dcterms:W3CDTF">2016-08-25T20:59:47Z</dcterms:modified>
</cp:coreProperties>
</file>