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0C8E-FC5C-7C59-D5BC-0178EC62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76102-E8FB-EFB1-170B-67447FA16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83E9-F19A-9EB7-34ED-72E38265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755-117B-9551-C087-2255B52C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9448-BBFD-E8F0-1AB7-2B2770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1CA6-BC10-1498-12AD-F1DF8ECF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6F1C3-67DD-A984-3D84-A793B0D0A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1550-0AC5-9FD2-9E32-5A343D4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33ED-0E43-4B8B-F751-F2B11DD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D0F7-41BD-F3A1-B5B6-B5CBBF71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380AC-4920-95A8-4874-AB872D8BC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38D9F-D0A5-B0A1-2116-EBF7C52C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DCA4D-6FA9-050A-C516-F8C11FA9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05DE-798A-7377-69C3-73A99A14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53CB-DFD6-52EE-75F6-278B7C51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A114-53D9-DE94-DCBE-4299B157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4646-F6E6-90DF-EE73-7975B90B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31114-72AC-8ECD-F263-DE68DD24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3648-F4AE-41F7-123B-916DEDC6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A60E-961F-C41C-47EF-802D913A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8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EBF4-1623-FDF0-E1D0-DBFA1293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F13A-C066-3191-A63F-5E6D43FD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DFE6-6B47-68C3-62F0-72F038E1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7EDA-9CA7-DF67-EC95-117F731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2992-E9DB-49F4-2D97-0AE85CC5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F927-7B2A-0138-4FBB-EDB3EF0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5793-D3A6-80AF-5FFC-59895EE42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E208-726B-1151-7F54-16F814EF4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42D5-6788-2541-D324-40D57E88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8D6A1-1211-964E-703A-FE3878E9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1283-6210-59CC-0EDE-745A9B51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700D-206B-CE8D-8782-A179B8E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F566-95D7-6D14-5D65-3F73BD7B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C263-7CED-D179-58A9-93A0DD32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CA561-1DAF-C285-CE52-7CF7121C4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8A1F7-045E-06DB-E898-AB3C4A25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4A62E-0BAA-297A-0D40-0FE0F94A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25AB-E361-0E1D-D501-C186E365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9AFAD-FEE8-A866-F7AE-43682320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C9FB-A3C9-32C9-F84F-DEF0D121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FD1BD-69C6-673C-AEE0-DF273C07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D05BB-9F15-5F59-D8AE-992DBF1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1717F-1A6D-8AF4-BE7A-A6E39381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35B08-4D9F-9F9E-C7C2-30C7CDE2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E3B4-D49E-B01B-AC02-7A2BEC9C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721F5-BBE0-A707-E4F6-26AB86A9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1E4C-F909-9ABA-B8AC-D2EB7EBD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2C5C-59AE-8E20-BDBC-FBF49247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3689-3AF1-2C80-CB7A-7332F5FA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55CEF-518C-E145-2ACC-86900E0A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C08B-12E8-B2CA-D73D-05553B80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2807-7F09-EA9F-2FD0-9248E5A3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7B9E-3786-D669-AE94-5EA008B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34065-CD98-A4D9-E51B-005921504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83058-21FB-38B0-65E7-23171B5A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90A2-8379-D6CE-42CA-8DF1C483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1A637-7ADC-DEF8-359A-A0B92CB1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5003-93B2-2B23-A37C-B86643B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9628D-CE20-7C5A-0A10-F651109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2D1A-D596-B012-76E7-CF4F8632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34A0-1AC5-964E-356A-999C270C6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A6A5-A220-4AFC-88D1-F053781AD96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97DC-B2A2-08C7-9E97-EDAA9189A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3216-6B6E-3899-B70C-24B875DEF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466A-3A00-435B-880F-CC9034E62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FitCash: Revolutionizing Health and Expense Tracking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Created by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Your Name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6EFF4E0-9088-1205-2DC4-D22DA49115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6D73-166E-432F-2FB8-9AAB9955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FitCash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D23D-F0AF-C725-EFD7-B3A5F470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Concept &amp; 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75A1-4082-335E-BB9A-BD10F412E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78EC8-3FBE-A1D6-BF3A-48C144405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4DA6FC-B30D-9232-C78D-4D5E01E8CD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FitCash is an innovative application designed to seamlessly integrate expense tracking with health data management, providing a comprehensive solution for users' financial and fitness goals.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80C5AF-4A19-07B8-4069-C16E75A309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User-friendly interface, secure data storage, real-time expense and health data tracking, note-keeping functionality.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3870F0-65A9-7368-A0EF-5A86169053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Promotes financial awareness, encourages healthy living, streamlines expense management.</a:t>
            </a:r>
          </a:p>
        </p:txBody>
      </p:sp>
    </p:spTree>
    <p:extLst>
      <p:ext uri="{BB962C8B-B14F-4D97-AF65-F5344CB8AC3E}">
        <p14:creationId xmlns:p14="http://schemas.microsoft.com/office/powerpoint/2010/main" val="247757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F4BD-79A4-5156-636C-5553C50C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Expense Tracking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28420B1-CE77-A59E-268E-2EC9778882F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D7D9F-3EB7-055B-9109-C8036CF1B9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Storage &amp; Organization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1AB6C-03C4-065B-FDB3-8DB6B20C3F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FitCash seamlessly stores and organizes user expenditures, providing insights into spending patterns and financial health.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956900-D87B-2BE0-12A2-BB0E83CB56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Instantly captures and categorizes expenses, ensuring accurate and up-to-date financial records.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D0C17C-83E3-CEDD-8056-D342145A6F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7DDBD2-60EC-9FEC-E7B6-792D14AE7E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Real-time Updates</a:t>
            </a:r>
          </a:p>
        </p:txBody>
      </p:sp>
    </p:spTree>
    <p:extLst>
      <p:ext uri="{BB962C8B-B14F-4D97-AF65-F5344CB8AC3E}">
        <p14:creationId xmlns:p14="http://schemas.microsoft.com/office/powerpoint/2010/main" val="333658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4D77-A833-9F3E-16CE-BA893CC1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Data Tracking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070DC-FEB3-C6D7-8285-22550C2D9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Physical Activity Monitoring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DB568-72AA-0ED5-5471-FEE91EFF50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Health 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2CFDF-DCB1-0676-4CDD-E2B655CEAB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FitCash tracks user's health data, including walking steps for the past week, promoting an active lifestyle.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B9E43-0D4D-BB76-61D3-46CB93C6AD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Provides personalized health insights based on the tracked data, empowering users to make informed lifestyle choices.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006F1BC-4B6D-B12C-7DFB-3AC209C2718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37" r="28137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DB918B-F3BC-6671-EAB9-3CF9900636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199578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30AF-D2F4-7DB8-6C74-C8326951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Note-Keeping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03E5F-F782-3B05-C8F1-92C4895B5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Detailed Notes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6D336-0370-3AF7-A982-989B82AC56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Reminders &amp; 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5775-05F4-09E1-1BC7-6D79DDC4D5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Users can keep detailed notes related to expenses, fitness progress, and health milestones, providing a comprehensive view of their well-being.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104C9F-81A5-960A-5960-913A332120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Offers timely reminders and insights based on the user's notes, enabling effective planning and management.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AA6172C-2726-8343-A131-D0DB21A67B3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4600" r="24600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2C8B0E-76C4-9A78-2D2A-CCCC51091C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424288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FEF8-E8E3-40B2-2AB9-D8FAA6BA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DD69-D9FE-DE87-2E2F-52F77808A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Intuitive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443A1-11C2-4881-0DDE-45A25C2E9D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Customization 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12A45-3EFB-0D34-881F-E412EE9BE7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Accessibility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49DBCA-70E0-4ED1-67F2-0E34B4DF2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FitCash boasts an intuitive interface, ensuring a seamless user experience for managing both finances and fitness data.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9FB3AB-D63A-D321-85AF-FA960DA9CB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Offers customization options to tailor the app to individual preferences, enhancing user engagement and satisfaction.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F2D3BE-9E4F-D9C3-72FE-3CB28F3FDC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Available across various platforms, ensuring accessibility and convenience for users on the go.</a:t>
            </a:r>
          </a:p>
        </p:txBody>
      </p:sp>
    </p:spTree>
    <p:extLst>
      <p:ext uri="{BB962C8B-B14F-4D97-AF65-F5344CB8AC3E}">
        <p14:creationId xmlns:p14="http://schemas.microsoft.com/office/powerpoint/2010/main" val="45397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F595-7068-F23A-843B-B4863627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 and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43BA-955F-D23B-4C73-C519C9865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BD2E-14F7-97E3-2D2C-A5A94A2447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User Input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FD6E0-9E3A-6835-0087-CE91C94968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Future Expectations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D8E0C5-D7DB-6CDA-4B7C-EA600A39D9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Open the floor for questions and facilitate an interactive session to address any queries or feedback from the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4A2D28-44B6-6B1D-2C2E-12434B27B0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Seek user feedback to further enhance FitCash, ensuring continuous improvement and meeting user expectations.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FA5AF1-7550-1A56-0206-10D5678DC1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Encourage discussions on potential future features and enhancements, fostering a collaborative approach to development.</a:t>
            </a:r>
          </a:p>
        </p:txBody>
      </p:sp>
    </p:spTree>
    <p:extLst>
      <p:ext uri="{BB962C8B-B14F-4D97-AF65-F5344CB8AC3E}">
        <p14:creationId xmlns:p14="http://schemas.microsoft.com/office/powerpoint/2010/main" val="30673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8FA7E8-71FB-43B6-B8B4-3A290E068F5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1_Office Theme</vt:lpstr>
      <vt:lpstr>FitCash: Revolutionizing Health and Expense Tracking</vt:lpstr>
      <vt:lpstr>Overview of FitCash</vt:lpstr>
      <vt:lpstr>Expense Tracking</vt:lpstr>
      <vt:lpstr>Health Data Tracking</vt:lpstr>
      <vt:lpstr>Note-Keeping Feature</vt:lpstr>
      <vt:lpstr>User Interface and Experience</vt:lpstr>
      <vt:lpstr>Q&amp;A and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FitCash: Revolutionizing Health and Expense Tracking</dc:title>
  <dc:creator>Abhishek Kayal</dc:creator>
  <cp:lastModifiedBy>Abhishek Kayal</cp:lastModifiedBy>
  <cp:revision>1</cp:revision>
  <dcterms:created xsi:type="dcterms:W3CDTF">2024-04-15T20:24:49Z</dcterms:created>
  <dcterms:modified xsi:type="dcterms:W3CDTF">2024-04-15T20:26:47Z</dcterms:modified>
</cp:coreProperties>
</file>