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8263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8880" cy="298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023240" y="37440"/>
            <a:ext cx="1999800" cy="4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>
            <a:noAutofit/>
          </a:bodyPr>
          <a:lstStyle/>
          <a:p>
            <a:pPr algn="r">
              <a:lnSpc>
                <a:spcPct val="223000"/>
              </a:lnSpc>
              <a:tabLst>
                <a:tab pos="0" algn="l"/>
              </a:tabLst>
            </a:pPr>
            <a:r>
              <a:rPr lang="es-419" sz="1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Diciembre 2021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53" name="Imagen 152"/>
          <p:cNvPicPr/>
          <p:nvPr/>
        </p:nvPicPr>
        <p:blipFill>
          <a:blip r:embed="rId2"/>
          <a:stretch/>
        </p:blipFill>
        <p:spPr>
          <a:xfrm>
            <a:off x="1802520" y="1800"/>
            <a:ext cx="5541480" cy="51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0476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1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Alcance de la Aplicación Nivel Intermedio 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894280" y="2089440"/>
            <a:ext cx="2960280" cy="213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6" name="Group 3"/>
          <p:cNvGrpSpPr/>
          <p:nvPr/>
        </p:nvGrpSpPr>
        <p:grpSpPr>
          <a:xfrm>
            <a:off x="123120" y="3134520"/>
            <a:ext cx="785520" cy="697320"/>
            <a:chOff x="123120" y="3134520"/>
            <a:chExt cx="785520" cy="697320"/>
          </a:xfrm>
        </p:grpSpPr>
        <p:sp>
          <p:nvSpPr>
            <p:cNvPr id="157" name="CustomShape 4"/>
            <p:cNvSpPr/>
            <p:nvPr/>
          </p:nvSpPr>
          <p:spPr>
            <a:xfrm>
              <a:off x="123120" y="3142440"/>
              <a:ext cx="785520" cy="673200"/>
            </a:xfrm>
            <a:prstGeom prst="cube">
              <a:avLst>
                <a:gd name="adj" fmla="val 25000"/>
              </a:avLst>
            </a:prstGeom>
            <a:solidFill>
              <a:srgbClr val="B0B0AE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s-419" sz="800" b="0" strike="noStrike" spc="-1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158" name="CustomShape 5"/>
            <p:cNvSpPr/>
            <p:nvPr/>
          </p:nvSpPr>
          <p:spPr>
            <a:xfrm>
              <a:off x="131040" y="3134520"/>
              <a:ext cx="777240" cy="167040"/>
            </a:xfrm>
            <a:prstGeom prst="cube">
              <a:avLst>
                <a:gd name="adj" fmla="val 100000"/>
              </a:avLst>
            </a:prstGeom>
            <a:solidFill>
              <a:srgbClr val="6FA8D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6"/>
            <p:cNvSpPr/>
            <p:nvPr/>
          </p:nvSpPr>
          <p:spPr>
            <a:xfrm>
              <a:off x="123120" y="3303360"/>
              <a:ext cx="616320" cy="52848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0" name="CustomShape 7"/>
          <p:cNvSpPr/>
          <p:nvPr/>
        </p:nvSpPr>
        <p:spPr>
          <a:xfrm>
            <a:off x="5786640" y="894960"/>
            <a:ext cx="3090600" cy="3877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8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Temas Nivel inicial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8"/>
          <p:cNvSpPr/>
          <p:nvPr/>
        </p:nvSpPr>
        <p:spPr>
          <a:xfrm>
            <a:off x="5195880" y="602280"/>
            <a:ext cx="328680" cy="3143160"/>
          </a:xfrm>
          <a:prstGeom prst="homePlate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23120" y="614520"/>
            <a:ext cx="498168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u="sng" strike="noStrike" spc="-1" dirty="0">
                <a:solidFill>
                  <a:srgbClr val="000000"/>
                </a:solidFill>
                <a:uFillTx/>
                <a:latin typeface="Montserrat"/>
                <a:ea typeface="Montserrat"/>
              </a:rPr>
              <a:t>Objetivo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 Desarrollo de un aplicativo en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python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que utilice  o no interfaz gráfica (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tkinter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) cuya funcionalidad sea la de una agenda de datos que se vincule con tabla externa al programa, creada por este, aplicando todo lo conocido y visto en el curso intermedio de la diplomatura.</a:t>
            </a:r>
            <a:endParaRPr lang="en-US" sz="1300" b="0" strike="noStrike" spc="-1" dirty="0">
              <a:latin typeface="Arial"/>
            </a:endParaRPr>
          </a:p>
        </p:txBody>
      </p:sp>
      <p:grpSp>
        <p:nvGrpSpPr>
          <p:cNvPr id="163" name="Group 10"/>
          <p:cNvGrpSpPr/>
          <p:nvPr/>
        </p:nvGrpSpPr>
        <p:grpSpPr>
          <a:xfrm>
            <a:off x="8117640" y="3143880"/>
            <a:ext cx="856800" cy="782280"/>
            <a:chOff x="8117640" y="3143880"/>
            <a:chExt cx="856800" cy="782280"/>
          </a:xfrm>
        </p:grpSpPr>
        <p:sp>
          <p:nvSpPr>
            <p:cNvPr id="164" name="CustomShape 11"/>
            <p:cNvSpPr/>
            <p:nvPr/>
          </p:nvSpPr>
          <p:spPr>
            <a:xfrm>
              <a:off x="8117640" y="3152880"/>
              <a:ext cx="85680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s-419" sz="800" b="0" strike="noStrike" spc="-1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165" name="CustomShape 12"/>
            <p:cNvSpPr/>
            <p:nvPr/>
          </p:nvSpPr>
          <p:spPr>
            <a:xfrm>
              <a:off x="8126640" y="3143880"/>
              <a:ext cx="847800" cy="18756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13"/>
            <p:cNvSpPr/>
            <p:nvPr/>
          </p:nvSpPr>
          <p:spPr>
            <a:xfrm>
              <a:off x="8117640" y="3333240"/>
              <a:ext cx="67248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7" name="CustomShape 14"/>
          <p:cNvSpPr/>
          <p:nvPr/>
        </p:nvSpPr>
        <p:spPr>
          <a:xfrm>
            <a:off x="0" y="3345840"/>
            <a:ext cx="79056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9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Objetivo Minimo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8" name="CustomShape 15"/>
          <p:cNvSpPr/>
          <p:nvPr/>
        </p:nvSpPr>
        <p:spPr>
          <a:xfrm>
            <a:off x="0" y="3868920"/>
            <a:ext cx="2103120" cy="161640"/>
          </a:xfrm>
          <a:prstGeom prst="bentConnector2">
            <a:avLst/>
          </a:prstGeom>
          <a:noFill/>
          <a:ln w="28440">
            <a:solidFill>
              <a:srgbClr val="9DC8E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Google Shape;138;p2_0"/>
          <p:cNvPicPr/>
          <p:nvPr/>
        </p:nvPicPr>
        <p:blipFill>
          <a:blip r:embed="rId2"/>
          <a:srcRect l="-1180" r="-1510"/>
          <a:stretch/>
        </p:blipFill>
        <p:spPr>
          <a:xfrm>
            <a:off x="7988760" y="4667040"/>
            <a:ext cx="1007640" cy="249120"/>
          </a:xfrm>
          <a:prstGeom prst="rect">
            <a:avLst/>
          </a:prstGeom>
          <a:ln>
            <a:noFill/>
          </a:ln>
        </p:spPr>
      </p:pic>
      <p:sp>
        <p:nvSpPr>
          <p:cNvPr id="170" name="CustomShape 16"/>
          <p:cNvSpPr/>
          <p:nvPr/>
        </p:nvSpPr>
        <p:spPr>
          <a:xfrm>
            <a:off x="123120" y="1911600"/>
            <a:ext cx="491544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u="sng" strike="noStrike" spc="-1">
                <a:solidFill>
                  <a:srgbClr val="000000"/>
                </a:solidFill>
                <a:uFillTx/>
                <a:latin typeface="Montserrat"/>
                <a:ea typeface="Montserrat"/>
              </a:rPr>
              <a:t>Etimologia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: la palabra agenda proviene de latin “agendum” (lo que se debe hacer), es su plural neutro (“cosas para hacer”) es la forma neutra del participio de futuro pasivo. Es algo a realizarse desde su etimología. Implica futuro de realización.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1" name="CustomShape 17"/>
          <p:cNvSpPr/>
          <p:nvPr/>
        </p:nvSpPr>
        <p:spPr>
          <a:xfrm>
            <a:off x="114120" y="1736280"/>
            <a:ext cx="453456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u="sng" strike="noStrike" spc="-1">
                <a:solidFill>
                  <a:srgbClr val="000000"/>
                </a:solidFill>
                <a:uFillTx/>
                <a:latin typeface="Montserrat"/>
                <a:ea typeface="Montserrat"/>
              </a:rPr>
              <a:t>Desarrollo: Agenda de Contactos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5598000" y="1476720"/>
            <a:ext cx="3484440" cy="119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</a:rPr>
              <a:t>ABMC (alta, baja, modificación, consulta)</a:t>
            </a:r>
            <a:endParaRPr lang="es-419" sz="1400" b="0" strike="noStrike" spc="-1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</a:rPr>
              <a:t>Uso de base de datos </a:t>
            </a:r>
            <a:endParaRPr lang="es-419" sz="1400" b="0" strike="noStrike" spc="-1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</a:rPr>
              <a:t>(MySQL ó SQLite3 a elección) </a:t>
            </a:r>
            <a:endParaRPr lang="es-419" sz="1400" b="0" strike="noStrike" spc="-1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</a:rPr>
              <a:t>Implementación de Regex </a:t>
            </a:r>
            <a:endParaRPr lang="es-419" sz="1400" b="0" strike="noStrike" spc="-1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</a:rPr>
              <a:t>para validación de datos</a:t>
            </a:r>
            <a:endParaRPr lang="es-419" sz="1400" b="0" strike="noStrike" spc="-1">
              <a:solidFill>
                <a:srgbClr val="000000"/>
              </a:solidFill>
              <a:latin typeface="Arial"/>
              <a:ea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400" b="0" strike="noStrike" spc="-1">
                <a:solidFill>
                  <a:srgbClr val="000000"/>
                </a:solidFill>
                <a:latin typeface="Arial"/>
                <a:ea typeface="Arial"/>
              </a:rPr>
              <a:t>El código debe cumplir con PEP8</a:t>
            </a:r>
          </a:p>
        </p:txBody>
      </p:sp>
      <p:graphicFrame>
        <p:nvGraphicFramePr>
          <p:cNvPr id="173" name="Table 19"/>
          <p:cNvGraphicFramePr/>
          <p:nvPr>
            <p:extLst>
              <p:ext uri="{D42A27DB-BD31-4B8C-83A1-F6EECF244321}">
                <p14:modId xmlns:p14="http://schemas.microsoft.com/office/powerpoint/2010/main" val="2701707029"/>
              </p:ext>
            </p:extLst>
          </p:nvPr>
        </p:nvGraphicFramePr>
        <p:xfrm>
          <a:off x="10800" y="4129200"/>
          <a:ext cx="9097200" cy="883920"/>
        </p:xfrm>
        <a:graphic>
          <a:graphicData uri="http://schemas.openxmlformats.org/drawingml/2006/table">
            <a:tbl>
              <a:tblPr/>
              <a:tblGrid>
                <a:gridCol w="897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2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9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6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pos="0" algn="l"/>
                        </a:tabLst>
                      </a:pPr>
                      <a:r>
                        <a:rPr lang="es-419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PEP8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"/>
                        <a:tabLst>
                          <a:tab pos="0" algn="l"/>
                        </a:tabLst>
                      </a:pPr>
                      <a:r>
                        <a:rPr lang="es-419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ABMC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>
                          <a:solidFill>
                            <a:srgbClr val="000000"/>
                          </a:solidFill>
                          <a:latin typeface="Montserrat"/>
                        </a:rPr>
                        <a:t>Uso de modulos</a:t>
                      </a:r>
                      <a:endParaRPr lang="es-419" sz="1300" b="0" strike="noStrike" spc="-1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 dirty="0">
                          <a:solidFill>
                            <a:srgbClr val="000000"/>
                          </a:solidFill>
                          <a:latin typeface="Montserrat"/>
                        </a:rPr>
                        <a:t>Validación de campos</a:t>
                      </a:r>
                      <a:endParaRPr lang="es-419" sz="1300" b="0" strike="noStrike" spc="-1" dirty="0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>
                          <a:solidFill>
                            <a:srgbClr val="000000"/>
                          </a:solidFill>
                          <a:latin typeface="Montserrat"/>
                        </a:rPr>
                        <a:t>Paradigma de POO</a:t>
                      </a:r>
                      <a:endParaRPr lang="es-419" sz="1300" b="0" strike="noStrike" spc="-1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 dirty="0">
                          <a:solidFill>
                            <a:srgbClr val="000000"/>
                          </a:solidFill>
                          <a:latin typeface="Montserrat"/>
                        </a:rPr>
                        <a:t>Uso de excepciones</a:t>
                      </a:r>
                      <a:endParaRPr lang="es-419" sz="1300" b="0" strike="noStrike" spc="-1" dirty="0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 dirty="0">
                          <a:solidFill>
                            <a:srgbClr val="000000"/>
                          </a:solidFill>
                          <a:latin typeface="Montserrat"/>
                        </a:rPr>
                        <a:t>Uso de clases de conexión Base Datos</a:t>
                      </a:r>
                      <a:endParaRPr lang="es-419" sz="1300" b="0" strike="noStrike" spc="-1" dirty="0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>
                          <a:solidFill>
                            <a:srgbClr val="000000"/>
                          </a:solidFill>
                          <a:latin typeface="Montserrat"/>
                        </a:rPr>
                        <a:t>Documentación de la app</a:t>
                      </a:r>
                      <a:endParaRPr lang="es-419" sz="1300" b="0" strike="noStrike" spc="-1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s-419" sz="1300" b="0" strike="noStrike" spc="-1" dirty="0">
                          <a:solidFill>
                            <a:srgbClr val="000000"/>
                          </a:solidFill>
                          <a:latin typeface="Montserrat"/>
                        </a:rPr>
                        <a:t>Patrón MVC</a:t>
                      </a:r>
                      <a:endParaRPr lang="es-419" sz="1300" b="0" strike="noStrike" spc="-1" dirty="0">
                        <a:solidFill>
                          <a:srgbClr val="000000"/>
                        </a:solidFill>
                        <a:latin typeface="Montserrat"/>
                        <a:ea typeface="Montserrat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CustomShape 20"/>
          <p:cNvSpPr/>
          <p:nvPr/>
        </p:nvSpPr>
        <p:spPr>
          <a:xfrm>
            <a:off x="8028000" y="3382200"/>
            <a:ext cx="79056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9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Objetivo Maximo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75" name="CustomShape 21"/>
          <p:cNvSpPr/>
          <p:nvPr/>
        </p:nvSpPr>
        <p:spPr>
          <a:xfrm>
            <a:off x="2103120" y="3999240"/>
            <a:ext cx="6949440" cy="192960"/>
          </a:xfrm>
          <a:prstGeom prst="bentConnector2">
            <a:avLst/>
          </a:prstGeom>
          <a:noFill/>
          <a:ln w="28440">
            <a:solidFill>
              <a:srgbClr val="9DC8E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2"/>
          <p:cNvSpPr/>
          <p:nvPr/>
        </p:nvSpPr>
        <p:spPr>
          <a:xfrm>
            <a:off x="1005840" y="3170520"/>
            <a:ext cx="209880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Nota = 6 (requisitos minimos) incluyendo Temas Nivel inicial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7" name="CustomShape 23"/>
          <p:cNvSpPr/>
          <p:nvPr/>
        </p:nvSpPr>
        <p:spPr>
          <a:xfrm>
            <a:off x="5848200" y="3356280"/>
            <a:ext cx="2098800" cy="60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s-419" sz="1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Notas de 7 a 10</a:t>
            </a:r>
            <a:r>
              <a:rPr lang="es-419" sz="18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lang="es-419" sz="10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incluyendo Temas Nivel Intermedio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10476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1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Aplicacion Agenda de Contactos 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05840" y="640440"/>
            <a:ext cx="3090600" cy="3877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6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Pantalla de ingreso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943880" y="1323000"/>
            <a:ext cx="328680" cy="3143160"/>
          </a:xfrm>
          <a:prstGeom prst="homePlate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1" name="Group 4"/>
          <p:cNvGrpSpPr/>
          <p:nvPr/>
        </p:nvGrpSpPr>
        <p:grpSpPr>
          <a:xfrm>
            <a:off x="89640" y="457560"/>
            <a:ext cx="856800" cy="782280"/>
            <a:chOff x="89640" y="457560"/>
            <a:chExt cx="856800" cy="782280"/>
          </a:xfrm>
        </p:grpSpPr>
        <p:sp>
          <p:nvSpPr>
            <p:cNvPr id="182" name="CustomShape 5"/>
            <p:cNvSpPr/>
            <p:nvPr/>
          </p:nvSpPr>
          <p:spPr>
            <a:xfrm>
              <a:off x="89640" y="466560"/>
              <a:ext cx="85680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s-419" sz="800" b="0" strike="noStrike" spc="-1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183" name="CustomShape 6"/>
            <p:cNvSpPr/>
            <p:nvPr/>
          </p:nvSpPr>
          <p:spPr>
            <a:xfrm>
              <a:off x="98640" y="457560"/>
              <a:ext cx="847800" cy="18756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7"/>
            <p:cNvSpPr/>
            <p:nvPr/>
          </p:nvSpPr>
          <p:spPr>
            <a:xfrm>
              <a:off x="89640" y="646920"/>
              <a:ext cx="67248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5" name="CustomShape 8"/>
          <p:cNvSpPr/>
          <p:nvPr/>
        </p:nvSpPr>
        <p:spPr>
          <a:xfrm>
            <a:off x="5686920" y="709560"/>
            <a:ext cx="3090600" cy="3877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6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Validacion de campo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0" y="695880"/>
            <a:ext cx="79056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9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CRUD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87" name="Imagen 186"/>
          <p:cNvPicPr/>
          <p:nvPr/>
        </p:nvPicPr>
        <p:blipFill>
          <a:blip r:embed="rId2"/>
          <a:stretch/>
        </p:blipFill>
        <p:spPr>
          <a:xfrm>
            <a:off x="185760" y="1280880"/>
            <a:ext cx="4570200" cy="3835800"/>
          </a:xfrm>
          <a:prstGeom prst="rect">
            <a:avLst/>
          </a:prstGeom>
          <a:ln>
            <a:noFill/>
          </a:ln>
        </p:spPr>
      </p:pic>
      <p:pic>
        <p:nvPicPr>
          <p:cNvPr id="188" name="Imagen 187"/>
          <p:cNvPicPr/>
          <p:nvPr/>
        </p:nvPicPr>
        <p:blipFill>
          <a:blip r:embed="rId3"/>
          <a:stretch/>
        </p:blipFill>
        <p:spPr>
          <a:xfrm>
            <a:off x="5273280" y="1280880"/>
            <a:ext cx="3738600" cy="3082320"/>
          </a:xfrm>
          <a:prstGeom prst="rect">
            <a:avLst/>
          </a:prstGeom>
          <a:ln>
            <a:noFill/>
          </a:ln>
        </p:spPr>
      </p:pic>
      <p:grpSp>
        <p:nvGrpSpPr>
          <p:cNvPr id="189" name="Group 10"/>
          <p:cNvGrpSpPr/>
          <p:nvPr/>
        </p:nvGrpSpPr>
        <p:grpSpPr>
          <a:xfrm>
            <a:off x="8103600" y="4341960"/>
            <a:ext cx="856800" cy="782280"/>
            <a:chOff x="8103600" y="4341960"/>
            <a:chExt cx="856800" cy="782280"/>
          </a:xfrm>
        </p:grpSpPr>
        <p:sp>
          <p:nvSpPr>
            <p:cNvPr id="190" name="CustomShape 11"/>
            <p:cNvSpPr/>
            <p:nvPr/>
          </p:nvSpPr>
          <p:spPr>
            <a:xfrm>
              <a:off x="8103600" y="4350960"/>
              <a:ext cx="85680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s-419" sz="800" b="0" strike="noStrike" spc="-1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lang="en-US" sz="800" b="0" strike="noStrike" spc="-1">
                <a:latin typeface="Arial"/>
              </a:endParaRPr>
            </a:p>
          </p:txBody>
        </p:sp>
        <p:sp>
          <p:nvSpPr>
            <p:cNvPr id="191" name="CustomShape 12"/>
            <p:cNvSpPr/>
            <p:nvPr/>
          </p:nvSpPr>
          <p:spPr>
            <a:xfrm>
              <a:off x="8112600" y="4341960"/>
              <a:ext cx="847800" cy="18756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13"/>
            <p:cNvSpPr/>
            <p:nvPr/>
          </p:nvSpPr>
          <p:spPr>
            <a:xfrm>
              <a:off x="8103600" y="4531320"/>
              <a:ext cx="67248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68400" rIns="68400" bIns="684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3" name="CustomShape 14"/>
          <p:cNvSpPr/>
          <p:nvPr/>
        </p:nvSpPr>
        <p:spPr>
          <a:xfrm>
            <a:off x="8013960" y="4580280"/>
            <a:ext cx="790560" cy="50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9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REGEX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4" name="CustomShape 15"/>
          <p:cNvSpPr/>
          <p:nvPr/>
        </p:nvSpPr>
        <p:spPr>
          <a:xfrm rot="1495200">
            <a:off x="7344720" y="4371840"/>
            <a:ext cx="796680" cy="229320"/>
          </a:xfrm>
          <a:custGeom>
            <a:avLst/>
            <a:gdLst/>
            <a:ahLst/>
            <a:cxnLst/>
            <a:rect l="l" t="t" r="r" b="b"/>
            <a:pathLst>
              <a:path w="2217" h="641">
                <a:moveTo>
                  <a:pt x="0" y="162"/>
                </a:moveTo>
                <a:lnTo>
                  <a:pt x="1662" y="160"/>
                </a:lnTo>
                <a:lnTo>
                  <a:pt x="1661" y="0"/>
                </a:lnTo>
                <a:lnTo>
                  <a:pt x="2216" y="319"/>
                </a:lnTo>
                <a:lnTo>
                  <a:pt x="1663" y="640"/>
                </a:lnTo>
                <a:lnTo>
                  <a:pt x="1663" y="481"/>
                </a:lnTo>
                <a:lnTo>
                  <a:pt x="0" y="482"/>
                </a:lnTo>
                <a:lnTo>
                  <a:pt x="0" y="1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54480" y="750600"/>
            <a:ext cx="7405920" cy="4300560"/>
          </a:xfrm>
          <a:custGeom>
            <a:avLst/>
            <a:gdLst/>
            <a:ahLst/>
            <a:cxn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0" y="3276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1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44000" y="744120"/>
            <a:ext cx="131832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34524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2083658" y="823320"/>
            <a:ext cx="6698565" cy="4278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CONEXION BASE DE DATOS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Creación de base de datos y tabla desde Python, mediante el sistema de gestión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de bases de datos relacional → SQLite3.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ESTRUCTURA TABLA: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Tipos de datos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ID: campo autonumérico (Oculto)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dni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 entero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apellido: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nombre: 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direccion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localidad: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telefono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: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endParaRPr lang="en-US" sz="13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 email: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alfanumerico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FRONTEND: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Se utiliza la interfaz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Tkinter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, mediante campos del tipo </a:t>
            </a:r>
            <a:r>
              <a:rPr lang="es-419" sz="1300" b="0" strike="noStrike" spc="-1" dirty="0" err="1">
                <a:solidFill>
                  <a:srgbClr val="000000"/>
                </a:solidFill>
                <a:latin typeface="Montserrat"/>
                <a:ea typeface="Montserrat"/>
              </a:rPr>
              <a:t>entry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se adquieren 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los datos ingresados por el usuario</a:t>
            </a: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DejaVu Sans"/>
              </a:rPr>
              <a:t>.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 dirty="0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 dirty="0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731520" y="1512360"/>
            <a:ext cx="822240" cy="114084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1554480" y="750600"/>
            <a:ext cx="7405920" cy="4300560"/>
          </a:xfrm>
          <a:custGeom>
            <a:avLst/>
            <a:gdLst/>
            <a:ahLst/>
            <a:cxn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2"/>
          <p:cNvSpPr/>
          <p:nvPr/>
        </p:nvSpPr>
        <p:spPr>
          <a:xfrm>
            <a:off x="0" y="3276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1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44000" y="744120"/>
            <a:ext cx="131832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0" y="34524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850040" y="878400"/>
            <a:ext cx="6955920" cy="40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CRUD (Create, Read, Update y Delete):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Desde la pantalla de nuestra aplicación, podremos realizar las siguientes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Operaciones  en nuestra base de datos → Agenda_Contacto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Create (Crear):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Agendar →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 insertan nuevos registros en nuestra tabla de datos.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Con validacion de registro duplicado con mensaje de: ”Ya existe ese Registro".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Read (Leer):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Consultar →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 pueden consultar registros específicos, mediante el ingreso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del numero de DNI buscar información y el sistema consulta a la base de datos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para mostrar el registro en pantalla.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De no existir el registro el sistema informa “No se encontro el contacto”.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Listar →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al presionar dicho boton se pueden consultar TODOS los registros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insertados en la base de datos.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De no existir ningun registro el sistema informa “No se encontro el contacto”.</a:t>
            </a:r>
            <a:endParaRPr lang="en-US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731520" y="1512360"/>
            <a:ext cx="822240" cy="114084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54480" y="750600"/>
            <a:ext cx="7405920" cy="4300560"/>
          </a:xfrm>
          <a:custGeom>
            <a:avLst/>
            <a:gdLst/>
            <a:ahLst/>
            <a:cxn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"/>
          <p:cNvSpPr/>
          <p:nvPr/>
        </p:nvSpPr>
        <p:spPr>
          <a:xfrm>
            <a:off x="0" y="3276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21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lang="en-US" sz="21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44000" y="744120"/>
            <a:ext cx="131832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0" y="345240"/>
            <a:ext cx="9142200" cy="4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6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1878120" y="1098000"/>
            <a:ext cx="6625080" cy="364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CRUD (Create, Read, Update y Delete):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Update (Actualizar):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Modificar: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Luego de realizada la busqueda del contacto,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se puede modificar la información del registro y al presionar el boton el sistema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informa “Se ha modificado el contacto DNI: xxxxxxx, de Nombre: xxxxxxxx”.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Delete (Borrar):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Borrar →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Luego de realizada la busqueda del contacto, se puede borrar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el registro.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En caso que el registro no se haya seleccionado el sistema informa: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“No se pudo borrar el contacto”.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Boton Reset: </a:t>
            </a: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al presionar dicho boton el sistema limpia todos los entrys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cargados en pantalla.</a:t>
            </a:r>
            <a:endParaRPr lang="en-US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419" sz="1300" b="0" strike="noStrike" spc="-1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lang="en-US" sz="13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731520" y="1512360"/>
            <a:ext cx="822240" cy="114084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87;p10"/>
          <p:cNvPicPr/>
          <p:nvPr/>
        </p:nvPicPr>
        <p:blipFill>
          <a:blip r:embed="rId2"/>
          <a:stretch/>
        </p:blipFill>
        <p:spPr>
          <a:xfrm>
            <a:off x="3617280" y="1729440"/>
            <a:ext cx="1601280" cy="1602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3528000" y="648720"/>
            <a:ext cx="1954800" cy="502560"/>
          </a:xfrm>
          <a:prstGeom prst="rect">
            <a:avLst/>
          </a:prstGeom>
          <a:noFill/>
          <a:ln>
            <a:noFill/>
          </a:ln>
          <a:effectLst>
            <a:outerShdw dist="101823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419" sz="2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Gracias!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602</Words>
  <Application>Microsoft Office PowerPoint</Application>
  <PresentationFormat>Personalizado</PresentationFormat>
  <Paragraphs>104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Montserrat</vt:lpstr>
      <vt:lpstr>Symbol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Alejandro Daniel Di Stefano</cp:lastModifiedBy>
  <cp:revision>11</cp:revision>
  <dcterms:modified xsi:type="dcterms:W3CDTF">2022-02-15T22:12:37Z</dcterms:modified>
  <dc:language>en-US</dc:language>
</cp:coreProperties>
</file>