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5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5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2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0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4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6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66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91B8E5-1A89-4D8F-8BE1-F3725D2DC88B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DA2A5A-C597-4908-838F-682045587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4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wSnhQaw0q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BB224-C1E5-4F4E-9B97-4DE2F4D81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2976"/>
            <a:ext cx="8825658" cy="2677648"/>
          </a:xfrm>
        </p:spPr>
        <p:txBody>
          <a:bodyPr/>
          <a:lstStyle/>
          <a:p>
            <a:pPr algn="ctr"/>
            <a:r>
              <a:rPr lang="ru-RU" dirty="0"/>
              <a:t>Обучающая </a:t>
            </a:r>
            <a:r>
              <a:rPr lang="ru-RU" dirty="0" smtClean="0"/>
              <a:t>система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27+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BD9CA35-5B0E-4192-A737-DCCE6222C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1" y="4679725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кузнецов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сергей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Евдокимов Арсений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AC19D7-F900-4704-AA7F-DB43E064144F}"/>
              </a:ext>
            </a:extLst>
          </p:cNvPr>
          <p:cNvSpPr txBox="1"/>
          <p:nvPr/>
        </p:nvSpPr>
        <p:spPr>
          <a:xfrm>
            <a:off x="1846555" y="1322773"/>
            <a:ext cx="8167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Наша обучающая система создана для подготовки учащихся к сдаче ЕГЭ по профильной математике.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нашей системе Вы можете изучать конспекты тем, которые необходимо знать для успешной сдачи экзамена и решать задачи для закрепления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20190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AC19D7-F900-4704-AA7F-DB43E064144F}"/>
              </a:ext>
            </a:extLst>
          </p:cNvPr>
          <p:cNvSpPr txBox="1"/>
          <p:nvPr/>
        </p:nvSpPr>
        <p:spPr>
          <a:xfrm>
            <a:off x="1846555" y="1322773"/>
            <a:ext cx="81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разработки нашей системы мы использовали библиотеку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также базу данных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которой будут храниться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4191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AC19D7-F900-4704-AA7F-DB43E064144F}"/>
              </a:ext>
            </a:extLst>
          </p:cNvPr>
          <p:cNvSpPr txBox="1"/>
          <p:nvPr/>
        </p:nvSpPr>
        <p:spPr>
          <a:xfrm>
            <a:off x="1846555" y="1367161"/>
            <a:ext cx="816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проекта заключается в том, что в лицее Сириус есть учащиеся, которым необходима систематизация их знаний по предмету и практика решения задач. На данный момент уровень подготовки учащихся довольно низкий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надеемся, что наш проект поможет учащимся в подготовке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они покажут хорошие результаты при сдаче экзамена. </a:t>
            </a:r>
          </a:p>
        </p:txBody>
      </p:sp>
    </p:spTree>
    <p:extLst>
      <p:ext uri="{BB962C8B-B14F-4D97-AF65-F5344CB8AC3E}">
        <p14:creationId xmlns:p14="http://schemas.microsoft.com/office/powerpoint/2010/main" val="41747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3BE79-FA68-4570-A6B8-2426CAF3E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55" y="-655615"/>
            <a:ext cx="8825658" cy="267764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" name="QwSnhQaw0q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72196" y="2320417"/>
            <a:ext cx="6603776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123</Words>
  <Application>Microsoft Office PowerPoint</Application>
  <PresentationFormat>Широкоэкранный</PresentationFormat>
  <Paragraphs>9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Обучающая система  27+ 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Обучающая система </dc:title>
  <dc:creator>Hewlett-Packard Company</dc:creator>
  <cp:lastModifiedBy>User</cp:lastModifiedBy>
  <cp:revision>5</cp:revision>
  <dcterms:created xsi:type="dcterms:W3CDTF">2021-11-10T22:35:06Z</dcterms:created>
  <dcterms:modified xsi:type="dcterms:W3CDTF">2021-11-11T10:43:18Z</dcterms:modified>
</cp:coreProperties>
</file>