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ргей Кузнецов" userId="54c31a8f2a1fd8b6" providerId="LiveId" clId="{5B0F14B7-2CC2-4EF5-8C22-88458A6DE5D2}"/>
    <pc:docChg chg="undo custSel addSld modSld">
      <pc:chgData name="Сергей Кузнецов" userId="54c31a8f2a1fd8b6" providerId="LiveId" clId="{5B0F14B7-2CC2-4EF5-8C22-88458A6DE5D2}" dt="2021-11-10T21:38:04.254" v="1385" actId="1076"/>
      <pc:docMkLst>
        <pc:docMk/>
      </pc:docMkLst>
      <pc:sldChg chg="modSp new mod">
        <pc:chgData name="Сергей Кузнецов" userId="54c31a8f2a1fd8b6" providerId="LiveId" clId="{5B0F14B7-2CC2-4EF5-8C22-88458A6DE5D2}" dt="2021-11-10T20:15:19.798" v="37" actId="20577"/>
        <pc:sldMkLst>
          <pc:docMk/>
          <pc:sldMk cId="3195864535" sldId="256"/>
        </pc:sldMkLst>
        <pc:spChg chg="mod">
          <ac:chgData name="Сергей Кузнецов" userId="54c31a8f2a1fd8b6" providerId="LiveId" clId="{5B0F14B7-2CC2-4EF5-8C22-88458A6DE5D2}" dt="2021-11-10T20:13:50.557" v="14" actId="20577"/>
          <ac:spMkLst>
            <pc:docMk/>
            <pc:sldMk cId="3195864535" sldId="256"/>
            <ac:spMk id="2" creationId="{94754227-8911-4365-86F1-C8321669A4CC}"/>
          </ac:spMkLst>
        </pc:spChg>
        <pc:spChg chg="mod">
          <ac:chgData name="Сергей Кузнецов" userId="54c31a8f2a1fd8b6" providerId="LiveId" clId="{5B0F14B7-2CC2-4EF5-8C22-88458A6DE5D2}" dt="2021-11-10T20:15:19.798" v="37" actId="20577"/>
          <ac:spMkLst>
            <pc:docMk/>
            <pc:sldMk cId="3195864535" sldId="256"/>
            <ac:spMk id="3" creationId="{CC881C88-5451-4C7A-9D82-51147358618B}"/>
          </ac:spMkLst>
        </pc:spChg>
      </pc:sldChg>
      <pc:sldChg chg="addSp delSp modSp new mod">
        <pc:chgData name="Сергей Кузнецов" userId="54c31a8f2a1fd8b6" providerId="LiveId" clId="{5B0F14B7-2CC2-4EF5-8C22-88458A6DE5D2}" dt="2021-11-10T21:25:37.794" v="575" actId="1076"/>
        <pc:sldMkLst>
          <pc:docMk/>
          <pc:sldMk cId="1170316575" sldId="257"/>
        </pc:sldMkLst>
        <pc:spChg chg="mod">
          <ac:chgData name="Сергей Кузнецов" userId="54c31a8f2a1fd8b6" providerId="LiveId" clId="{5B0F14B7-2CC2-4EF5-8C22-88458A6DE5D2}" dt="2021-11-10T20:16:07.160" v="63" actId="20577"/>
          <ac:spMkLst>
            <pc:docMk/>
            <pc:sldMk cId="1170316575" sldId="257"/>
            <ac:spMk id="2" creationId="{2E674D2F-BEF9-4DEF-9215-505580A26AC7}"/>
          </ac:spMkLst>
        </pc:spChg>
        <pc:spChg chg="mod">
          <ac:chgData name="Сергей Кузнецов" userId="54c31a8f2a1fd8b6" providerId="LiveId" clId="{5B0F14B7-2CC2-4EF5-8C22-88458A6DE5D2}" dt="2021-11-10T21:23:42.871" v="529" actId="20577"/>
          <ac:spMkLst>
            <pc:docMk/>
            <pc:sldMk cId="1170316575" sldId="257"/>
            <ac:spMk id="3" creationId="{6978A05C-7FAF-4FB0-B4AF-FBD3E961F6BB}"/>
          </ac:spMkLst>
        </pc:spChg>
        <pc:picChg chg="add del mod">
          <ac:chgData name="Сергей Кузнецов" userId="54c31a8f2a1fd8b6" providerId="LiveId" clId="{5B0F14B7-2CC2-4EF5-8C22-88458A6DE5D2}" dt="2021-11-10T21:25:21.126" v="572" actId="478"/>
          <ac:picMkLst>
            <pc:docMk/>
            <pc:sldMk cId="1170316575" sldId="257"/>
            <ac:picMk id="5" creationId="{D02475DF-D85B-457F-A6D6-52E3B7E74315}"/>
          </ac:picMkLst>
        </pc:picChg>
        <pc:picChg chg="add mod">
          <ac:chgData name="Сергей Кузнецов" userId="54c31a8f2a1fd8b6" providerId="LiveId" clId="{5B0F14B7-2CC2-4EF5-8C22-88458A6DE5D2}" dt="2021-11-10T21:25:37.794" v="575" actId="1076"/>
          <ac:picMkLst>
            <pc:docMk/>
            <pc:sldMk cId="1170316575" sldId="257"/>
            <ac:picMk id="7" creationId="{1E02AA64-5E90-49A2-91AA-56F75824A2DB}"/>
          </ac:picMkLst>
        </pc:picChg>
      </pc:sldChg>
      <pc:sldChg chg="addSp modSp new mod">
        <pc:chgData name="Сергей Кузнецов" userId="54c31a8f2a1fd8b6" providerId="LiveId" clId="{5B0F14B7-2CC2-4EF5-8C22-88458A6DE5D2}" dt="2021-11-10T21:33:04.329" v="1112" actId="27636"/>
        <pc:sldMkLst>
          <pc:docMk/>
          <pc:sldMk cId="395660436" sldId="258"/>
        </pc:sldMkLst>
        <pc:spChg chg="mod">
          <ac:chgData name="Сергей Кузнецов" userId="54c31a8f2a1fd8b6" providerId="LiveId" clId="{5B0F14B7-2CC2-4EF5-8C22-88458A6DE5D2}" dt="2021-11-10T21:24:57.401" v="567" actId="20577"/>
          <ac:spMkLst>
            <pc:docMk/>
            <pc:sldMk cId="395660436" sldId="258"/>
            <ac:spMk id="2" creationId="{15611EFA-A71B-4D16-9C0F-0D5D53211A16}"/>
          </ac:spMkLst>
        </pc:spChg>
        <pc:spChg chg="mod">
          <ac:chgData name="Сергей Кузнецов" userId="54c31a8f2a1fd8b6" providerId="LiveId" clId="{5B0F14B7-2CC2-4EF5-8C22-88458A6DE5D2}" dt="2021-11-10T21:33:04.329" v="1112" actId="27636"/>
          <ac:spMkLst>
            <pc:docMk/>
            <pc:sldMk cId="395660436" sldId="258"/>
            <ac:spMk id="3" creationId="{50AF7CB9-F28C-4309-AA4E-3027EE96F18D}"/>
          </ac:spMkLst>
        </pc:spChg>
        <pc:picChg chg="add mod">
          <ac:chgData name="Сергей Кузнецов" userId="54c31a8f2a1fd8b6" providerId="LiveId" clId="{5B0F14B7-2CC2-4EF5-8C22-88458A6DE5D2}" dt="2021-11-10T21:26:54.085" v="581" actId="1076"/>
          <ac:picMkLst>
            <pc:docMk/>
            <pc:sldMk cId="395660436" sldId="258"/>
            <ac:picMk id="4" creationId="{95619B58-596B-4380-AA19-E34BD839C926}"/>
          </ac:picMkLst>
        </pc:picChg>
      </pc:sldChg>
      <pc:sldChg chg="addSp delSp modSp new mod">
        <pc:chgData name="Сергей Кузнецов" userId="54c31a8f2a1fd8b6" providerId="LiveId" clId="{5B0F14B7-2CC2-4EF5-8C22-88458A6DE5D2}" dt="2021-11-10T21:38:04.254" v="1385" actId="1076"/>
        <pc:sldMkLst>
          <pc:docMk/>
          <pc:sldMk cId="922078815" sldId="259"/>
        </pc:sldMkLst>
        <pc:spChg chg="mod">
          <ac:chgData name="Сергей Кузнецов" userId="54c31a8f2a1fd8b6" providerId="LiveId" clId="{5B0F14B7-2CC2-4EF5-8C22-88458A6DE5D2}" dt="2021-11-10T21:34:47.314" v="1151" actId="20577"/>
          <ac:spMkLst>
            <pc:docMk/>
            <pc:sldMk cId="922078815" sldId="259"/>
            <ac:spMk id="2" creationId="{7AF04934-58BC-4FA7-88DF-1524C98AF00D}"/>
          </ac:spMkLst>
        </pc:spChg>
        <pc:spChg chg="add del mod">
          <ac:chgData name="Сергей Кузнецов" userId="54c31a8f2a1fd8b6" providerId="LiveId" clId="{5B0F14B7-2CC2-4EF5-8C22-88458A6DE5D2}" dt="2021-11-10T21:38:01.514" v="1384" actId="403"/>
          <ac:spMkLst>
            <pc:docMk/>
            <pc:sldMk cId="922078815" sldId="259"/>
            <ac:spMk id="3" creationId="{17796DC3-BD58-40D8-ABC3-908D7A4041D0}"/>
          </ac:spMkLst>
        </pc:spChg>
        <pc:picChg chg="add del mod ord">
          <ac:chgData name="Сергей Кузнецов" userId="54c31a8f2a1fd8b6" providerId="LiveId" clId="{5B0F14B7-2CC2-4EF5-8C22-88458A6DE5D2}" dt="2021-11-10T21:34:01.024" v="1115" actId="22"/>
          <ac:picMkLst>
            <pc:docMk/>
            <pc:sldMk cId="922078815" sldId="259"/>
            <ac:picMk id="5" creationId="{B2056D10-402A-4818-AE02-09BECFE58BE1}"/>
          </ac:picMkLst>
        </pc:picChg>
        <pc:picChg chg="add del mod">
          <ac:chgData name="Сергей Кузнецов" userId="54c31a8f2a1fd8b6" providerId="LiveId" clId="{5B0F14B7-2CC2-4EF5-8C22-88458A6DE5D2}" dt="2021-11-10T21:35:01.522" v="1159" actId="478"/>
          <ac:picMkLst>
            <pc:docMk/>
            <pc:sldMk cId="922078815" sldId="259"/>
            <ac:picMk id="7" creationId="{28A563B3-B938-4317-A16A-E235973B4B7C}"/>
          </ac:picMkLst>
        </pc:picChg>
        <pc:picChg chg="add mod">
          <ac:chgData name="Сергей Кузнецов" userId="54c31a8f2a1fd8b6" providerId="LiveId" clId="{5B0F14B7-2CC2-4EF5-8C22-88458A6DE5D2}" dt="2021-11-10T21:38:04.254" v="1385" actId="1076"/>
          <ac:picMkLst>
            <pc:docMk/>
            <pc:sldMk cId="922078815" sldId="259"/>
            <ac:picMk id="9" creationId="{4B81DABA-386A-441B-844A-B6A3865BFA3C}"/>
          </ac:picMkLst>
        </pc:picChg>
      </pc:sldChg>
      <pc:sldMasterChg chg="addSldLayout">
        <pc:chgData name="Сергей Кузнецов" userId="54c31a8f2a1fd8b6" providerId="LiveId" clId="{5B0F14B7-2CC2-4EF5-8C22-88458A6DE5D2}" dt="2021-11-10T20:12:56.351" v="0" actId="680"/>
        <pc:sldMasterMkLst>
          <pc:docMk/>
          <pc:sldMasterMk cId="593011091" sldId="2147483648"/>
        </pc:sldMasterMkLst>
        <pc:sldLayoutChg chg="add">
          <pc:chgData name="Сергей Кузнецов" userId="54c31a8f2a1fd8b6" providerId="LiveId" clId="{5B0F14B7-2CC2-4EF5-8C22-88458A6DE5D2}" dt="2021-11-10T20:12:56.351" v="0" actId="680"/>
          <pc:sldLayoutMkLst>
            <pc:docMk/>
            <pc:sldMasterMk cId="593011091" sldId="2147483648"/>
            <pc:sldLayoutMk cId="7650269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6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8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7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15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0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11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79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4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6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1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3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7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5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7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30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54227-8911-4365-86F1-C8321669A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Manager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881C88-5451-4C7A-9D82-51147358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Кузнецов Сергей 11-1Имк</a:t>
            </a:r>
          </a:p>
        </p:txBody>
      </p:sp>
    </p:spTree>
    <p:extLst>
      <p:ext uri="{BB962C8B-B14F-4D97-AF65-F5344CB8AC3E}">
        <p14:creationId xmlns:p14="http://schemas.microsoft.com/office/powerpoint/2010/main" val="319586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74D2F-BEF9-4DEF-9215-505580A2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4906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8A05C-7FAF-4FB0-B4AF-FBD3E961F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42371"/>
            <a:ext cx="470334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Цель моего проекта - это создание приложения для планировки своего дня, постановки конкретной цели и разделения больших дел подзадачи. В приложение Вы можете создавать цели, разбивать цель на подзадачи, а подзадачи разбивать на ежедневные задания.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02AA64-5E90-49A2-91AA-56F75824A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054" y="1422920"/>
            <a:ext cx="5896454" cy="463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1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11EFA-A71B-4D16-9C0F-0D5D5321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253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F7CB9-F28C-4309-AA4E-3027EE96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693735"/>
            <a:ext cx="4961586" cy="41954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Это приложение очень актуально для студентов и для учеников старшей школы, так как очень сложно держать в голове свое расписание и задания, которые требуются выполнить сегодня или в определенный срок. Например в 11 классе много олимпиад, и запомнить дни проведения каждой очень сложно, поэтому удобно нужно куда-то это все заносить.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619B58-596B-4380-AA19-E34BD839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680" y="1418527"/>
            <a:ext cx="6043385" cy="474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04934-58BC-4FA7-88DF-1524C98A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7584"/>
          </a:xfrm>
        </p:spPr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96DC3-BD58-40D8-ABC3-908D7A40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690" y="1955906"/>
            <a:ext cx="6224302" cy="3536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удобства пользователя в приложение присутствует темная тема. Также пользователь может отслеживать, какое количество дел выполнил сегодня и какие цели уже выполнены.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81DABA-386A-441B-844A-B6A3865B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8" y="1595626"/>
            <a:ext cx="5167757" cy="366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7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129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Time Manager</vt:lpstr>
      <vt:lpstr>Цель</vt:lpstr>
      <vt:lpstr>Актуальность</vt:lpstr>
      <vt:lpstr>Интерфейс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Manager</dc:title>
  <dc:creator>Сергей Кузнецов</dc:creator>
  <cp:lastModifiedBy>Сергей Кузнецов</cp:lastModifiedBy>
  <cp:revision>4</cp:revision>
  <dcterms:created xsi:type="dcterms:W3CDTF">2021-11-10T20:10:28Z</dcterms:created>
  <dcterms:modified xsi:type="dcterms:W3CDTF">2021-11-10T21:48:14Z</dcterms:modified>
</cp:coreProperties>
</file>