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9711" y="1661795"/>
            <a:ext cx="9211733" cy="1082675"/>
          </a:xfrm>
        </p:spPr>
        <p:txBody>
          <a:bodyPr/>
          <a:p>
            <a:pPr algn="l"/>
            <a:r>
              <a:rPr lang="ru-RU" altLang="en-US"/>
              <a:t>Сайт на </a:t>
            </a:r>
            <a:r>
              <a:rPr lang="en-US" altLang="en-US"/>
              <a:t>Python</a:t>
            </a:r>
            <a:endParaRPr lang="en-US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Для подбора комплектующих ПК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Главная страница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817860" cy="732155"/>
          </a:xfrm>
        </p:spPr>
        <p:txBody>
          <a:bodyPr/>
          <a:p>
            <a:pPr marL="0" indent="0">
              <a:buNone/>
            </a:pPr>
            <a:r>
              <a:rPr lang="ru-RU" altLang="en-US"/>
              <a:t>Здесь можно выбрать товар и перейти на его страницу</a:t>
            </a:r>
            <a:endParaRPr lang="ru-RU" altLang="en-US"/>
          </a:p>
        </p:txBody>
      </p:sp>
      <p:pic>
        <p:nvPicPr>
          <p:cNvPr id="4" name="Замещающее содержимое 3" descr="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46225" y="1906905"/>
            <a:ext cx="9099550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Регистрация и вход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300460" cy="1106805"/>
          </a:xfrm>
        </p:spPr>
        <p:txBody>
          <a:bodyPr/>
          <a:p>
            <a:pPr marL="0" indent="0">
              <a:buNone/>
            </a:pPr>
            <a:r>
              <a:rPr lang="ru-RU" altLang="en-US"/>
              <a:t>Чтобы оставлять отзывы, Вы должны зарегистрироваться и войти</a:t>
            </a:r>
            <a:endParaRPr lang="ru-RU" altLang="en-US"/>
          </a:p>
        </p:txBody>
      </p:sp>
      <p:pic>
        <p:nvPicPr>
          <p:cNvPr id="5" name="Замещающее содержимое 4" descr="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31645" y="2281555"/>
            <a:ext cx="8728710" cy="4277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Товары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1238250"/>
          </a:xfrm>
        </p:spPr>
        <p:txBody>
          <a:bodyPr/>
          <a:p>
            <a:pPr marL="0" indent="0">
              <a:buNone/>
            </a:pPr>
            <a:r>
              <a:rPr lang="ru-RU" altLang="en-US"/>
              <a:t>На странице товара можно оставить отзыв и посмотреть отзывы других пользователей</a:t>
            </a:r>
            <a:endParaRPr lang="ru-RU" altLang="en-US"/>
          </a:p>
        </p:txBody>
      </p:sp>
      <p:pic>
        <p:nvPicPr>
          <p:cNvPr id="6" name="Замещающее содержимое 5" descr="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57375" y="2413000"/>
            <a:ext cx="8477885" cy="4244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Производители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15600" cy="1156970"/>
          </a:xfrm>
        </p:spPr>
        <p:txBody>
          <a:bodyPr/>
          <a:p>
            <a:pPr marL="0" indent="0">
              <a:buNone/>
            </a:pPr>
            <a:r>
              <a:rPr lang="ru-RU" altLang="en-US"/>
              <a:t>Товары можно отсортировать по производителю или выбрать категорию</a:t>
            </a:r>
            <a:endParaRPr lang="ru-RU" altLang="en-US"/>
          </a:p>
        </p:txBody>
      </p:sp>
      <p:pic>
        <p:nvPicPr>
          <p:cNvPr id="5" name="Замещающее содержимое 4" descr="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0410" y="4624705"/>
            <a:ext cx="4319270" cy="2113915"/>
          </a:xfrm>
          <a:prstGeom prst="rect">
            <a:avLst/>
          </a:prstGeom>
        </p:spPr>
      </p:pic>
      <p:pic>
        <p:nvPicPr>
          <p:cNvPr id="6" name="Изображение 5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0" y="4112895"/>
            <a:ext cx="4291330" cy="2113280"/>
          </a:xfrm>
          <a:prstGeom prst="rect">
            <a:avLst/>
          </a:prstGeom>
        </p:spPr>
      </p:pic>
      <p:pic>
        <p:nvPicPr>
          <p:cNvPr id="7" name="Изображение 6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" y="2274570"/>
            <a:ext cx="4319270" cy="2143760"/>
          </a:xfrm>
          <a:prstGeom prst="rect">
            <a:avLst/>
          </a:prstGeom>
        </p:spPr>
      </p:pic>
      <p:pic>
        <p:nvPicPr>
          <p:cNvPr id="8" name="Изображение 7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020" y="1786890"/>
            <a:ext cx="4291330" cy="2113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Admin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pPr marL="0" indent="0">
              <a:buNone/>
            </a:pPr>
            <a:r>
              <a:rPr lang="en-US" altLang="ru-RU"/>
              <a:t>Admin </a:t>
            </a:r>
            <a:r>
              <a:rPr lang="ru-RU" altLang="en-US"/>
              <a:t>может добавлять товары</a:t>
            </a:r>
            <a:endParaRPr lang="ru-RU" altLang="en-US"/>
          </a:p>
        </p:txBody>
      </p:sp>
      <p:pic>
        <p:nvPicPr>
          <p:cNvPr id="5" name="Замещающее содержимое 4" descr="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56385" y="1864360"/>
            <a:ext cx="9077960" cy="4497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Rest api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998075" cy="845820"/>
          </a:xfrm>
        </p:spPr>
        <p:txBody>
          <a:bodyPr/>
          <a:p>
            <a:pPr marL="0" indent="0">
              <a:buNone/>
            </a:pPr>
            <a:r>
              <a:rPr lang="ru-RU" altLang="en-US"/>
              <a:t>Можно получить отзывы</a:t>
            </a:r>
            <a:endParaRPr lang="ru-RU" altLang="en-US"/>
          </a:p>
        </p:txBody>
      </p:sp>
      <p:pic>
        <p:nvPicPr>
          <p:cNvPr id="5" name="Замещающее содержимое 4" descr="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98955" y="2020570"/>
            <a:ext cx="8809355" cy="4404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Presentation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на Python</dc:title>
  <dc:creator>Сергей</dc:creator>
  <cp:lastModifiedBy>Сергей</cp:lastModifiedBy>
  <cp:revision>1</cp:revision>
  <dcterms:created xsi:type="dcterms:W3CDTF">2020-05-14T13:32:27Z</dcterms:created>
  <dcterms:modified xsi:type="dcterms:W3CDTF">2020-05-14T13:32:27Z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1049-10.2.0.7646</vt:lpwstr>
  </property>
</Properties>
</file>