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58" r:id="rId4"/>
    <p:sldId id="267" r:id="rId5"/>
    <p:sldId id="259" r:id="rId6"/>
    <p:sldId id="271" r:id="rId7"/>
    <p:sldId id="268" r:id="rId8"/>
    <p:sldId id="273" r:id="rId9"/>
    <p:sldId id="269" r:id="rId10"/>
    <p:sldId id="274" r:id="rId11"/>
    <p:sldId id="275" r:id="rId12"/>
    <p:sldId id="265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5CD47D1-4390-6841-021C-65B86B1B7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0F69B5-B860-0FB8-805F-846AC6C919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01C6C-0134-44AB-83AC-7A0774B29055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166CA8-84D4-80CE-AC36-CB2834A4C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659BA5-9D04-16E6-1F51-106B233C99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8352F-7120-49F1-8163-A27F62D9D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595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315C-EF8F-4EF1-856D-B79914E4A10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8F188-7174-4B0C-B0D4-740BB87BE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0438-BE26-4BB9-86AF-AF49BAD82383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DBFE-A46A-4896-915F-DC3A15A1EB12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EF7A-592F-464B-BAC5-7A2FBF78AA8C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3FC-4F69-4919-AEE8-D5CCC8E0E60E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964-B118-4C80-8E3D-DD4F4A322F72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4A99-7C0B-4CE0-98F2-84B195B2DC60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E0D8-6FEF-4ACD-BBC5-2B9737AEBBF6}" type="datetime1">
              <a:rPr lang="ru-RU" smtClean="0"/>
              <a:t>31.03.2023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EDA-F829-4CA5-970C-8B3BEE88EF5A}" type="datetime1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4F71-5236-4E02-96CB-1439A5887AE0}" type="datetime1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5599-B920-44B1-9577-A81232907419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FE6-9F47-4BAD-8B7C-C31D375BEE42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27EE-8A4F-4D11-B38A-B6EC54206476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4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56029" y="2393867"/>
            <a:ext cx="9144000" cy="10334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Погода от Терминатора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84211" y="4821238"/>
            <a:ext cx="419818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Тарасов В.С.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Зенин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К.В.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Дракин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Покушалова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Т.С, Величко И.С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9DACB-2351-4A4E-9022-CD3115A1F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5" t="-55" b="2"/>
          <a:stretch/>
        </p:blipFill>
        <p:spPr bwMode="auto">
          <a:xfrm>
            <a:off x="0" y="364770"/>
            <a:ext cx="3033039" cy="61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3969A1-7CF6-1135-1D7D-0A921B1920B4}"/>
              </a:ext>
            </a:extLst>
          </p:cNvPr>
          <p:cNvSpPr txBox="1">
            <a:spLocks/>
          </p:cNvSpPr>
          <p:nvPr/>
        </p:nvSpPr>
        <p:spPr>
          <a:xfrm>
            <a:off x="2256029" y="1499990"/>
            <a:ext cx="9144000" cy="1033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прогноза и статистики погоды</a:t>
            </a:r>
          </a:p>
        </p:txBody>
      </p:sp>
    </p:spTree>
    <p:extLst>
      <p:ext uri="{BB962C8B-B14F-4D97-AF65-F5344CB8AC3E}">
        <p14:creationId xmlns:p14="http://schemas.microsoft.com/office/powerpoint/2010/main" val="345561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4E2939-72A5-5347-915F-89E37548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F4F98-2D06-5A7B-DC85-A730FE5B7DA9}"/>
              </a:ext>
            </a:extLst>
          </p:cNvPr>
          <p:cNvSpPr txBox="1"/>
          <p:nvPr/>
        </p:nvSpPr>
        <p:spPr>
          <a:xfrm>
            <a:off x="1838960" y="136525"/>
            <a:ext cx="9164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«Статистика аномальной погоды»</a:t>
            </a:r>
            <a:endParaRPr lang="ru-RU" sz="4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D619C3-DCDE-D43F-0154-E2C47BC5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48" y="2046628"/>
            <a:ext cx="7848599" cy="43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93539"/>
            <a:ext cx="12192000" cy="10428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админа 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«Редактирование рекламы»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559E4-55C6-AEFA-13C2-BF2B11BA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11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F54376-CAB6-1EFA-CFD3-04D8F0E3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77" y="1661056"/>
            <a:ext cx="6658446" cy="50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5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8363" y="0"/>
            <a:ext cx="10201335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082950" y="1205093"/>
            <a:ext cx="1971735" cy="439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Gismeteo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04" y="1810030"/>
            <a:ext cx="5940425" cy="30740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5033" y="3467819"/>
            <a:ext cx="5940425" cy="3037205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390381" y="2687127"/>
            <a:ext cx="3449728" cy="6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сервисы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58F2A8-433F-CAE0-59B7-31E67B5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3200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8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363"/>
            <a:ext cx="13970000" cy="78581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" y="3429000"/>
            <a:ext cx="6654800" cy="78740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2196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3827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создания сайта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0113" y="2337970"/>
            <a:ext cx="11033185" cy="2932770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и статистика погоды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 одежды по прогнозу погоды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размещения рекламных баннеров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75E6E-5967-E52B-9897-4CE78A3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6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88272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Решаемые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274" y="2355976"/>
            <a:ext cx="11502726" cy="3269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погоды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погоды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«Аномальная» погода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 одежды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9232D4-1054-B258-CEA6-E6251C5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37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9167" y="217059"/>
            <a:ext cx="10201335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сайта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702035" y="2015734"/>
            <a:ext cx="10515600" cy="38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 язык Python и фреймворк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Клиентская часть: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язык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библиотека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язык приложения: русский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по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319D0A-79B0-3E6C-138A-59379489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75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962" y="0"/>
            <a:ext cx="6259869" cy="93075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5FD7C4-9025-402E-D397-EB0F60F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5</a:t>
            </a:fld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114A22-C4D0-0F7F-0DA0-BC0BBBDCE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70" y="1232268"/>
            <a:ext cx="6657851" cy="49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85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главной страницы сайта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B310A4-F2F1-0CD8-C32B-0D754ED8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6</a:t>
            </a:fld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7241EF-97DA-6D94-DDC2-9B5F73A1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7" y="1178035"/>
            <a:ext cx="8755243" cy="51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7711"/>
            <a:ext cx="12192000" cy="1042898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«Прогноз на 10 дней»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1924E-BB09-1B0E-333C-24BFA038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7</a:t>
            </a:fld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F518EC-350A-1848-647E-464A72F4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64" y="1253172"/>
            <a:ext cx="7134704" cy="52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01AEFF-B6CC-FDE8-1066-60D80B88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AC2FC-D8E4-BACF-CFB6-F4B870F17A9E}"/>
              </a:ext>
            </a:extLst>
          </p:cNvPr>
          <p:cNvSpPr txBox="1"/>
          <p:nvPr/>
        </p:nvSpPr>
        <p:spPr>
          <a:xfrm>
            <a:off x="367645" y="136525"/>
            <a:ext cx="11297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«Прогноз на месяц»</a:t>
            </a:r>
            <a:endParaRPr lang="ru-RU" sz="5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9AFB3A-EE21-1FD7-57EC-16AAFB1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95" y="1117600"/>
            <a:ext cx="6477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08245"/>
            <a:ext cx="12192000" cy="10428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«Статистика за прошедшие годы»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21AFE1-0D1D-1E28-0C77-789DBFA5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9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B35AF-798F-4062-3A49-14A5371F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0" y="1555422"/>
            <a:ext cx="8336824" cy="50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166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Погода от Терминатора</vt:lpstr>
      <vt:lpstr>Цели создания сайта</vt:lpstr>
      <vt:lpstr>Решаемые задачи</vt:lpstr>
      <vt:lpstr>Особенности сайта</vt:lpstr>
      <vt:lpstr>Use case диаграмма</vt:lpstr>
      <vt:lpstr>Макет главной страницы сайта</vt:lpstr>
      <vt:lpstr>Макет страницы «Прогноз на 10 дней»</vt:lpstr>
      <vt:lpstr>Презентация PowerPoint</vt:lpstr>
      <vt:lpstr>Макет страницы  «Статистика за прошедшие годы»</vt:lpstr>
      <vt:lpstr>Презентация PowerPoint</vt:lpstr>
      <vt:lpstr>Макет страницы админа  «Редактирование рекламы»</vt:lpstr>
      <vt:lpstr>Обзор аналогов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Погода от Терминатора</dc:title>
  <dc:creator>Учетная запись Майкрософт</dc:creator>
  <cp:lastModifiedBy>Татьяна Покушалова</cp:lastModifiedBy>
  <cp:revision>73</cp:revision>
  <dcterms:created xsi:type="dcterms:W3CDTF">2023-03-27T13:42:46Z</dcterms:created>
  <dcterms:modified xsi:type="dcterms:W3CDTF">2023-03-31T11:27:29Z</dcterms:modified>
</cp:coreProperties>
</file>