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6" r:id="rId6"/>
    <p:sldId id="259" r:id="rId7"/>
    <p:sldId id="263" r:id="rId8"/>
    <p:sldId id="268" r:id="rId9"/>
    <p:sldId id="269" r:id="rId10"/>
    <p:sldId id="270" r:id="rId11"/>
    <p:sldId id="265" r:id="rId12"/>
    <p:sldId id="26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B497-DDA9-4F93-B15F-3A63A07ED3B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B497-DDA9-4F93-B15F-3A63A07ED3B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36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B497-DDA9-4F93-B15F-3A63A07ED3B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54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B497-DDA9-4F93-B15F-3A63A07ED3B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53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B497-DDA9-4F93-B15F-3A63A07ED3B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25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B497-DDA9-4F93-B15F-3A63A07ED3B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14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B497-DDA9-4F93-B15F-3A63A07ED3B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4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B497-DDA9-4F93-B15F-3A63A07ED3B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76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B497-DDA9-4F93-B15F-3A63A07ED3B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37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B497-DDA9-4F93-B15F-3A63A07ED3B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85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B497-DDA9-4F93-B15F-3A63A07ED3B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42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8B497-DDA9-4F93-B15F-3A63A07ED3B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94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759" y="955072"/>
            <a:ext cx="2314241" cy="308565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5072"/>
            <a:ext cx="2314241" cy="308565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256765"/>
            <a:ext cx="9144000" cy="1033463"/>
          </a:xfrm>
        </p:spPr>
        <p:txBody>
          <a:bodyPr/>
          <a:lstStyle/>
          <a:p>
            <a:r>
              <a:rPr lang="ru-RU" dirty="0" smtClean="0"/>
              <a:t>Погода от Терминатора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993811" y="5202238"/>
            <a:ext cx="4198189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 smtClean="0"/>
              <a:t>Преподаватель: Тарасов В.С.</a:t>
            </a:r>
          </a:p>
          <a:p>
            <a:pPr algn="l"/>
            <a:r>
              <a:rPr lang="ru-RU" dirty="0" smtClean="0"/>
              <a:t>Руководитель: </a:t>
            </a:r>
            <a:r>
              <a:rPr lang="ru-RU" dirty="0" err="1" smtClean="0"/>
              <a:t>Зенин</a:t>
            </a:r>
            <a:r>
              <a:rPr lang="ru-RU" dirty="0" smtClean="0"/>
              <a:t> К.В.</a:t>
            </a:r>
          </a:p>
          <a:p>
            <a:pPr algn="l"/>
            <a:r>
              <a:rPr lang="ru-RU" dirty="0" smtClean="0"/>
              <a:t>Подготовили: Дракин А.М., </a:t>
            </a:r>
          </a:p>
          <a:p>
            <a:pPr algn="l"/>
            <a:r>
              <a:rPr lang="ru-RU" dirty="0" err="1" smtClean="0"/>
              <a:t>Покушалова</a:t>
            </a:r>
            <a:r>
              <a:rPr lang="ru-RU" dirty="0" smtClean="0"/>
              <a:t> Т.С, Величко И.С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561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2898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Страницы </a:t>
            </a: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сайта: для Админа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78" y="1423358"/>
            <a:ext cx="5322843" cy="263968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200" y="1681746"/>
            <a:ext cx="5900468" cy="432069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4063042"/>
            <a:ext cx="5478777" cy="272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3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09156" y="0"/>
            <a:ext cx="10201335" cy="1042898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аналогов: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 3"/>
          <p:cNvSpPr txBox="1">
            <a:spLocks/>
          </p:cNvSpPr>
          <p:nvPr/>
        </p:nvSpPr>
        <p:spPr>
          <a:xfrm>
            <a:off x="2082950" y="1205093"/>
            <a:ext cx="1971735" cy="4399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Gismeteo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98606" y="1570007"/>
            <a:ext cx="5940425" cy="3074035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6145033" y="3467819"/>
            <a:ext cx="5940425" cy="3037205"/>
          </a:xfrm>
          <a:prstGeom prst="rect">
            <a:avLst/>
          </a:prstGeom>
        </p:spPr>
      </p:pic>
      <p:sp>
        <p:nvSpPr>
          <p:cNvPr id="9" name="Текст 3"/>
          <p:cNvSpPr txBox="1">
            <a:spLocks/>
          </p:cNvSpPr>
          <p:nvPr/>
        </p:nvSpPr>
        <p:spPr>
          <a:xfrm>
            <a:off x="7390381" y="2687127"/>
            <a:ext cx="3449728" cy="659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Погодные сервисы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82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0"/>
            <a:ext cx="10515600" cy="150018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</a:t>
            </a:r>
            <a:r>
              <a:rPr lang="ru-RU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We'll meet you later</a:t>
            </a:r>
            <a:r>
              <a:rPr lang="ru-RU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2196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9461" y="-147918"/>
            <a:ext cx="10515600" cy="86453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Используемые термины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06450" y="716616"/>
            <a:ext cx="10515600" cy="5876365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 (клиентская сторона)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 (серверная часть)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Аномальная погода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 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0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0982" y="0"/>
            <a:ext cx="5008233" cy="870369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системы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2329342"/>
            <a:ext cx="11502726" cy="3269201"/>
          </a:xfrm>
        </p:spPr>
        <p:txBody>
          <a:bodyPr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хранения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статистики погодных наблюдений за прошедшие годы;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составления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прогнозов погоды на ближайшие дни;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составление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рекомендаций одежды на ближайшие дни;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прогнозирование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хранение статистики «аномальной» погоды.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37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09156" y="0"/>
            <a:ext cx="10201335" cy="1042898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сайта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 3"/>
          <p:cNvSpPr txBox="1">
            <a:spLocks/>
          </p:cNvSpPr>
          <p:nvPr/>
        </p:nvSpPr>
        <p:spPr>
          <a:xfrm>
            <a:off x="107231" y="1811548"/>
            <a:ext cx="10515600" cy="3838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архитектуру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MVC;</a:t>
            </a:r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серверной часть </a:t>
            </a:r>
            <a:r>
              <a:rPr lang="ru-RU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– </a:t>
            </a:r>
            <a:r>
              <a:rPr lang="ru-RU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усский язык.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5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0"/>
            <a:ext cx="10201335" cy="1042898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пользователей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107231" y="1811548"/>
            <a:ext cx="10515600" cy="188858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неавторизированный пользователь (гость)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авторизированный пользователь (пользователь)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дминистратор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23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3015531" cy="930754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692" y="691371"/>
            <a:ext cx="766762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5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2898"/>
          </a:xfrm>
        </p:spPr>
        <p:txBody>
          <a:bodyPr>
            <a:normAutofit fontScale="90000"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Страницы </a:t>
            </a: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сайта: Авторизация и Регистрация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0785"/>
            <a:ext cx="6142249" cy="345000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557" y="1155939"/>
            <a:ext cx="6130444" cy="341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2898"/>
          </a:xfrm>
        </p:spPr>
        <p:txBody>
          <a:bodyPr>
            <a:noAutofit/>
          </a:bodyPr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Страницы сайта: Прогноза на 10дней/месяц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853" y="1414731"/>
            <a:ext cx="5600782" cy="453504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87924"/>
            <a:ext cx="5633051" cy="412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4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2898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Страницы </a:t>
            </a: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сайта: Статистики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2211"/>
            <a:ext cx="5928278" cy="350469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522" y="1181817"/>
            <a:ext cx="6585181" cy="3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2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75</TotalTime>
  <Words>153</Words>
  <Application>Microsoft Office PowerPoint</Application>
  <PresentationFormat>Широкоэкранный</PresentationFormat>
  <Paragraphs>40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Погода от Терминатора</vt:lpstr>
      <vt:lpstr>Используемые термины </vt:lpstr>
      <vt:lpstr>Задачи системы</vt:lpstr>
      <vt:lpstr>Особенности сайта</vt:lpstr>
      <vt:lpstr>Группы пользователей</vt:lpstr>
      <vt:lpstr>Use case</vt:lpstr>
      <vt:lpstr>Страницы сайта: Авторизация и Регистрация</vt:lpstr>
      <vt:lpstr>Страницы сайта: Прогноза на 10дней/месяц</vt:lpstr>
      <vt:lpstr>Страницы сайта: Статистики</vt:lpstr>
      <vt:lpstr>Страницы сайта: для Админа</vt:lpstr>
      <vt:lpstr>Обзор аналогов: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Погода от Терминатора</dc:title>
  <dc:creator>Учетная запись Майкрософт</dc:creator>
  <cp:lastModifiedBy>Учетная запись Майкрософт</cp:lastModifiedBy>
  <cp:revision>16</cp:revision>
  <dcterms:created xsi:type="dcterms:W3CDTF">2023-03-27T13:42:46Z</dcterms:created>
  <dcterms:modified xsi:type="dcterms:W3CDTF">2023-03-27T15:04:33Z</dcterms:modified>
</cp:coreProperties>
</file>