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67" r:id="rId6"/>
    <p:sldId id="259" r:id="rId7"/>
    <p:sldId id="271" r:id="rId8"/>
    <p:sldId id="263" r:id="rId9"/>
    <p:sldId id="268" r:id="rId10"/>
    <p:sldId id="269" r:id="rId11"/>
    <p:sldId id="270" r:id="rId12"/>
    <p:sldId id="265" r:id="rId13"/>
    <p:sldId id="26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36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54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53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25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14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76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37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85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42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8B497-DDA9-4F93-B15F-3A63A07ED3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94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759" y="955072"/>
            <a:ext cx="2314241" cy="308565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072"/>
            <a:ext cx="2314241" cy="308565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256765"/>
            <a:ext cx="9144000" cy="1033463"/>
          </a:xfrm>
        </p:spPr>
        <p:txBody>
          <a:bodyPr/>
          <a:lstStyle/>
          <a:p>
            <a:r>
              <a:rPr lang="ru-RU" dirty="0" smtClean="0"/>
              <a:t>Погода от Терминатора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93811" y="5202238"/>
            <a:ext cx="4198189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/>
              <a:t>Преподаватель: Тарасов В.С.</a:t>
            </a:r>
          </a:p>
          <a:p>
            <a:pPr algn="l"/>
            <a:r>
              <a:rPr lang="ru-RU" dirty="0" smtClean="0"/>
              <a:t>Руководитель: </a:t>
            </a:r>
            <a:r>
              <a:rPr lang="ru-RU" dirty="0" err="1" smtClean="0"/>
              <a:t>Зенин</a:t>
            </a:r>
            <a:r>
              <a:rPr lang="ru-RU" dirty="0" smtClean="0"/>
              <a:t> К.В.</a:t>
            </a:r>
          </a:p>
          <a:p>
            <a:pPr algn="l"/>
            <a:r>
              <a:rPr lang="ru-RU" dirty="0" smtClean="0"/>
              <a:t>Подготовили: Дракин А.М., </a:t>
            </a:r>
          </a:p>
          <a:p>
            <a:pPr algn="l"/>
            <a:r>
              <a:rPr lang="ru-RU" dirty="0" err="1" smtClean="0"/>
              <a:t>Покушалова</a:t>
            </a:r>
            <a:r>
              <a:rPr lang="ru-RU" dirty="0" smtClean="0"/>
              <a:t> Т.С, Величко И.С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6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2898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сайта: Статистики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2211"/>
            <a:ext cx="5928278" cy="35046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522" y="1181817"/>
            <a:ext cx="6585181" cy="3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2898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сайта: для Админа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8" y="1423358"/>
            <a:ext cx="5322843" cy="263968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200" y="1681746"/>
            <a:ext cx="5900468" cy="43206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063042"/>
            <a:ext cx="5478777" cy="272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09156" y="0"/>
            <a:ext cx="10201335" cy="1042898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аналогов: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3"/>
          <p:cNvSpPr txBox="1">
            <a:spLocks/>
          </p:cNvSpPr>
          <p:nvPr/>
        </p:nvSpPr>
        <p:spPr>
          <a:xfrm>
            <a:off x="2082950" y="1205093"/>
            <a:ext cx="1971735" cy="4399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Gismeteo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98606" y="1570007"/>
            <a:ext cx="5940425" cy="307403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45033" y="3467819"/>
            <a:ext cx="5940425" cy="3037205"/>
          </a:xfrm>
          <a:prstGeom prst="rect">
            <a:avLst/>
          </a:prstGeom>
        </p:spPr>
      </p:pic>
      <p:sp>
        <p:nvSpPr>
          <p:cNvPr id="9" name="Текст 3"/>
          <p:cNvSpPr txBox="1">
            <a:spLocks/>
          </p:cNvSpPr>
          <p:nvPr/>
        </p:nvSpPr>
        <p:spPr>
          <a:xfrm>
            <a:off x="7390381" y="2687127"/>
            <a:ext cx="3449728" cy="659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Погодные сервисы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0"/>
            <a:ext cx="10515600" cy="15001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</a:t>
            </a:r>
            <a:r>
              <a:rPr lang="ru-RU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We'll meet you later</a:t>
            </a:r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219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9461" y="-147918"/>
            <a:ext cx="10515600" cy="86453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Используемые термины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6450" y="716616"/>
            <a:ext cx="10515600" cy="5876365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(клиентская сторона)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(серверная часть)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Аномальная погода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 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36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создания сайта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0113" y="2337970"/>
            <a:ext cx="11033185" cy="2932770"/>
          </a:xfrm>
        </p:spPr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Рекомендация одежды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Р</a:t>
            </a:r>
            <a:r>
              <a:rPr lang="ru-RU" sz="2800" dirty="0" smtClean="0">
                <a:solidFill>
                  <a:schemeClr val="tx1"/>
                </a:solidFill>
              </a:rPr>
              <a:t>еклама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Н</a:t>
            </a:r>
            <a:r>
              <a:rPr lang="ru-RU" sz="2800" dirty="0" smtClean="0">
                <a:solidFill>
                  <a:schemeClr val="tx1"/>
                </a:solidFill>
              </a:rPr>
              <a:t>ейронная сеть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36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сайта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329342"/>
            <a:ext cx="11502726" cy="32692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Статистика погоды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Прогноз погоды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«Аномальная» погода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Fuzzy logical;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Нейронная сеть.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09156" y="0"/>
            <a:ext cx="10201335" cy="1042898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сайта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3"/>
          <p:cNvSpPr txBox="1">
            <a:spLocks/>
          </p:cNvSpPr>
          <p:nvPr/>
        </p:nvSpPr>
        <p:spPr>
          <a:xfrm>
            <a:off x="107231" y="1811548"/>
            <a:ext cx="10515600" cy="383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рхитектуру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MVC;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ерверной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часть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аза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–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усский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015531" cy="930754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692" y="691371"/>
            <a:ext cx="76676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5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7253"/>
            <a:ext cx="12192000" cy="1042898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сайта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17" y="1431985"/>
            <a:ext cx="8704277" cy="50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2898"/>
          </a:xfrm>
        </p:spPr>
        <p:txBody>
          <a:bodyPr>
            <a:normAutofit fontScale="90000"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сайта: Авторизация и Регистрация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0785"/>
            <a:ext cx="6142249" cy="34500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557" y="1155939"/>
            <a:ext cx="6130444" cy="34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2898"/>
          </a:xfrm>
        </p:spPr>
        <p:txBody>
          <a:bodyPr>
            <a:no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сайта: Прогноза на 10дней/месяц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853" y="1414731"/>
            <a:ext cx="5600782" cy="45350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7924"/>
            <a:ext cx="5633051" cy="41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87</TotalTime>
  <Words>138</Words>
  <Application>Microsoft Office PowerPoint</Application>
  <PresentationFormat>Широкоэкранный</PresentationFormat>
  <Paragraphs>42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Погода от Терминатора</vt:lpstr>
      <vt:lpstr>Используемые термины </vt:lpstr>
      <vt:lpstr>Цели создания сайта</vt:lpstr>
      <vt:lpstr>Задачи создания сайта</vt:lpstr>
      <vt:lpstr>Особенности сайта</vt:lpstr>
      <vt:lpstr>Use case</vt:lpstr>
      <vt:lpstr>Главная страница сайта</vt:lpstr>
      <vt:lpstr>Страницы сайта: Авторизация и Регистрация</vt:lpstr>
      <vt:lpstr>Страницы сайта: Прогноза на 10дней/месяц</vt:lpstr>
      <vt:lpstr>Страницы сайта: Статистики</vt:lpstr>
      <vt:lpstr>Страницы сайта: для Админа</vt:lpstr>
      <vt:lpstr>Обзор аналогов: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Погода от Терминатора</dc:title>
  <dc:creator>Учетная запись Майкрософт</dc:creator>
  <cp:lastModifiedBy>Учетная запись Майкрософт</cp:lastModifiedBy>
  <cp:revision>21</cp:revision>
  <dcterms:created xsi:type="dcterms:W3CDTF">2023-03-27T13:42:46Z</dcterms:created>
  <dcterms:modified xsi:type="dcterms:W3CDTF">2023-03-28T08:48:46Z</dcterms:modified>
</cp:coreProperties>
</file>