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13552" r:id="rId2"/>
    <p:sldId id="13553" r:id="rId3"/>
    <p:sldId id="13557" r:id="rId4"/>
    <p:sldId id="13554" r:id="rId5"/>
    <p:sldId id="13555" r:id="rId6"/>
    <p:sldId id="1355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 snapToObjects="1">
      <p:cViewPr varScale="1">
        <p:scale>
          <a:sx n="54" d="100"/>
          <a:sy n="54" d="100"/>
        </p:scale>
        <p:origin x="400" y="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FCF9C31B-4903-4EB7-8AA5-506D94A3D132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5/29/2024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33AA9C1B-B167-4F67-AA74-5EBC278B7C6B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E57F40-DD42-754F-22AC-95C8DFC30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0416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FCF9C31B-4903-4EB7-8AA5-506D94A3D132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5/29/2024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33AA9C1B-B167-4F67-AA74-5EBC278B7C6B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9575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FCF9C31B-4903-4EB7-8AA5-506D94A3D132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5/29/2024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33AA9C1B-B167-4F67-AA74-5EBC278B7C6B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5165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FCF9C31B-4903-4EB7-8AA5-506D94A3D132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5/29/2024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33AA9C1B-B167-4F67-AA74-5EBC278B7C6B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3123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FCF9C31B-4903-4EB7-8AA5-506D94A3D132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5/29/2024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33AA9C1B-B167-4F67-AA74-5EBC278B7C6B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0963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FCF9C31B-4903-4EB7-8AA5-506D94A3D132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5/29/2024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33AA9C1B-B167-4F67-AA74-5EBC278B7C6B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529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FCF9C31B-4903-4EB7-8AA5-506D94A3D132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5/29/2024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33AA9C1B-B167-4F67-AA74-5EBC278B7C6B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4564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FCF9C31B-4903-4EB7-8AA5-506D94A3D132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5/29/2024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33AA9C1B-B167-4F67-AA74-5EBC278B7C6B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0334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FCF9C31B-4903-4EB7-8AA5-506D94A3D132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5/29/2024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33AA9C1B-B167-4F67-AA74-5EBC278B7C6B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310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FCF9C31B-4903-4EB7-8AA5-506D94A3D132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5/29/2024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33AA9C1B-B167-4F67-AA74-5EBC278B7C6B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7485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FCF9C31B-4903-4EB7-8AA5-506D94A3D132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5/29/2024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33AA9C1B-B167-4F67-AA74-5EBC278B7C6B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7650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CF9C31B-4903-4EB7-8AA5-506D94A3D132}" type="datetimeFigureOut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rtl="0"/>
              <a:t>5/29/2024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US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3AA9C1B-B167-4F67-AA74-5EBC278B7C6B}" type="slidenum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rtl="0"/>
              <a:t>‹#›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5519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erline"/>
          <p:cNvSpPr>
            <a:spLocks noGrp="1"/>
          </p:cNvSpPr>
          <p:nvPr>
            <p:ph type="ctrTitle"/>
          </p:nvPr>
        </p:nvSpPr>
        <p:spPr>
          <a:xfrm>
            <a:off x="240145" y="129309"/>
            <a:ext cx="10213573" cy="646331"/>
          </a:xfrm>
        </p:spPr>
        <p:txBody>
          <a:bodyPr wrap="square" anchor="t">
            <a:spAutoFit/>
          </a:bodyPr>
          <a:lstStyle/>
          <a:p>
            <a:pPr algn="l"/>
            <a:r>
              <a:rPr lang="en-US" sz="3600" b="1" dirty="0" err="1">
                <a:ln w="28575" cmpd="sng">
                  <a:noFill/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aiandra GD" pitchFamily="34" charset="0"/>
                <a:ea typeface="FZCuYuan-M03S" pitchFamily="65" charset="-122"/>
              </a:rPr>
              <a:t>one_passage_cover</a:t>
            </a:r>
            <a:endParaRPr lang="en-US" sz="3600" b="1" dirty="0">
              <a:ln w="28575" cmpd="sng">
                <a:noFill/>
                <a:prstDash val="solid"/>
              </a:ln>
              <a:solidFill>
                <a:srgbClr val="FFFF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Maiandra GD" pitchFamily="34" charset="0"/>
              <a:ea typeface="FZCuYuan-M03S" pitchFamily="65" charset="-122"/>
            </a:endParaRP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130D2FD3-79FE-4858-4DCB-3D59E60A938B}"/>
              </a:ext>
            </a:extLst>
          </p:cNvPr>
          <p:cNvSpPr txBox="1">
            <a:spLocks/>
          </p:cNvSpPr>
          <p:nvPr/>
        </p:nvSpPr>
        <p:spPr>
          <a:xfrm>
            <a:off x="920142" y="1609907"/>
            <a:ext cx="10272465" cy="286232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MY" altLang="zh-CN" sz="6000" b="1" dirty="0">
                <a:ln w="28575" cmpd="sng">
                  <a:noFill/>
                  <a:prstDash val="solid"/>
                </a:ln>
                <a:solidFill>
                  <a:srgbClr val="FFFFFF"/>
                </a:solidFill>
                <a:effectLst>
                  <a:glow rad="63500">
                    <a:prstClr val="black">
                      <a:lumMod val="85000"/>
                      <a:lumOff val="15000"/>
                      <a:alpha val="4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ZCuYuan-M03S" pitchFamily="65" charset="-122"/>
                <a:ea typeface="FZCuYuan-M03S" pitchFamily="65" charset="-122"/>
              </a:rPr>
              <a:t>@chi_book@</a:t>
            </a:r>
            <a:endParaRPr kumimoji="0" lang="en-MY" altLang="zh-CN" sz="6000" b="1" i="0" u="none" strike="noStrike" kern="1200" cap="none" spc="0" normalizeH="0" baseline="0" noProof="0" dirty="0">
              <a:ln w="28575" cmpd="sng">
                <a:noFill/>
                <a:prstDash val="solid"/>
              </a:ln>
              <a:solidFill>
                <a:srgbClr val="FFFFFF"/>
              </a:solidFill>
              <a:effectLst>
                <a:glow rad="63500">
                  <a:prstClr val="black">
                    <a:lumMod val="85000"/>
                    <a:lumOff val="15000"/>
                    <a:alpha val="40000"/>
                  </a:prst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FZCuYuan-M03S" pitchFamily="65" charset="-122"/>
              <a:ea typeface="FZCuYuan-M03S" pitchFamily="65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6000" b="1" dirty="0">
                <a:ln w="28575" cmpd="sng">
                  <a:noFill/>
                  <a:prstDash val="solid"/>
                </a:ln>
                <a:solidFill>
                  <a:srgbClr val="FFFFFF"/>
                </a:solidFill>
                <a:effectLst>
                  <a:glow rad="63500">
                    <a:prstClr val="black">
                      <a:lumMod val="85000"/>
                      <a:lumOff val="15000"/>
                      <a:alpha val="4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ZCuYuan-M03S" pitchFamily="65" charset="-122"/>
                <a:ea typeface="FZCuYuan-M03S" pitchFamily="65" charset="-122"/>
              </a:rPr>
              <a:t>@eng_book@</a:t>
            </a:r>
            <a:endParaRPr kumimoji="0" lang="en-MY" altLang="zh-CN" sz="6000" b="1" i="0" u="none" strike="noStrike" kern="1200" cap="none" spc="0" normalizeH="0" baseline="0" noProof="0" dirty="0">
              <a:ln w="28575" cmpd="sng">
                <a:noFill/>
                <a:prstDash val="solid"/>
              </a:ln>
              <a:solidFill>
                <a:srgbClr val="FFFFFF"/>
              </a:solidFill>
              <a:effectLst>
                <a:glow rad="63500">
                  <a:prstClr val="black">
                    <a:lumMod val="85000"/>
                    <a:lumOff val="15000"/>
                    <a:alpha val="40000"/>
                  </a:prst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FZCuYuan-M03S" pitchFamily="65" charset="-122"/>
              <a:ea typeface="FZCuYuan-M03S" pitchFamily="65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6000" b="1" dirty="0">
                <a:ln w="28575" cmpd="sng">
                  <a:noFill/>
                  <a:prstDash val="solid"/>
                </a:ln>
                <a:solidFill>
                  <a:srgbClr val="FFFFFF"/>
                </a:solidFill>
                <a:effectLst>
                  <a:glow rad="63500">
                    <a:prstClr val="black">
                      <a:lumMod val="85000"/>
                      <a:lumOff val="15000"/>
                      <a:alpha val="4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ZCuYuan-M03S" pitchFamily="65" charset="-122"/>
                <a:ea typeface="FZCuYuan-M03S" pitchFamily="65" charset="-122"/>
              </a:rPr>
              <a:t>@verse@</a:t>
            </a:r>
            <a:endParaRPr kumimoji="0" lang="en-US" altLang="zh-CN" sz="6000" b="1" i="0" u="none" strike="noStrike" kern="1200" cap="none" spc="0" normalizeH="0" baseline="0" noProof="0" dirty="0">
              <a:ln w="28575" cmpd="sng">
                <a:noFill/>
                <a:prstDash val="solid"/>
              </a:ln>
              <a:solidFill>
                <a:srgbClr val="FFFFFF"/>
              </a:solidFill>
              <a:effectLst>
                <a:glow rad="63500">
                  <a:prstClr val="black">
                    <a:lumMod val="85000"/>
                    <a:lumOff val="15000"/>
                    <a:alpha val="40000"/>
                  </a:prst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FZCuYuan-M03S" pitchFamily="65" charset="-122"/>
              <a:ea typeface="FZCuYuan-M03S" pitchFamily="65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5647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omething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ssage">
            <a:extLst>
              <a:ext uri="{FF2B5EF4-FFF2-40B4-BE49-F238E27FC236}">
                <a16:creationId xmlns:a16="http://schemas.microsoft.com/office/drawing/2014/main" id="{21611BF5-EC2F-4688-73DA-D103F8232B4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58416" y="1228404"/>
            <a:ext cx="10590245" cy="2062089"/>
          </a:xfrm>
          <a:prstGeom prst="rect">
            <a:avLst/>
          </a:prstGeom>
          <a:noFill/>
        </p:spPr>
        <p:txBody>
          <a:bodyPr wrap="square" lIns="91425" tIns="45713" rIns="91425" bIns="45713">
            <a:spAutoFit/>
          </a:bodyPr>
          <a:lstStyle/>
          <a:p>
            <a:pPr marL="0" marR="0" lvl="0" indent="0" algn="ctr" defTabSz="9143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b="1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pitchFamily="49" charset="-122"/>
                <a:ea typeface="KaiTi" pitchFamily="49" charset="-122"/>
              </a:rPr>
              <a:t>@verse_num@ </a:t>
            </a:r>
            <a:r>
              <a:rPr lang="en-US" altLang="zh-CN" sz="4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pitchFamily="49" charset="-122"/>
                <a:ea typeface="KaiTi" pitchFamily="49" charset="-122"/>
              </a:rPr>
              <a:t>@chi_verse@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KaiTi" pitchFamily="49" charset="-122"/>
              <a:ea typeface="KaiTi" pitchFamily="49" charset="-122"/>
              <a:cs typeface="+mn-cs"/>
            </a:endParaRPr>
          </a:p>
          <a:p>
            <a:pPr marL="0" marR="0" lvl="0" indent="0" algn="ctr" defTabSz="9143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KaiTi" pitchFamily="49" charset="-122"/>
              <a:cs typeface="Arial" pitchFamily="34" charset="0"/>
            </a:endParaRPr>
          </a:p>
          <a:p>
            <a:pPr lvl="0" algn="ctr" defTabSz="914353">
              <a:defRPr/>
            </a:pPr>
            <a:r>
              <a:rPr lang="en-US" altLang="zh-CN" sz="3200" b="1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pitchFamily="49" charset="-122"/>
                <a:ea typeface="KaiTi" pitchFamily="49" charset="-122"/>
              </a:rPr>
              <a:t>@verse_num@ </a:t>
            </a:r>
            <a:r>
              <a:rPr lang="en-US" altLang="zh-CN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pitchFamily="49" charset="-122"/>
                <a:ea typeface="KaiTi" pitchFamily="49" charset="-122"/>
              </a:rPr>
              <a:t>@eng_verse@</a:t>
            </a:r>
          </a:p>
          <a:p>
            <a:pPr lvl="0" algn="ctr" defTabSz="914353">
              <a:defRPr/>
            </a:pPr>
            <a:endParaRPr lang="en-US" altLang="zh-CN" sz="3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aiTi" pitchFamily="49" charset="-122"/>
              <a:ea typeface="KaiTi" pitchFamily="49" charset="-122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0131703-7F32-E53C-2F2D-84F2E0783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65651"/>
            <a:ext cx="11176000" cy="785969"/>
          </a:xfrm>
        </p:spPr>
        <p:txBody>
          <a:bodyPr anchor="ctr"/>
          <a:lstStyle/>
          <a:p>
            <a:pPr algn="l"/>
            <a:r>
              <a:rPr lang="en-US" sz="3200" b="1">
                <a:solidFill>
                  <a:srgbClr val="FFFFFF"/>
                </a:solidFill>
                <a:ea typeface="经典圆体简" pitchFamily="49" charset="-122"/>
              </a:rPr>
              <a:t>verse</a:t>
            </a:r>
            <a:endParaRPr lang="en-MY" sz="3200" b="1" dirty="0">
              <a:solidFill>
                <a:srgbClr val="FFFFFF"/>
              </a:solidFill>
              <a:ea typeface="经典圆体简"/>
            </a:endParaRPr>
          </a:p>
        </p:txBody>
      </p:sp>
    </p:spTree>
    <p:extLst>
      <p:ext uri="{BB962C8B-B14F-4D97-AF65-F5344CB8AC3E}">
        <p14:creationId xmlns:p14="http://schemas.microsoft.com/office/powerpoint/2010/main" val="1896089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25D83F-E4A7-779F-9880-E6738E478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ssage">
            <a:extLst>
              <a:ext uri="{FF2B5EF4-FFF2-40B4-BE49-F238E27FC236}">
                <a16:creationId xmlns:a16="http://schemas.microsoft.com/office/drawing/2014/main" id="{6FE7A79B-6878-22D3-70AC-C2274F3C435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58416" y="1228404"/>
            <a:ext cx="10590245" cy="3908748"/>
          </a:xfrm>
          <a:prstGeom prst="rect">
            <a:avLst/>
          </a:prstGeom>
          <a:noFill/>
        </p:spPr>
        <p:txBody>
          <a:bodyPr wrap="square" lIns="91425" tIns="45713" rIns="91425" bIns="45713">
            <a:spAutoFit/>
          </a:bodyPr>
          <a:lstStyle/>
          <a:p>
            <a:pPr marL="0" marR="0" lvl="0" indent="0" algn="ctr" defTabSz="9143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3000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KaiTi" pitchFamily="49" charset="-122"/>
                <a:ea typeface="KaiTi" pitchFamily="49" charset="-122"/>
                <a:cs typeface="+mn-cs"/>
              </a:rPr>
              <a:t>9 </a:t>
            </a: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KaiTi" pitchFamily="49" charset="-122"/>
                <a:ea typeface="KaiTi" pitchFamily="49" charset="-122"/>
                <a:cs typeface="+mn-cs"/>
              </a:rPr>
              <a:t>耶稣从那里往前走，看见一个人，名叫马太，坐在税关上，就对他说：“你跟从我来！”他就起来跟从了耶稣。</a:t>
            </a:r>
            <a:endParaRPr kumimoji="0" lang="en-MY" altLang="zh-CN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KaiTi" pitchFamily="49" charset="-122"/>
              <a:ea typeface="KaiTi" pitchFamily="49" charset="-122"/>
              <a:cs typeface="+mn-cs"/>
            </a:endParaRPr>
          </a:p>
          <a:p>
            <a:pPr marL="0" marR="0" lvl="0" indent="0" algn="ctr" defTabSz="9143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KaiTi" pitchFamily="49" charset="-122"/>
                <a:cs typeface="Arial" pitchFamily="34" charset="0"/>
              </a:rPr>
              <a:t> </a:t>
            </a:r>
          </a:p>
          <a:p>
            <a:pPr marL="0" marR="0" lvl="0" indent="0" algn="ctr" defTabSz="9143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KaiTi" pitchFamily="49" charset="-122"/>
                <a:cs typeface="Arial" pitchFamily="34" charset="0"/>
              </a:rPr>
              <a:t> </a:t>
            </a:r>
            <a:r>
              <a:rPr kumimoji="0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KaiTi" pitchFamily="49" charset="-122"/>
                <a:ea typeface="KaiTi" pitchFamily="49" charset="-122"/>
                <a:cs typeface="+mn-cs"/>
              </a:rPr>
              <a:t>9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KaiTi" pitchFamily="49" charset="-122"/>
                <a:cs typeface="Arial" pitchFamily="34" charset="0"/>
              </a:rPr>
              <a:t>And as Jesus passed forth from thence, he saw a man, named Matthew, sitting at the receipt of custom: and he saith unto him, Follow me. And he arose, and followed him.</a:t>
            </a:r>
          </a:p>
        </p:txBody>
      </p:sp>
      <p:sp>
        <p:nvSpPr>
          <p:cNvPr id="5" name="overline">
            <a:extLst>
              <a:ext uri="{FF2B5EF4-FFF2-40B4-BE49-F238E27FC236}">
                <a16:creationId xmlns:a16="http://schemas.microsoft.com/office/drawing/2014/main" id="{345F7F52-4CE1-DE58-E062-606E412C0823}"/>
              </a:ext>
            </a:extLst>
          </p:cNvPr>
          <p:cNvSpPr txBox="1"/>
          <p:nvPr/>
        </p:nvSpPr>
        <p:spPr>
          <a:xfrm>
            <a:off x="406400" y="166256"/>
            <a:ext cx="9833008" cy="584761"/>
          </a:xfrm>
          <a:prstGeom prst="rect">
            <a:avLst/>
          </a:prstGeom>
          <a:noFill/>
        </p:spPr>
        <p:txBody>
          <a:bodyPr wrap="square" lIns="91425" tIns="45713" rIns="91425" bIns="45713">
            <a:spAutoFit/>
          </a:bodyPr>
          <a:lstStyle/>
          <a:p>
            <a:pPr marL="722313" marR="0" lvl="0" indent="-722313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MY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经典圆体简" pitchFamily="49" charset="-122"/>
                <a:ea typeface="经典圆体简" pitchFamily="49" charset="-122"/>
                <a:cs typeface="经典圆体简" pitchFamily="49" charset="-122"/>
              </a:rPr>
              <a:t>马太福音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经典圆体简" pitchFamily="49" charset="-122"/>
                <a:ea typeface="经典圆体简" pitchFamily="49" charset="-122"/>
                <a:cs typeface="经典圆体简" pitchFamily="49" charset="-122"/>
              </a:rPr>
              <a:t> </a:t>
            </a:r>
            <a:r>
              <a:rPr kumimoji="0" lang="en-MY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经典圆体简" pitchFamily="49" charset="-122"/>
                <a:ea typeface="经典圆体简" pitchFamily="49" charset="-122"/>
                <a:cs typeface="经典圆体简" pitchFamily="49" charset="-122"/>
              </a:rPr>
              <a:t>9:9-17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经典圆体简" pitchFamily="49" charset="-122"/>
              <a:ea typeface="经典圆体简" pitchFamily="49" charset="-122"/>
              <a:cs typeface="经典圆体简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3811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0145" y="129309"/>
            <a:ext cx="10213573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l"/>
            <a:r>
              <a:rPr sz="5400" b="1">
                <a:solidFill>
                  <a:srgbClr val="FFFF00"/>
                </a:solidFill>
                <a:latin typeface="FZCuYuan-M03S"/>
              </a:rPr>
              <a:t>读经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20142" y="1609907"/>
            <a:ext cx="10272465" cy="286232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ctr"/>
            <a:r>
              <a:rPr sz="6000" b="1" i="0" u="none">
                <a:solidFill>
                  <a:srgbClr val="FFFFFF"/>
                </a:solidFill>
                <a:latin typeface="FZCuYuan-M03S"/>
              </a:rPr>
              <a:t>马太福音</a:t>
            </a:r>
          </a:p>
          <a:p>
            <a:pPr algn="ctr"/>
            <a:r>
              <a:rPr sz="6000" b="1" i="0" u="none">
                <a:solidFill>
                  <a:srgbClr val="FFFFFF"/>
                </a:solidFill>
                <a:latin typeface="FZCuYuan-M03S"/>
              </a:rPr>
              <a:t>Matthew</a:t>
            </a:r>
          </a:p>
          <a:p>
            <a:pPr algn="ctr"/>
            <a:r>
              <a:rPr sz="6000" b="1" i="0" u="none">
                <a:solidFill>
                  <a:srgbClr val="FFFFFF"/>
                </a:solidFill>
                <a:latin typeface="FZCuYuan-M03S"/>
              </a:rPr>
              <a:t>9: 9-17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0145" y="129309"/>
            <a:ext cx="10213573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l"/>
            <a:r>
              <a:rPr sz="5400" b="1">
                <a:solidFill>
                  <a:srgbClr val="FFFF00"/>
                </a:solidFill>
                <a:latin typeface="FZCuYuan-M03S"/>
              </a:rPr>
              <a:t>读经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20142" y="1609907"/>
            <a:ext cx="10272465" cy="286232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ctr"/>
            <a:r>
              <a:rPr sz="6000" b="1" i="0" u="none">
                <a:solidFill>
                  <a:srgbClr val="FFFFFF"/>
                </a:solidFill>
                <a:latin typeface="FZCuYuan-M03S"/>
              </a:rPr>
              <a:t>马太福音</a:t>
            </a:r>
          </a:p>
          <a:p>
            <a:pPr algn="ctr"/>
            <a:r>
              <a:rPr sz="6000" b="1" i="0" u="none">
                <a:solidFill>
                  <a:srgbClr val="FFFFFF"/>
                </a:solidFill>
                <a:latin typeface="FZCuYuan-M03S"/>
              </a:rPr>
              <a:t>Matthew</a:t>
            </a:r>
          </a:p>
          <a:p>
            <a:pPr algn="ctr"/>
            <a:r>
              <a:rPr sz="6000" b="1" i="0" u="none">
                <a:solidFill>
                  <a:srgbClr val="FFFFFF"/>
                </a:solidFill>
                <a:latin typeface="FZCuYuan-M03S"/>
              </a:rPr>
              <a:t>9: 9-17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0145" y="129309"/>
            <a:ext cx="10213573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l"/>
            <a:r>
              <a:rPr sz="5400" b="1">
                <a:solidFill>
                  <a:srgbClr val="FFFF00"/>
                </a:solidFill>
                <a:latin typeface="FZCuYuan-M03S"/>
              </a:rPr>
              <a:t>读经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20142" y="1609907"/>
            <a:ext cx="10272465" cy="286232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ctr"/>
            <a:r>
              <a:rPr sz="6000" b="1" i="0" u="none">
                <a:solidFill>
                  <a:srgbClr val="FFFFFF"/>
                </a:solidFill>
                <a:latin typeface="FZCuYuan-M03S"/>
              </a:rPr>
              <a:t>马太福音</a:t>
            </a:r>
          </a:p>
          <a:p>
            <a:pPr algn="ctr"/>
            <a:r>
              <a:rPr sz="6000" b="1" i="0" u="none">
                <a:solidFill>
                  <a:srgbClr val="FFFFFF"/>
                </a:solidFill>
                <a:latin typeface="FZCuYuan-M03S"/>
              </a:rPr>
              <a:t>Matthew</a:t>
            </a:r>
          </a:p>
          <a:p>
            <a:pPr algn="ctr"/>
            <a:r>
              <a:rPr sz="6000" b="1" i="0" u="none">
                <a:solidFill>
                  <a:srgbClr val="FFFFFF"/>
                </a:solidFill>
                <a:latin typeface="FZCuYuan-M03S"/>
              </a:rPr>
              <a:t>9: 9-17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155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FZCuYuan-M03S</vt:lpstr>
      <vt:lpstr>KaiTi</vt:lpstr>
      <vt:lpstr>经典圆体简</vt:lpstr>
      <vt:lpstr>Arial</vt:lpstr>
      <vt:lpstr>Calibri</vt:lpstr>
      <vt:lpstr>Maiandra GD</vt:lpstr>
      <vt:lpstr>5_Office Theme</vt:lpstr>
      <vt:lpstr>one_passage_cover</vt:lpstr>
      <vt:lpstr>verse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读经</dc:title>
  <dc:subject/>
  <dc:creator/>
  <cp:keywords/>
  <dc:description>generated using python-pptx</dc:description>
  <cp:lastModifiedBy>Tay Ming Liang</cp:lastModifiedBy>
  <cp:revision>200</cp:revision>
  <dcterms:created xsi:type="dcterms:W3CDTF">2013-01-27T09:14:16Z</dcterms:created>
  <dcterms:modified xsi:type="dcterms:W3CDTF">2024-05-29T15:46:44Z</dcterms:modified>
  <cp:category/>
</cp:coreProperties>
</file>