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13552" r:id="rId2"/>
    <p:sldId id="1355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100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E57F40-DD42-754F-22AC-95C8DFC3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16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7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1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2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96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6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33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8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6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F9C31B-4903-4EB7-8AA5-506D94A3D132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3/2/2025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AA9C1B-B167-4F67-AA74-5EBC278B7C6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5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erline"/>
          <p:cNvSpPr>
            <a:spLocks noGrp="1"/>
          </p:cNvSpPr>
          <p:nvPr>
            <p:ph type="ctrTitle"/>
          </p:nvPr>
        </p:nvSpPr>
        <p:spPr>
          <a:xfrm>
            <a:off x="240145" y="129309"/>
            <a:ext cx="10213573" cy="646331"/>
          </a:xfrm>
        </p:spPr>
        <p:txBody>
          <a:bodyPr wrap="square" anchor="t">
            <a:spAutoFit/>
          </a:bodyPr>
          <a:lstStyle/>
          <a:p>
            <a:pPr algn="l"/>
            <a:r>
              <a:rPr lang="en-US" sz="3600" b="1" dirty="0" err="1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one_passage_cover</a:t>
            </a:r>
            <a:endParaRPr lang="en-US" sz="3600" b="1" dirty="0">
              <a:ln w="2857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30D2FD3-79FE-4858-4DCB-3D59E60A938B}"/>
              </a:ext>
            </a:extLst>
          </p:cNvPr>
          <p:cNvSpPr txBox="1">
            <a:spLocks/>
          </p:cNvSpPr>
          <p:nvPr/>
        </p:nvSpPr>
        <p:spPr>
          <a:xfrm>
            <a:off x="920142" y="1609907"/>
            <a:ext cx="10272465" cy="28623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altLang="zh-CN" sz="6000" b="1" dirty="0">
                <a:ln w="285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@chi_book@</a:t>
            </a:r>
            <a:endParaRPr kumimoji="0" lang="en-MY" altLang="zh-CN" sz="6000" b="1" i="0" u="none" strike="noStrike" kern="1200" cap="none" spc="0" normalizeH="0" baseline="0" noProof="0" dirty="0">
              <a:ln w="28575" cmpd="sng">
                <a:noFill/>
                <a:prstDash val="solid"/>
              </a:ln>
              <a:solidFill>
                <a:srgbClr val="FFFFFF"/>
              </a:solidFill>
              <a:effectLst>
                <a:glow rad="63500">
                  <a:prstClr val="black">
                    <a:lumMod val="85000"/>
                    <a:lumOff val="15000"/>
                    <a:alpha val="4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285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@eng_book@</a:t>
            </a:r>
            <a:endParaRPr kumimoji="0" lang="en-MY" altLang="zh-CN" sz="6000" b="1" i="0" u="none" strike="noStrike" kern="1200" cap="none" spc="0" normalizeH="0" baseline="0" noProof="0" dirty="0">
              <a:ln w="28575" cmpd="sng">
                <a:noFill/>
                <a:prstDash val="solid"/>
              </a:ln>
              <a:solidFill>
                <a:srgbClr val="FFFFFF"/>
              </a:solidFill>
              <a:effectLst>
                <a:glow rad="63500">
                  <a:prstClr val="black">
                    <a:lumMod val="85000"/>
                    <a:lumOff val="15000"/>
                    <a:alpha val="4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285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@verse@</a:t>
            </a:r>
            <a:endParaRPr kumimoji="0" lang="en-US" altLang="zh-CN" sz="6000" b="1" i="0" u="none" strike="noStrike" kern="1200" cap="none" spc="0" normalizeH="0" baseline="0" noProof="0" dirty="0">
              <a:ln w="28575" cmpd="sng">
                <a:noFill/>
                <a:prstDash val="solid"/>
              </a:ln>
              <a:solidFill>
                <a:srgbClr val="FFFFFF"/>
              </a:solidFill>
              <a:effectLst>
                <a:glow rad="63500">
                  <a:prstClr val="black">
                    <a:lumMod val="85000"/>
                    <a:lumOff val="15000"/>
                    <a:alpha val="4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mething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ssage">
            <a:extLst>
              <a:ext uri="{FF2B5EF4-FFF2-40B4-BE49-F238E27FC236}">
                <a16:creationId xmlns:a16="http://schemas.microsoft.com/office/drawing/2014/main" id="{21611BF5-EC2F-4688-73DA-D103F8232B4B}"/>
              </a:ext>
            </a:extLst>
          </p:cNvPr>
          <p:cNvSpPr txBox="1">
            <a:spLocks/>
          </p:cNvSpPr>
          <p:nvPr/>
        </p:nvSpPr>
        <p:spPr>
          <a:xfrm>
            <a:off x="406400" y="1228404"/>
            <a:ext cx="11457049" cy="2062089"/>
          </a:xfrm>
          <a:prstGeom prst="rect">
            <a:avLst/>
          </a:prstGeom>
          <a:noFill/>
        </p:spPr>
        <p:txBody>
          <a:bodyPr wrap="square" lIns="91425" tIns="45713" rIns="91425" bIns="45713">
            <a:spAutoFit/>
          </a:bodyPr>
          <a:lstStyle/>
          <a:p>
            <a:pPr marL="0" marR="0" lvl="0" indent="0" algn="ctr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@verse_num@ </a:t>
            </a:r>
            <a:r>
              <a:rPr lang="en-US" altLang="zh-CN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@chi_verse@</a:t>
            </a:r>
            <a:endParaRPr kumimoji="0" lang="en-US" altLang="zh-CN" sz="4400" b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aiTi" pitchFamily="49" charset="-122"/>
              <a:ea typeface="KaiTi" pitchFamily="49" charset="-122"/>
              <a:cs typeface="+mn-cs"/>
            </a:endParaRPr>
          </a:p>
          <a:p>
            <a:pPr marL="0" marR="0" lvl="0" indent="0" algn="ctr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altLang="zh-CN" sz="2000" b="1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Arial" pitchFamily="34" charset="0"/>
            </a:endParaRPr>
          </a:p>
          <a:p>
            <a:pPr lvl="0" algn="ctr" defTabSz="914353">
              <a:defRPr/>
            </a:pPr>
            <a:r>
              <a:rPr lang="en-US" altLang="zh-CN" sz="32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@verse_num@ </a:t>
            </a:r>
            <a:r>
              <a: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@eng_verse@</a:t>
            </a:r>
          </a:p>
          <a:p>
            <a:pPr lvl="0" algn="ctr" defTabSz="914353">
              <a:defRPr/>
            </a:pP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131703-7F32-E53C-2F2D-84F2E078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65651"/>
            <a:ext cx="11176000" cy="785969"/>
          </a:xfrm>
        </p:spPr>
        <p:txBody>
          <a:bodyPr anchor="ctr"/>
          <a:lstStyle/>
          <a:p>
            <a:pPr algn="l"/>
            <a:r>
              <a:rPr lang="en-US" sz="3200" b="1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verse</a:t>
            </a:r>
            <a:endParaRPr lang="en-MY" sz="3200" b="1" dirty="0">
              <a:solidFill>
                <a:srgbClr val="FFFF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089986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KaiTi</vt:lpstr>
      <vt:lpstr>Arial</vt:lpstr>
      <vt:lpstr>Calibri</vt:lpstr>
      <vt:lpstr>5_Office Theme</vt:lpstr>
      <vt:lpstr>one_passage_cover</vt:lpstr>
      <vt:lpstr>verse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读经</dc:title>
  <dc:subject/>
  <dc:creator/>
  <cp:keywords/>
  <dc:description>generated using python-pptx</dc:description>
  <cp:lastModifiedBy>Tay Ming Liang</cp:lastModifiedBy>
  <cp:revision>206</cp:revision>
  <dcterms:created xsi:type="dcterms:W3CDTF">2013-01-27T09:14:16Z</dcterms:created>
  <dcterms:modified xsi:type="dcterms:W3CDTF">2025-03-02T14:38:37Z</dcterms:modified>
  <cp:category/>
</cp:coreProperties>
</file>