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13552" r:id="rId2"/>
    <p:sldId id="13553" r:id="rId3"/>
    <p:sldId id="13554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70" autoAdjust="0"/>
    <p:restoredTop sz="86410" autoAdjust="0"/>
  </p:normalViewPr>
  <p:slideViewPr>
    <p:cSldViewPr snapToGrid="0" snapToObjects="1">
      <p:cViewPr varScale="1">
        <p:scale>
          <a:sx n="54" d="100"/>
          <a:sy n="54" d="100"/>
        </p:scale>
        <p:origin x="992" y="60"/>
      </p:cViewPr>
      <p:guideLst>
        <p:guide orient="horz" pos="2160"/>
        <p:guide pos="3840"/>
      </p:guideLst>
    </p:cSldViewPr>
  </p:slideViewPr>
  <p:outlineViewPr>
    <p:cViewPr>
      <p:scale>
        <a:sx n="100" d="100"/>
        <a:sy n="100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2E57F40-DD42-754F-22AC-95C8DFC30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04163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957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5165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3123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0963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529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4564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0334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10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7485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l" rtl="0"/>
            <a:fld id="{FCF9C31B-4903-4EB7-8AA5-506D94A3D132}" type="datetimeFigureOut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l" rtl="0"/>
              <a:t>3/2/2025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 rtl="0"/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 rtl="0"/>
            <a:fld id="{33AA9C1B-B167-4F67-AA74-5EBC278B7C6B}" type="slidenum">
              <a:rPr lang="en-US" sz="1200" kern="120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algn="r" rtl="0"/>
              <a:t>‹#›</a:t>
            </a:fld>
            <a:endParaRPr lang="en-US" sz="1200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7650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FCF9C31B-4903-4EB7-8AA5-506D94A3D132}" type="datetimeFigureOut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3/2/2025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33AA9C1B-B167-4F67-AA74-5EBC278B7C6B}" type="slidenum">
              <a:rPr lang="en-US" kern="1200" smtClean="0">
                <a:solidFill>
                  <a:prstClr val="black">
                    <a:tint val="75000"/>
                  </a:prstClr>
                </a:solidFill>
                <a:latin typeface="Calibri"/>
                <a:ea typeface="+mn-ea"/>
                <a:cs typeface="+mn-cs"/>
              </a:rPr>
              <a:pPr rtl="0"/>
              <a:t>‹#›</a:t>
            </a:fld>
            <a:endParaRPr lang="en-US" kern="1200">
              <a:solidFill>
                <a:prstClr val="black">
                  <a:tint val="75000"/>
                </a:prstClr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551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erline"/>
          <p:cNvSpPr>
            <a:spLocks noGrp="1"/>
          </p:cNvSpPr>
          <p:nvPr>
            <p:ph type="ctrTitle"/>
          </p:nvPr>
        </p:nvSpPr>
        <p:spPr>
          <a:xfrm>
            <a:off x="240145" y="129309"/>
            <a:ext cx="10213573" cy="923330"/>
          </a:xfrm>
        </p:spPr>
        <p:txBody>
          <a:bodyPr wrap="square" anchor="t">
            <a:spAutoFit/>
          </a:bodyPr>
          <a:lstStyle/>
          <a:p>
            <a:pPr algn="l"/>
            <a:r>
              <a:rPr lang="en-US" sz="5400" b="1" dirty="0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cover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30D2FD3-79FE-4858-4DCB-3D59E60A938B}"/>
              </a:ext>
            </a:extLst>
          </p:cNvPr>
          <p:cNvSpPr txBox="1">
            <a:spLocks/>
          </p:cNvSpPr>
          <p:nvPr/>
        </p:nvSpPr>
        <p:spPr>
          <a:xfrm>
            <a:off x="920142" y="1609907"/>
            <a:ext cx="10272465" cy="1938992"/>
          </a:xfrm>
          <a:prstGeom prst="rect">
            <a:avLst/>
          </a:prstGeom>
        </p:spPr>
        <p:txBody>
          <a:bodyPr vert="horz" wrap="square" lIns="91440" tIns="45720" rIns="91440" bIns="4572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1" i="0" u="none" strike="noStrike" kern="1200" cap="none" spc="0" normalizeH="0" baseline="0" noProof="0" dirty="0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</a:rPr>
              <a:t>@chi_book@ @eng_book@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6000" b="1" dirty="0">
                <a:ln w="28575" cmpd="sng">
                  <a:noFill/>
                  <a:prstDash val="solid"/>
                </a:ln>
                <a:solidFill>
                  <a:srgbClr val="FFFF00"/>
                </a:solidFill>
                <a:effectLst>
                  <a:glow rad="63500">
                    <a:prstClr val="black">
                      <a:lumMod val="85000"/>
                      <a:lumOff val="15000"/>
                      <a:alpha val="40000"/>
                    </a:prstClr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KaiTi" panose="02010609060101010101" pitchFamily="49" charset="-122"/>
                <a:ea typeface="KaiTi" panose="02010609060101010101" pitchFamily="49" charset="-122"/>
              </a:rPr>
              <a:t>@chapter_verse@</a:t>
            </a:r>
            <a:endParaRPr kumimoji="0" lang="en-US" altLang="zh-CN" sz="6000" b="1" i="0" u="none" strike="noStrike" kern="1200" cap="none" spc="0" normalizeH="0" baseline="0" noProof="0" dirty="0">
              <a:ln w="28575" cmpd="sng">
                <a:noFill/>
                <a:prstDash val="solid"/>
              </a:ln>
              <a:solidFill>
                <a:srgbClr val="FFFF00"/>
              </a:solidFill>
              <a:effectLst>
                <a:glow rad="63500">
                  <a:prstClr val="black">
                    <a:lumMod val="85000"/>
                    <a:lumOff val="15000"/>
                    <a:alpha val="40000"/>
                  </a:prstClr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64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omething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28939-7655-4310-DD5A-1A2A60881C22}"/>
              </a:ext>
            </a:extLst>
          </p:cNvPr>
          <p:cNvSpPr txBox="1"/>
          <p:nvPr/>
        </p:nvSpPr>
        <p:spPr>
          <a:xfrm>
            <a:off x="240145" y="261871"/>
            <a:ext cx="1171755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i="0" u="none" strike="noStrike" dirty="0">
                <a:solidFill>
                  <a:srgbClr val="FFFFFF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启</a:t>
            </a:r>
            <a:r>
              <a:rPr lang="en-US" altLang="zh-CN" sz="4000" b="1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: @chi_open@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FFFF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@eng_open@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MY" sz="4000" b="1" i="0" u="none" strike="noStrike" dirty="0">
              <a:solidFill>
                <a:srgbClr val="FFFFFF"/>
              </a:solidFill>
              <a:effectLst/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br>
              <a:rPr lang="en-MY" sz="4000" b="1" i="0" u="none" strike="noStrike" dirty="0">
                <a:solidFill>
                  <a:srgbClr val="FFFFFF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</a:br>
            <a:r>
              <a:rPr lang="zh-CN" altLang="en-US" sz="4000" b="1" i="0" u="none" strike="noStrike" dirty="0">
                <a:solidFill>
                  <a:srgbClr val="FFFF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应</a:t>
            </a:r>
            <a:r>
              <a:rPr lang="en-US" altLang="zh-CN" sz="4000" b="1" i="0" u="none" strike="noStrike" dirty="0">
                <a:solidFill>
                  <a:srgbClr val="FFFF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: @chi_close@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4000" b="1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@eng_close@</a:t>
            </a:r>
            <a:endParaRPr lang="en-MY" sz="4000" b="1" dirty="0"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BFD09AA7-9FBA-CF97-71FC-6DA8D0EC0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500" y="6007099"/>
            <a:ext cx="3632200" cy="589029"/>
          </a:xfrm>
        </p:spPr>
        <p:txBody>
          <a:bodyPr>
            <a:noAutofit/>
          </a:bodyPr>
          <a:lstStyle/>
          <a:p>
            <a:r>
              <a:rPr lang="en-MY" sz="3200" dirty="0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responsive</a:t>
            </a:r>
          </a:p>
        </p:txBody>
      </p:sp>
    </p:spTree>
    <p:extLst>
      <p:ext uri="{BB962C8B-B14F-4D97-AF65-F5344CB8AC3E}">
        <p14:creationId xmlns:p14="http://schemas.microsoft.com/office/powerpoint/2010/main" val="18960899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B28939-7655-4310-DD5A-1A2A60881C22}"/>
              </a:ext>
            </a:extLst>
          </p:cNvPr>
          <p:cNvSpPr txBox="1"/>
          <p:nvPr/>
        </p:nvSpPr>
        <p:spPr>
          <a:xfrm>
            <a:off x="240145" y="261871"/>
            <a:ext cx="11717552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合</a:t>
            </a: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: @chi_close@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@eng_close@</a:t>
            </a:r>
            <a:endParaRPr kumimoji="0" lang="en-MY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KaiTi" panose="02010609060101010101" pitchFamily="49" charset="-122"/>
              <a:ea typeface="KaiT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6" name="Title 8">
            <a:extLst>
              <a:ext uri="{FF2B5EF4-FFF2-40B4-BE49-F238E27FC236}">
                <a16:creationId xmlns:a16="http://schemas.microsoft.com/office/drawing/2014/main" id="{89E531F2-AA90-5DA2-043A-75142C5AD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5300" y="6007099"/>
            <a:ext cx="3708400" cy="589030"/>
          </a:xfrm>
        </p:spPr>
        <p:txBody>
          <a:bodyPr>
            <a:noAutofit/>
          </a:bodyPr>
          <a:lstStyle/>
          <a:p>
            <a:r>
              <a:rPr lang="en-US" altLang="zh-CN" sz="3200" dirty="0" err="1">
                <a:solidFill>
                  <a:srgbClr val="FFFF00"/>
                </a:solidFill>
                <a:latin typeface="KaiTi" panose="02010609060101010101" pitchFamily="49" charset="-122"/>
                <a:ea typeface="KaiTi" panose="02010609060101010101" pitchFamily="49" charset="-122"/>
              </a:rPr>
              <a:t>responsive_end</a:t>
            </a:r>
            <a:endParaRPr lang="en-MY" sz="3200" dirty="0">
              <a:solidFill>
                <a:srgbClr val="FFFF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5320074"/>
      </p:ext>
    </p:extLst>
  </p:cSld>
  <p:clrMapOvr>
    <a:masterClrMapping/>
  </p:clrMapOvr>
</p:sld>
</file>

<file path=ppt/theme/theme1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57</Words>
  <Application>Microsoft Office PowerPoint</Application>
  <PresentationFormat>Widescreen</PresentationFormat>
  <Paragraphs>12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KaiTi</vt:lpstr>
      <vt:lpstr>Arial</vt:lpstr>
      <vt:lpstr>Calibri</vt:lpstr>
      <vt:lpstr>5_Office Theme</vt:lpstr>
      <vt:lpstr>cover</vt:lpstr>
      <vt:lpstr>responsive</vt:lpstr>
      <vt:lpstr>responsive_end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读经</dc:title>
  <dc:subject/>
  <dc:creator/>
  <cp:keywords/>
  <dc:description>generated using python-pptx</dc:description>
  <cp:lastModifiedBy>Tay Ming Liang</cp:lastModifiedBy>
  <cp:revision>222</cp:revision>
  <dcterms:created xsi:type="dcterms:W3CDTF">2013-01-27T09:14:16Z</dcterms:created>
  <dcterms:modified xsi:type="dcterms:W3CDTF">2025-03-02T14:41:56Z</dcterms:modified>
  <cp:category/>
</cp:coreProperties>
</file>