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13552" r:id="rId2"/>
    <p:sldId id="13553" r:id="rId3"/>
    <p:sldId id="1355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6410" autoAdjust="0"/>
  </p:normalViewPr>
  <p:slideViewPr>
    <p:cSldViewPr snapToGrid="0" snapToObjects="1">
      <p:cViewPr varScale="1">
        <p:scale>
          <a:sx n="54" d="100"/>
          <a:sy n="54" d="100"/>
        </p:scale>
        <p:origin x="992" y="92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4/12/2024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E57F40-DD42-754F-22AC-95C8DFC3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416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4/12/2024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57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4/12/2024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16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4/12/2024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12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4/12/2024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96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4/12/2024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4/12/2024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6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4/12/2024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33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4/12/2024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4/12/2024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8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4/12/2024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6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F9C31B-4903-4EB7-8AA5-506D94A3D132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4/12/2024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AA9C1B-B167-4F67-AA74-5EBC278B7C6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51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erline"/>
          <p:cNvSpPr>
            <a:spLocks noGrp="1"/>
          </p:cNvSpPr>
          <p:nvPr>
            <p:ph type="ctrTitle"/>
          </p:nvPr>
        </p:nvSpPr>
        <p:spPr>
          <a:xfrm>
            <a:off x="240145" y="129309"/>
            <a:ext cx="10213573" cy="923330"/>
          </a:xfrm>
        </p:spPr>
        <p:txBody>
          <a:bodyPr wrap="square" anchor="t">
            <a:spAutoFit/>
          </a:bodyPr>
          <a:lstStyle/>
          <a:p>
            <a:pPr algn="l"/>
            <a:r>
              <a:rPr lang="en-US" sz="5400" b="1" dirty="0">
                <a:ln w="2857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Maiandra GD" pitchFamily="34" charset="0"/>
                <a:ea typeface="FZCuYuan-M03S" pitchFamily="65" charset="-122"/>
              </a:rPr>
              <a:t>@cover@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30D2FD3-79FE-4858-4DCB-3D59E60A938B}"/>
              </a:ext>
            </a:extLst>
          </p:cNvPr>
          <p:cNvSpPr txBox="1">
            <a:spLocks/>
          </p:cNvSpPr>
          <p:nvPr/>
        </p:nvSpPr>
        <p:spPr>
          <a:xfrm>
            <a:off x="920142" y="1609907"/>
            <a:ext cx="10272465" cy="286232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28575" cmpd="sng">
                  <a:noFill/>
                  <a:prstDash val="solid"/>
                </a:ln>
                <a:solidFill>
                  <a:srgbClr val="FFFF00"/>
                </a:solidFill>
                <a:effectLst>
                  <a:glow rad="63500">
                    <a:prstClr val="black">
                      <a:lumMod val="85000"/>
                      <a:lumOff val="15000"/>
                      <a:alpha val="4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FZCuYuan-M03S" pitchFamily="65" charset="-122"/>
                <a:ea typeface="FZCuYuan-M03S" pitchFamily="65" charset="-122"/>
                <a:cs typeface="+mn-cs"/>
              </a:rPr>
              <a:t>@chi_book@ @eng_book@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ln w="28575" cmpd="sng">
                  <a:noFill/>
                  <a:prstDash val="solid"/>
                </a:ln>
                <a:solidFill>
                  <a:srgbClr val="FFFF00"/>
                </a:solidFill>
                <a:effectLst>
                  <a:glow rad="63500">
                    <a:prstClr val="black">
                      <a:lumMod val="85000"/>
                      <a:lumOff val="15000"/>
                      <a:alpha val="4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ZCuYuan-M03S" pitchFamily="65" charset="-122"/>
                <a:ea typeface="FZCuYuan-M03S" pitchFamily="65" charset="-122"/>
              </a:rPr>
              <a:t>@chapter_verse@</a:t>
            </a:r>
            <a:endParaRPr kumimoji="0" lang="en-US" altLang="zh-CN" sz="6000" b="1" i="0" u="none" strike="noStrike" kern="1200" cap="none" spc="0" normalizeH="0" baseline="0" noProof="0" dirty="0">
              <a:ln w="28575" cmpd="sng">
                <a:noFill/>
                <a:prstDash val="solid"/>
              </a:ln>
              <a:solidFill>
                <a:srgbClr val="FFFF00"/>
              </a:solidFill>
              <a:effectLst>
                <a:glow rad="63500">
                  <a:prstClr val="black">
                    <a:lumMod val="85000"/>
                    <a:lumOff val="15000"/>
                    <a:alpha val="4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FZCuYuan-M03S" pitchFamily="65" charset="-122"/>
              <a:ea typeface="FZCuYuan-M03S" pitchFamily="65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56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omething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B28939-7655-4310-DD5A-1A2A60881C22}"/>
              </a:ext>
            </a:extLst>
          </p:cNvPr>
          <p:cNvSpPr txBox="1"/>
          <p:nvPr/>
        </p:nvSpPr>
        <p:spPr>
          <a:xfrm>
            <a:off x="240145" y="261871"/>
            <a:ext cx="117175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启</a:t>
            </a:r>
            <a:r>
              <a:rPr lang="en-US" altLang="zh-CN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@chi_open@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@eng_open@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MY" sz="4000" b="1" i="0" u="none" strike="noStrike">
              <a:solidFill>
                <a:srgbClr val="FFFF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MY" sz="4000" b="1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zh-CN" altLang="en-US" sz="40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应</a:t>
            </a:r>
            <a:r>
              <a:rPr lang="en-US" altLang="zh-CN" sz="4000" b="1" i="0" u="none" strike="noStrike" dirty="0"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@chi_close@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@eng_close@</a:t>
            </a:r>
            <a:endParaRPr lang="en-MY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FD09AA7-9FBA-CF97-71FC-6DA8D0EC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0" y="6007099"/>
            <a:ext cx="3632200" cy="589029"/>
          </a:xfrm>
        </p:spPr>
        <p:txBody>
          <a:bodyPr>
            <a:noAutofit/>
          </a:bodyPr>
          <a:lstStyle/>
          <a:p>
            <a:r>
              <a:rPr lang="en-MY" sz="3200">
                <a:solidFill>
                  <a:srgbClr val="FFFF00"/>
                </a:solidFill>
              </a:rPr>
              <a:t>@responsive@</a:t>
            </a:r>
            <a:endParaRPr lang="en-MY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08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B28939-7655-4310-DD5A-1A2A60881C22}"/>
              </a:ext>
            </a:extLst>
          </p:cNvPr>
          <p:cNvSpPr txBox="1"/>
          <p:nvPr/>
        </p:nvSpPr>
        <p:spPr>
          <a:xfrm>
            <a:off x="240145" y="261871"/>
            <a:ext cx="117175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合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@chi_close@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@eng_close@</a:t>
            </a:r>
            <a:endParaRPr kumimoji="0" lang="en-MY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89E531F2-AA90-5DA2-043A-75142C5A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6007099"/>
            <a:ext cx="3708400" cy="589030"/>
          </a:xfrm>
        </p:spPr>
        <p:txBody>
          <a:bodyPr>
            <a:noAutofit/>
          </a:bodyPr>
          <a:lstStyle/>
          <a:p>
            <a:r>
              <a:rPr lang="en-MY" sz="3200" dirty="0">
                <a:solidFill>
                  <a:srgbClr val="FFFF00"/>
                </a:solidFill>
              </a:rPr>
              <a:t>@</a:t>
            </a:r>
            <a:r>
              <a:rPr lang="en-US" altLang="zh-CN" sz="3200" dirty="0" err="1">
                <a:solidFill>
                  <a:srgbClr val="FFFF00"/>
                </a:solidFill>
              </a:rPr>
              <a:t>responsive_end</a:t>
            </a:r>
            <a:r>
              <a:rPr lang="en-MY" sz="3200" dirty="0">
                <a:solidFill>
                  <a:srgbClr val="FFFF00"/>
                </a:solidFill>
              </a:rPr>
              <a:t>@</a:t>
            </a:r>
          </a:p>
        </p:txBody>
      </p:sp>
    </p:spTree>
    <p:extLst>
      <p:ext uri="{BB962C8B-B14F-4D97-AF65-F5344CB8AC3E}">
        <p14:creationId xmlns:p14="http://schemas.microsoft.com/office/powerpoint/2010/main" val="1465320074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63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FZCuYuan-M03S</vt:lpstr>
      <vt:lpstr>Arial</vt:lpstr>
      <vt:lpstr>Calibri</vt:lpstr>
      <vt:lpstr>Maiandra GD</vt:lpstr>
      <vt:lpstr>5_Office Theme</vt:lpstr>
      <vt:lpstr>@cover@</vt:lpstr>
      <vt:lpstr>@responsive@</vt:lpstr>
      <vt:lpstr>@responsive_end@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读经</dc:title>
  <dc:subject/>
  <dc:creator/>
  <cp:keywords/>
  <dc:description>generated using python-pptx</dc:description>
  <cp:lastModifiedBy>Tay Ming Liang</cp:lastModifiedBy>
  <cp:revision>217</cp:revision>
  <dcterms:created xsi:type="dcterms:W3CDTF">2013-01-27T09:14:16Z</dcterms:created>
  <dcterms:modified xsi:type="dcterms:W3CDTF">2024-04-12T15:14:32Z</dcterms:modified>
  <cp:category/>
</cp:coreProperties>
</file>