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940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0145" y="129309"/>
            <a:ext cx="10213573" cy="92333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5400" b="1" baseline="0">
                <a:solidFill>
                  <a:srgbClr val="FFFF00"/>
                </a:solidFill>
                <a:latin typeface="Maiandra GD"/>
              </a:rPr>
              <a:t>启应经文 Responsive Reading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0142" y="1609907"/>
            <a:ext cx="10272465" cy="286232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sz="6000" b="1" i="0" u="none" baseline="0">
                <a:solidFill>
                  <a:srgbClr val="FFFF00"/>
                </a:solidFill>
                <a:latin typeface="FZCuYuan-M03S"/>
              </a:rPr>
              <a:t>创世记 genesis</a:t>
            </a:r>
          </a:p>
          <a:p>
            <a:pPr algn="ctr"/>
            <a:r>
              <a:rPr sz="6000" b="1" baseline="0">
                <a:solidFill>
                  <a:srgbClr val="FFFF00"/>
                </a:solidFill>
                <a:latin typeface="FZCuYuan-M03S"/>
              </a:rPr>
              <a:t>1: 1-2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0145" y="261871"/>
            <a:ext cx="117175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sz="4000" b="1" i="0" u="none" baseline="0">
                <a:solidFill>
                  <a:srgbClr val="FFFFFF"/>
                </a:solidFill>
                <a:latin typeface="Arial"/>
              </a:rPr>
              <a:t>启</a:t>
            </a:r>
            <a:r>
              <a:rPr sz="4000" b="1" baseline="0">
                <a:solidFill>
                  <a:srgbClr val="FFFFFF"/>
                </a:solidFill>
                <a:latin typeface="Arial"/>
              </a:rPr>
              <a:t>: 起初，上帝创造天地。 </a:t>
            </a:r>
          </a:p>
          <a:p>
            <a:pPr/>
            <a:r>
              <a:rPr sz="4000" b="1" baseline="0">
                <a:solidFill>
                  <a:srgbClr val="FFFFFF"/>
                </a:solidFill>
                <a:latin typeface="Arial"/>
              </a:rPr>
              <a:t>In the beginning God created the heaven and the earth. </a:t>
            </a:r>
          </a:p>
          <a:p>
            <a:pPr/>
          </a:p>
          <a:p>
            <a:pPr/>
            <a:r>
              <a:rPr sz="4000" b="1" i="0" u="none" baseline="0">
                <a:solidFill>
                  <a:srgbClr val="FFFF00"/>
                </a:solidFill>
                <a:latin typeface="Arial"/>
              </a:rPr>
              <a:t>应</a:t>
            </a:r>
            <a:r>
              <a:rPr sz="4000" b="1" i="0" u="none" baseline="0">
                <a:solidFill>
                  <a:srgbClr val="FFFF00"/>
                </a:solidFill>
                <a:latin typeface="Arial"/>
              </a:rPr>
              <a:t>: 地是空虚混沌，深渊上面一片黑暗；上帝的灵  运行在水面上。</a:t>
            </a:r>
          </a:p>
          <a:p>
            <a:pPr/>
            <a:r>
              <a:rPr sz="4000" b="1" baseline="0">
                <a:solidFill>
                  <a:srgbClr val="FFFF00"/>
                </a:solidFill>
                <a:latin typeface="Arial"/>
              </a:rPr>
              <a:t>And the earth was without form, and void; and darkness was upon the face of the deep. And the Spirit of God moved upon the face of the waters.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91500" y="6007099"/>
            <a:ext cx="3632200" cy="589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sz="3200" baseline="0">
                <a:solidFill>
                  <a:srgbClr val="FFFF00"/>
                </a:solidFill>
              </a:rP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Ming Liang Tay</cp:lastModifiedBy>
  <cp:revision>2</cp:revision>
  <dcterms:created xsi:type="dcterms:W3CDTF">2013-01-27T09:14:16Z</dcterms:created>
  <dcterms:modified xsi:type="dcterms:W3CDTF">2024-04-02T13:02:31Z</dcterms:modified>
  <cp:category/>
</cp:coreProperties>
</file>