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2094" y="6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1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6CDB-064D-4B74-BC88-B958CEDC9D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1F42-74C0-4DED-8B26-861619771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66335"/>
              </p:ext>
            </p:extLst>
          </p:nvPr>
        </p:nvGraphicFramePr>
        <p:xfrm>
          <a:off x="592427" y="2970551"/>
          <a:ext cx="6040192" cy="6662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625">
                  <a:extLst>
                    <a:ext uri="{9D8B030D-6E8A-4147-A177-3AD203B41FA5}">
                      <a16:colId xmlns:a16="http://schemas.microsoft.com/office/drawing/2014/main" xmlns="" val="1377130822"/>
                    </a:ext>
                  </a:extLst>
                </a:gridCol>
                <a:gridCol w="4312567">
                  <a:extLst>
                    <a:ext uri="{9D8B030D-6E8A-4147-A177-3AD203B41FA5}">
                      <a16:colId xmlns:a16="http://schemas.microsoft.com/office/drawing/2014/main" xmlns="" val="2970702591"/>
                    </a:ext>
                  </a:extLst>
                </a:gridCol>
              </a:tblGrid>
              <a:tr h="55523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DRAKSHA</a:t>
                      </a:r>
                      <a:endParaRPr 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7448464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Branch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</a:rPr>
                        <a:t>COMPUTER</a:t>
                      </a:r>
                      <a:r>
                        <a:rPr lang="en-US" sz="1600" baseline="0" dirty="0">
                          <a:solidFill>
                            <a:srgbClr val="0000FF"/>
                          </a:solidFill>
                        </a:rPr>
                        <a:t> SCIENCE ENGINEERING</a:t>
                      </a:r>
                      <a:endParaRPr 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03270457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Pursuing Semester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baseline="30000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Semester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3974586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Institution Name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University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of Engineering and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Managemant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, Kolkata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1538003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Contact 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9263721108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21529075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1/3, near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ghari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park Telco,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JAMSHEDPUR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580305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Name Of Project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C00000"/>
                          </a:solidFill>
                        </a:rPr>
                        <a:t>Vehicle</a:t>
                      </a:r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 Servicing and </a:t>
                      </a:r>
                      <a:r>
                        <a:rPr lang="en-US" sz="1400" baseline="0" dirty="0" err="1" smtClean="0">
                          <a:solidFill>
                            <a:srgbClr val="C00000"/>
                          </a:solidFill>
                        </a:rPr>
                        <a:t>Maintainance</a:t>
                      </a:r>
                      <a:r>
                        <a:rPr lang="en-US" sz="14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rgbClr val="C00000"/>
                          </a:solidFill>
                        </a:rPr>
                        <a:t>Chatbot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5225977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Mentor Details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SANKET MOHANTY (PROJECT MANAGER)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0147387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Internship Start 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19/06/2024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286712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Internship End Date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19/07/2024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49539014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Skills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Learned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LLM(fine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tuning)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4499884"/>
                  </a:ext>
                </a:extLst>
              </a:tr>
              <a:tr h="55523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E-Mail ID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draksha138@gmail.com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471425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54580" y="1027086"/>
            <a:ext cx="1378039" cy="16613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Paste </a:t>
            </a:r>
            <a:r>
              <a:rPr lang="en-US" sz="1600" dirty="0">
                <a:solidFill>
                  <a:schemeClr val="tx1"/>
                </a:solidFill>
              </a:rPr>
              <a:t>Passport Photo Within The 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459" y="283335"/>
            <a:ext cx="557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INTERNSHIP TRAINING FULFILMENT SHEET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427" y="1027086"/>
            <a:ext cx="392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Please fill the table accordingly and send back the digital copy in the same .ppt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 not change/modify anything </a:t>
            </a:r>
          </a:p>
        </p:txBody>
      </p:sp>
      <p:pic>
        <p:nvPicPr>
          <p:cNvPr id="1026" name="Picture 2" descr="D:\imp_doc\Draksh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93" y="1027086"/>
            <a:ext cx="1301211" cy="168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9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98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TML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S Mohanty (TTL)</dc:creator>
  <cp:lastModifiedBy>DRAKSHA</cp:lastModifiedBy>
  <cp:revision>24</cp:revision>
  <dcterms:created xsi:type="dcterms:W3CDTF">2023-08-18T09:01:16Z</dcterms:created>
  <dcterms:modified xsi:type="dcterms:W3CDTF">2024-07-19T11:12:40Z</dcterms:modified>
</cp:coreProperties>
</file>