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embeddedFontLst>
    <p:embeddedFont>
      <p:font typeface="Century Gothic"/>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2" roundtripDataSignature="AMtx7mgvPpfvToOgy31ACIJ+yhmXu+o9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enturyGothic-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boldItalic.fntdata"/><Relationship Id="rId30" Type="http://schemas.openxmlformats.org/officeDocument/2006/relationships/font" Target="fonts/CenturyGothic-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7" name="Shape 57"/>
        <p:cNvGrpSpPr/>
        <p:nvPr/>
      </p:nvGrpSpPr>
      <p:grpSpPr>
        <a:xfrm>
          <a:off x="0" y="0"/>
          <a:ext cx="0" cy="0"/>
          <a:chOff x="0" y="0"/>
          <a:chExt cx="0" cy="0"/>
        </a:xfrm>
      </p:grpSpPr>
      <p:grpSp>
        <p:nvGrpSpPr>
          <p:cNvPr id="58" name="Google Shape;58;p24"/>
          <p:cNvGrpSpPr/>
          <p:nvPr/>
        </p:nvGrpSpPr>
        <p:grpSpPr>
          <a:xfrm>
            <a:off x="-644959" y="0"/>
            <a:ext cx="10458653" cy="7117071"/>
            <a:chOff x="-644959" y="0"/>
            <a:chExt cx="10458653" cy="7117071"/>
          </a:xfrm>
        </p:grpSpPr>
        <p:grpSp>
          <p:nvGrpSpPr>
            <p:cNvPr id="59" name="Google Shape;59;p24"/>
            <p:cNvGrpSpPr/>
            <p:nvPr/>
          </p:nvGrpSpPr>
          <p:grpSpPr>
            <a:xfrm>
              <a:off x="0" y="0"/>
              <a:ext cx="9144000" cy="6858000"/>
              <a:chOff x="0" y="0"/>
              <a:chExt cx="9144000" cy="6858000"/>
            </a:xfrm>
          </p:grpSpPr>
          <p:grpSp>
            <p:nvGrpSpPr>
              <p:cNvPr id="60" name="Google Shape;60;p24"/>
              <p:cNvGrpSpPr/>
              <p:nvPr/>
            </p:nvGrpSpPr>
            <p:grpSpPr>
              <a:xfrm>
                <a:off x="0" y="0"/>
                <a:ext cx="2514600" cy="6858000"/>
                <a:chOff x="0" y="0"/>
                <a:chExt cx="2514600" cy="6858000"/>
              </a:xfrm>
            </p:grpSpPr>
            <p:sp>
              <p:nvSpPr>
                <p:cNvPr id="61" name="Google Shape;61;p24"/>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2" name="Google Shape;62;p24"/>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3" name="Google Shape;63;p24"/>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64" name="Google Shape;64;p24"/>
              <p:cNvGrpSpPr/>
              <p:nvPr/>
            </p:nvGrpSpPr>
            <p:grpSpPr>
              <a:xfrm>
                <a:off x="422910" y="0"/>
                <a:ext cx="2514600" cy="6858000"/>
                <a:chOff x="0" y="0"/>
                <a:chExt cx="2514600" cy="6858000"/>
              </a:xfrm>
            </p:grpSpPr>
            <p:sp>
              <p:nvSpPr>
                <p:cNvPr id="65" name="Google Shape;65;p24"/>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6" name="Google Shape;66;p24"/>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7" name="Google Shape;67;p24"/>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68" name="Google Shape;68;p24"/>
              <p:cNvGrpSpPr/>
              <p:nvPr/>
            </p:nvGrpSpPr>
            <p:grpSpPr>
              <a:xfrm rot="10800000">
                <a:off x="6629400" y="0"/>
                <a:ext cx="2514600" cy="6858000"/>
                <a:chOff x="0" y="0"/>
                <a:chExt cx="2514600" cy="6858000"/>
              </a:xfrm>
            </p:grpSpPr>
            <p:sp>
              <p:nvSpPr>
                <p:cNvPr id="69" name="Google Shape;69;p24"/>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0" name="Google Shape;70;p24"/>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1" name="Google Shape;71;p24"/>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72" name="Google Shape;72;p24"/>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3" name="Google Shape;73;p24"/>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4" name="Google Shape;74;p24"/>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75" name="Google Shape;75;p24"/>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76" name="Google Shape;76;p24"/>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77" name="Google Shape;77;p24"/>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78" name="Google Shape;78;p24"/>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79" name="Google Shape;79;p24"/>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80" name="Google Shape;80;p24"/>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1" name="Google Shape;81;p24"/>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2" name="Google Shape;82;p24"/>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3" name="Google Shape;83;p24"/>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4" name="Google Shape;84;p24"/>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5" name="Google Shape;85;p24"/>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6" name="Google Shape;86;p24"/>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7" name="Google Shape;87;p24"/>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8" name="Google Shape;88;p24"/>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9" name="Google Shape;89;p24"/>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0" name="Google Shape;90;p24"/>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1" name="Google Shape;91;p24"/>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2" name="Google Shape;92;p24"/>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3" name="Google Shape;93;p24"/>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4" name="Google Shape;94;p24"/>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5" name="Google Shape;95;p24"/>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6" name="Google Shape;96;p24"/>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97" name="Google Shape;97;p24"/>
          <p:cNvSpPr/>
          <p:nvPr/>
        </p:nvSpPr>
        <p:spPr>
          <a:xfrm>
            <a:off x="4561242" y="-21511"/>
            <a:ext cx="3679116" cy="6271840"/>
          </a:xfrm>
          <a:prstGeom prst="rect">
            <a:avLst/>
          </a:prstGeom>
          <a:solidFill>
            <a:srgbClr val="F5F5F5"/>
          </a:soli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8" name="Google Shape;98;p24"/>
          <p:cNvSpPr/>
          <p:nvPr/>
        </p:nvSpPr>
        <p:spPr>
          <a:xfrm>
            <a:off x="4649096" y="-21511"/>
            <a:ext cx="3505200" cy="23128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9" name="Google Shape;99;p24"/>
          <p:cNvSpPr txBox="1"/>
          <p:nvPr>
            <p:ph type="ctrTitle"/>
          </p:nvPr>
        </p:nvSpPr>
        <p:spPr>
          <a:xfrm>
            <a:off x="4733365" y="2708476"/>
            <a:ext cx="3313355" cy="17021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4"/>
          <p:cNvSpPr txBox="1"/>
          <p:nvPr>
            <p:ph idx="1" type="subTitle"/>
          </p:nvPr>
        </p:nvSpPr>
        <p:spPr>
          <a:xfrm>
            <a:off x="4733365" y="4421080"/>
            <a:ext cx="3309803" cy="1260629"/>
          </a:xfrm>
          <a:prstGeom prst="rect">
            <a:avLst/>
          </a:prstGeom>
          <a:noFill/>
          <a:ln>
            <a:noFill/>
          </a:ln>
        </p:spPr>
        <p:txBody>
          <a:bodyPr anchorCtr="0" anchor="t" bIns="45700" lIns="91425" spcFirstLastPara="1" rIns="91425" wrap="square" tIns="4570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p:txBody>
      </p:sp>
      <p:sp>
        <p:nvSpPr>
          <p:cNvPr id="101" name="Google Shape;101;p24"/>
          <p:cNvSpPr txBox="1"/>
          <p:nvPr>
            <p:ph idx="10" type="dt"/>
          </p:nvPr>
        </p:nvSpPr>
        <p:spPr>
          <a:xfrm>
            <a:off x="4738744" y="1516828"/>
            <a:ext cx="2133600" cy="7509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4"/>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03" name="Google Shape;103;p24"/>
          <p:cNvSpPr txBox="1"/>
          <p:nvPr>
            <p:ph idx="11" type="ftr"/>
          </p:nvPr>
        </p:nvSpPr>
        <p:spPr>
          <a:xfrm>
            <a:off x="5303520" y="5719966"/>
            <a:ext cx="2831592"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4"/>
          <p:cNvSpPr txBox="1"/>
          <p:nvPr>
            <p:ph idx="12" type="sldNum"/>
          </p:nvPr>
        </p:nvSpPr>
        <p:spPr>
          <a:xfrm>
            <a:off x="4649096" y="5719966"/>
            <a:ext cx="64366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1200" u="none" cap="none" strike="noStrike">
                <a:solidFill>
                  <a:schemeClr val="accent1"/>
                </a:solidFill>
                <a:latin typeface="Century Gothic"/>
                <a:ea typeface="Century Gothic"/>
                <a:cs typeface="Century Gothic"/>
                <a:sym typeface="Century Gothic"/>
              </a:defRPr>
            </a:lvl1pPr>
            <a:lvl2pPr indent="0" lvl="1" marL="0" algn="l">
              <a:spcBef>
                <a:spcPts val="0"/>
              </a:spcBef>
              <a:buNone/>
              <a:defRPr b="0" i="0" sz="1200" u="none" cap="none" strike="noStrike">
                <a:solidFill>
                  <a:schemeClr val="accent1"/>
                </a:solidFill>
                <a:latin typeface="Century Gothic"/>
                <a:ea typeface="Century Gothic"/>
                <a:cs typeface="Century Gothic"/>
                <a:sym typeface="Century Gothic"/>
              </a:defRPr>
            </a:lvl2pPr>
            <a:lvl3pPr indent="0" lvl="2" marL="0" algn="l">
              <a:spcBef>
                <a:spcPts val="0"/>
              </a:spcBef>
              <a:buNone/>
              <a:defRPr b="0" i="0" sz="1200" u="none" cap="none" strike="noStrike">
                <a:solidFill>
                  <a:schemeClr val="accent1"/>
                </a:solidFill>
                <a:latin typeface="Century Gothic"/>
                <a:ea typeface="Century Gothic"/>
                <a:cs typeface="Century Gothic"/>
                <a:sym typeface="Century Gothic"/>
              </a:defRPr>
            </a:lvl3pPr>
            <a:lvl4pPr indent="0" lvl="3" marL="0" algn="l">
              <a:spcBef>
                <a:spcPts val="0"/>
              </a:spcBef>
              <a:buNone/>
              <a:defRPr b="0" i="0" sz="1200" u="none" cap="none" strike="noStrike">
                <a:solidFill>
                  <a:schemeClr val="accent1"/>
                </a:solidFill>
                <a:latin typeface="Century Gothic"/>
                <a:ea typeface="Century Gothic"/>
                <a:cs typeface="Century Gothic"/>
                <a:sym typeface="Century Gothic"/>
              </a:defRPr>
            </a:lvl4pPr>
            <a:lvl5pPr indent="0" lvl="4" marL="0" algn="l">
              <a:spcBef>
                <a:spcPts val="0"/>
              </a:spcBef>
              <a:buNone/>
              <a:defRPr b="0" i="0" sz="1200" u="none" cap="none" strike="noStrike">
                <a:solidFill>
                  <a:schemeClr val="accent1"/>
                </a:solidFill>
                <a:latin typeface="Century Gothic"/>
                <a:ea typeface="Century Gothic"/>
                <a:cs typeface="Century Gothic"/>
                <a:sym typeface="Century Gothic"/>
              </a:defRPr>
            </a:lvl5pPr>
            <a:lvl6pPr indent="0" lvl="5" marL="0" algn="l">
              <a:spcBef>
                <a:spcPts val="0"/>
              </a:spcBef>
              <a:buNone/>
              <a:defRPr b="0" i="0" sz="1200" u="none" cap="none" strike="noStrike">
                <a:solidFill>
                  <a:schemeClr val="accent1"/>
                </a:solidFill>
                <a:latin typeface="Century Gothic"/>
                <a:ea typeface="Century Gothic"/>
                <a:cs typeface="Century Gothic"/>
                <a:sym typeface="Century Gothic"/>
              </a:defRPr>
            </a:lvl6pPr>
            <a:lvl7pPr indent="0" lvl="6" marL="0" algn="l">
              <a:spcBef>
                <a:spcPts val="0"/>
              </a:spcBef>
              <a:buNone/>
              <a:defRPr b="0" i="0" sz="1200" u="none" cap="none" strike="noStrike">
                <a:solidFill>
                  <a:schemeClr val="accent1"/>
                </a:solidFill>
                <a:latin typeface="Century Gothic"/>
                <a:ea typeface="Century Gothic"/>
                <a:cs typeface="Century Gothic"/>
                <a:sym typeface="Century Gothic"/>
              </a:defRPr>
            </a:lvl7pPr>
            <a:lvl8pPr indent="0" lvl="7" marL="0" algn="l">
              <a:spcBef>
                <a:spcPts val="0"/>
              </a:spcBef>
              <a:buNone/>
              <a:defRPr b="0" i="0" sz="1200" u="none" cap="none" strike="noStrike">
                <a:solidFill>
                  <a:schemeClr val="accent1"/>
                </a:solidFill>
                <a:latin typeface="Century Gothic"/>
                <a:ea typeface="Century Gothic"/>
                <a:cs typeface="Century Gothic"/>
                <a:sym typeface="Century Gothic"/>
              </a:defRPr>
            </a:lvl8pPr>
            <a:lvl9pPr indent="0" lvl="8" marL="0" algn="l">
              <a:spcBef>
                <a:spcPts val="0"/>
              </a:spcBef>
              <a:buNone/>
              <a:defRPr b="0" i="0" sz="1200" u="none" cap="none" strike="noStrike">
                <a:solidFill>
                  <a:schemeClr val="accen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
        <p:nvSpPr>
          <p:cNvPr id="105" name="Google Shape;105;p24"/>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mc:AlternateContent>
    <mc:Choice Requires="p14">
      <p:transition spd="slow" p14:dur="4400">
        <p14:honeycomb/>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43" name="Shape 243"/>
        <p:cNvGrpSpPr/>
        <p:nvPr/>
      </p:nvGrpSpPr>
      <p:grpSpPr>
        <a:xfrm>
          <a:off x="0" y="0"/>
          <a:ext cx="0" cy="0"/>
          <a:chOff x="0" y="0"/>
          <a:chExt cx="0" cy="0"/>
        </a:xfrm>
      </p:grpSpPr>
      <p:sp>
        <p:nvSpPr>
          <p:cNvPr id="244" name="Google Shape;244;p33"/>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33"/>
          <p:cNvSpPr txBox="1"/>
          <p:nvPr>
            <p:ph idx="1" type="body"/>
          </p:nvPr>
        </p:nvSpPr>
        <p:spPr>
          <a:xfrm rot="5400000">
            <a:off x="2677662" y="689482"/>
            <a:ext cx="3508977" cy="6777317"/>
          </a:xfrm>
          <a:prstGeom prst="rect">
            <a:avLst/>
          </a:prstGeom>
          <a:noFill/>
          <a:ln>
            <a:noFill/>
          </a:ln>
        </p:spPr>
        <p:txBody>
          <a:bodyPr anchorCtr="0" anchor="t" bIns="45700" lIns="91425" spcFirstLastPara="1" rIns="91425" wrap="square" tIns="45700">
            <a:norm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246" name="Google Shape;246;p33"/>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33"/>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33"/>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4400">
        <p14:honeycomb/>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9" name="Shape 249"/>
        <p:cNvGrpSpPr/>
        <p:nvPr/>
      </p:nvGrpSpPr>
      <p:grpSpPr>
        <a:xfrm>
          <a:off x="0" y="0"/>
          <a:ext cx="0" cy="0"/>
          <a:chOff x="0" y="0"/>
          <a:chExt cx="0" cy="0"/>
        </a:xfrm>
      </p:grpSpPr>
      <p:sp>
        <p:nvSpPr>
          <p:cNvPr id="250" name="Google Shape;250;p34"/>
          <p:cNvSpPr txBox="1"/>
          <p:nvPr>
            <p:ph type="title"/>
          </p:nvPr>
        </p:nvSpPr>
        <p:spPr>
          <a:xfrm rot="5400000">
            <a:off x="4981455" y="2678093"/>
            <a:ext cx="4780344" cy="148445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34"/>
          <p:cNvSpPr txBox="1"/>
          <p:nvPr>
            <p:ph idx="1" type="body"/>
          </p:nvPr>
        </p:nvSpPr>
        <p:spPr>
          <a:xfrm rot="5400000">
            <a:off x="1374976" y="708467"/>
            <a:ext cx="4780344" cy="5423704"/>
          </a:xfrm>
          <a:prstGeom prst="rect">
            <a:avLst/>
          </a:prstGeom>
          <a:noFill/>
          <a:ln>
            <a:noFill/>
          </a:ln>
        </p:spPr>
        <p:txBody>
          <a:bodyPr anchorCtr="0" anchor="t" bIns="45700" lIns="91425" spcFirstLastPara="1" rIns="91425" wrap="square" tIns="45700">
            <a:norm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252" name="Google Shape;252;p34"/>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3" name="Google Shape;253;p34"/>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34"/>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4400">
        <p14:honeycomb/>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06" name="Shape 106"/>
        <p:cNvGrpSpPr/>
        <p:nvPr/>
      </p:nvGrpSpPr>
      <p:grpSpPr>
        <a:xfrm>
          <a:off x="0" y="0"/>
          <a:ext cx="0" cy="0"/>
          <a:chOff x="0" y="0"/>
          <a:chExt cx="0" cy="0"/>
        </a:xfrm>
      </p:grpSpPr>
      <p:grpSp>
        <p:nvGrpSpPr>
          <p:cNvPr id="107" name="Google Shape;107;p25"/>
          <p:cNvGrpSpPr/>
          <p:nvPr/>
        </p:nvGrpSpPr>
        <p:grpSpPr>
          <a:xfrm>
            <a:off x="-644959" y="0"/>
            <a:ext cx="10458653" cy="7117071"/>
            <a:chOff x="-644959" y="0"/>
            <a:chExt cx="10458653" cy="7117071"/>
          </a:xfrm>
        </p:grpSpPr>
        <p:grpSp>
          <p:nvGrpSpPr>
            <p:cNvPr id="108" name="Google Shape;108;p25"/>
            <p:cNvGrpSpPr/>
            <p:nvPr/>
          </p:nvGrpSpPr>
          <p:grpSpPr>
            <a:xfrm>
              <a:off x="0" y="0"/>
              <a:ext cx="9144000" cy="6858000"/>
              <a:chOff x="0" y="0"/>
              <a:chExt cx="9144000" cy="6858000"/>
            </a:xfrm>
          </p:grpSpPr>
          <p:grpSp>
            <p:nvGrpSpPr>
              <p:cNvPr id="109" name="Google Shape;109;p25"/>
              <p:cNvGrpSpPr/>
              <p:nvPr/>
            </p:nvGrpSpPr>
            <p:grpSpPr>
              <a:xfrm>
                <a:off x="0" y="0"/>
                <a:ext cx="2514600" cy="6858000"/>
                <a:chOff x="0" y="0"/>
                <a:chExt cx="2514600" cy="6858000"/>
              </a:xfrm>
            </p:grpSpPr>
            <p:sp>
              <p:nvSpPr>
                <p:cNvPr id="110" name="Google Shape;110;p25"/>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11" name="Google Shape;111;p25"/>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12" name="Google Shape;112;p25"/>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113" name="Google Shape;113;p25"/>
              <p:cNvGrpSpPr/>
              <p:nvPr/>
            </p:nvGrpSpPr>
            <p:grpSpPr>
              <a:xfrm>
                <a:off x="422910" y="0"/>
                <a:ext cx="2514600" cy="6858000"/>
                <a:chOff x="0" y="0"/>
                <a:chExt cx="2514600" cy="6858000"/>
              </a:xfrm>
            </p:grpSpPr>
            <p:sp>
              <p:nvSpPr>
                <p:cNvPr id="114" name="Google Shape;114;p25"/>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15" name="Google Shape;115;p25"/>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16" name="Google Shape;116;p25"/>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117" name="Google Shape;117;p25"/>
              <p:cNvGrpSpPr/>
              <p:nvPr/>
            </p:nvGrpSpPr>
            <p:grpSpPr>
              <a:xfrm rot="10800000">
                <a:off x="6629400" y="0"/>
                <a:ext cx="2514600" cy="6858000"/>
                <a:chOff x="0" y="0"/>
                <a:chExt cx="2514600" cy="6858000"/>
              </a:xfrm>
            </p:grpSpPr>
            <p:sp>
              <p:nvSpPr>
                <p:cNvPr id="118" name="Google Shape;118;p25"/>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19" name="Google Shape;119;p25"/>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20" name="Google Shape;120;p25"/>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121" name="Google Shape;121;p25"/>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22" name="Google Shape;122;p25"/>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23" name="Google Shape;123;p25"/>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124" name="Google Shape;124;p25"/>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125" name="Google Shape;125;p25"/>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126" name="Google Shape;126;p25"/>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127" name="Google Shape;127;p25"/>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128" name="Google Shape;128;p25"/>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129" name="Google Shape;129;p25"/>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30" name="Google Shape;130;p25"/>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31" name="Google Shape;131;p25"/>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32" name="Google Shape;132;p25"/>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33" name="Google Shape;133;p25"/>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34" name="Google Shape;134;p25"/>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35" name="Google Shape;135;p25"/>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36" name="Google Shape;136;p25"/>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37" name="Google Shape;137;p25"/>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38" name="Google Shape;138;p25"/>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39" name="Google Shape;139;p25"/>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40" name="Google Shape;140;p25"/>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41" name="Google Shape;141;p25"/>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42" name="Google Shape;142;p25"/>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43" name="Google Shape;143;p25"/>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44" name="Google Shape;144;p25"/>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45" name="Google Shape;145;p25"/>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146" name="Google Shape;146;p25"/>
          <p:cNvSpPr/>
          <p:nvPr/>
        </p:nvSpPr>
        <p:spPr>
          <a:xfrm>
            <a:off x="4561242" y="-21511"/>
            <a:ext cx="3679116" cy="6271840"/>
          </a:xfrm>
          <a:prstGeom prst="rect">
            <a:avLst/>
          </a:prstGeom>
          <a:solidFill>
            <a:srgbClr val="F5F5F5"/>
          </a:soli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47" name="Google Shape;147;p25"/>
          <p:cNvSpPr/>
          <p:nvPr/>
        </p:nvSpPr>
        <p:spPr>
          <a:xfrm>
            <a:off x="4649096" y="-21510"/>
            <a:ext cx="3505200" cy="6239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48" name="Google Shape;148;p25"/>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5"/>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50" name="Google Shape;150;p25"/>
          <p:cNvSpPr/>
          <p:nvPr/>
        </p:nvSpPr>
        <p:spPr>
          <a:xfrm>
            <a:off x="905571" y="601883"/>
            <a:ext cx="3562257" cy="5648445"/>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51" name="Google Shape;151;p25"/>
          <p:cNvSpPr txBox="1"/>
          <p:nvPr>
            <p:ph idx="1" type="body"/>
          </p:nvPr>
        </p:nvSpPr>
        <p:spPr>
          <a:xfrm>
            <a:off x="1145894" y="856527"/>
            <a:ext cx="3090440" cy="5150734"/>
          </a:xfrm>
          <a:prstGeom prst="rect">
            <a:avLst/>
          </a:prstGeom>
          <a:noFill/>
          <a:ln>
            <a:noFill/>
          </a:ln>
        </p:spPr>
        <p:txBody>
          <a:bodyPr anchorCtr="0" anchor="t" bIns="45700" lIns="91425" spcFirstLastPara="1" rIns="91425" wrap="square" tIns="45700">
            <a:normAutofit/>
          </a:bodyPr>
          <a:lstStyle>
            <a:lvl1pPr indent="-344424" lvl="0" marL="457200" algn="l">
              <a:spcBef>
                <a:spcPts val="480"/>
              </a:spcBef>
              <a:spcAft>
                <a:spcPts val="0"/>
              </a:spcAft>
              <a:buSzPts val="1824"/>
              <a:buChar char="🞇"/>
              <a:defRPr sz="2400"/>
            </a:lvl1pPr>
            <a:lvl2pPr indent="-334772" lvl="1" marL="914400" algn="l">
              <a:spcBef>
                <a:spcPts val="440"/>
              </a:spcBef>
              <a:spcAft>
                <a:spcPts val="0"/>
              </a:spcAft>
              <a:buSzPts val="1672"/>
              <a:buChar char="🞇"/>
              <a:defRPr sz="2200"/>
            </a:lvl2pPr>
            <a:lvl3pPr indent="-325119" lvl="2" marL="1371600" algn="l">
              <a:spcBef>
                <a:spcPts val="400"/>
              </a:spcBef>
              <a:spcAft>
                <a:spcPts val="0"/>
              </a:spcAft>
              <a:buSzPts val="1520"/>
              <a:buChar char="🞇"/>
              <a:defRPr sz="2000"/>
            </a:lvl3pPr>
            <a:lvl4pPr indent="-315467" lvl="3" marL="1828800" algn="l">
              <a:spcBef>
                <a:spcPts val="360"/>
              </a:spcBef>
              <a:spcAft>
                <a:spcPts val="0"/>
              </a:spcAft>
              <a:buSzPts val="1368"/>
              <a:buChar char="🞇"/>
              <a:defRPr sz="1800"/>
            </a:lvl4pPr>
            <a:lvl5pPr indent="-305816" lvl="4" marL="2286000" algn="l">
              <a:spcBef>
                <a:spcPts val="320"/>
              </a:spcBef>
              <a:spcAft>
                <a:spcPts val="0"/>
              </a:spcAft>
              <a:buSzPts val="1216"/>
              <a:buChar char="🞇"/>
              <a:defRPr sz="1600"/>
            </a:lvl5pPr>
            <a:lvl6pPr indent="-325120" lvl="5" marL="2743200" algn="l">
              <a:spcBef>
                <a:spcPts val="400"/>
              </a:spcBef>
              <a:spcAft>
                <a:spcPts val="0"/>
              </a:spcAft>
              <a:buSzPts val="1520"/>
              <a:buChar char="🞇"/>
              <a:defRPr sz="2000"/>
            </a:lvl6pPr>
            <a:lvl7pPr indent="-325120" lvl="6" marL="3200400" algn="l">
              <a:spcBef>
                <a:spcPts val="400"/>
              </a:spcBef>
              <a:spcAft>
                <a:spcPts val="0"/>
              </a:spcAft>
              <a:buSzPts val="1520"/>
              <a:buChar char="🞇"/>
              <a:defRPr sz="2000"/>
            </a:lvl7pPr>
            <a:lvl8pPr indent="-325120" lvl="7" marL="3657600" algn="l">
              <a:spcBef>
                <a:spcPts val="400"/>
              </a:spcBef>
              <a:spcAft>
                <a:spcPts val="0"/>
              </a:spcAft>
              <a:buSzPts val="1520"/>
              <a:buChar char="🞇"/>
              <a:defRPr sz="2000"/>
            </a:lvl8pPr>
            <a:lvl9pPr indent="-325120" lvl="8" marL="4114800" algn="l">
              <a:spcBef>
                <a:spcPts val="400"/>
              </a:spcBef>
              <a:spcAft>
                <a:spcPts val="0"/>
              </a:spcAft>
              <a:buSzPts val="1520"/>
              <a:buChar char="🞇"/>
              <a:defRPr sz="2000"/>
            </a:lvl9pPr>
          </a:lstStyle>
          <a:p/>
        </p:txBody>
      </p:sp>
      <p:sp>
        <p:nvSpPr>
          <p:cNvPr id="152" name="Google Shape;152;p25"/>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53" name="Google Shape;153;p25"/>
          <p:cNvSpPr txBox="1"/>
          <p:nvPr>
            <p:ph idx="11" type="ftr"/>
          </p:nvPr>
        </p:nvSpPr>
        <p:spPr>
          <a:xfrm>
            <a:off x="4641448" y="5724835"/>
            <a:ext cx="3493664"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5"/>
          <p:cNvSpPr txBox="1"/>
          <p:nvPr>
            <p:ph type="title"/>
          </p:nvPr>
        </p:nvSpPr>
        <p:spPr>
          <a:xfrm>
            <a:off x="4739833" y="2657434"/>
            <a:ext cx="3304572" cy="146315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5"/>
          <p:cNvSpPr txBox="1"/>
          <p:nvPr>
            <p:ph idx="2" type="body"/>
          </p:nvPr>
        </p:nvSpPr>
        <p:spPr>
          <a:xfrm>
            <a:off x="4736592" y="4136994"/>
            <a:ext cx="3298784" cy="1517904"/>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16"/>
              <a:buNone/>
              <a:defRPr sz="1600">
                <a:solidFill>
                  <a:srgbClr val="424242"/>
                </a:solidFill>
              </a:defRPr>
            </a:lvl1pPr>
            <a:lvl2pPr indent="-228600" lvl="1" marL="914400" algn="l">
              <a:spcBef>
                <a:spcPts val="240"/>
              </a:spcBef>
              <a:spcAft>
                <a:spcPts val="0"/>
              </a:spcAft>
              <a:buSzPts val="912"/>
              <a:buNone/>
              <a:defRPr sz="1200"/>
            </a:lvl2pPr>
            <a:lvl3pPr indent="-228600" lvl="2" marL="1371600" algn="l">
              <a:spcBef>
                <a:spcPts val="200"/>
              </a:spcBef>
              <a:spcAft>
                <a:spcPts val="0"/>
              </a:spcAft>
              <a:buSzPts val="760"/>
              <a:buNone/>
              <a:defRPr sz="1000"/>
            </a:lvl3pPr>
            <a:lvl4pPr indent="-228600" lvl="3" marL="1828800" algn="l">
              <a:spcBef>
                <a:spcPts val="180"/>
              </a:spcBef>
              <a:spcAft>
                <a:spcPts val="0"/>
              </a:spcAft>
              <a:buSzPts val="684"/>
              <a:buNone/>
              <a:defRPr sz="900"/>
            </a:lvl4pPr>
            <a:lvl5pPr indent="-228600" lvl="4" marL="2286000" algn="l">
              <a:spcBef>
                <a:spcPts val="180"/>
              </a:spcBef>
              <a:spcAft>
                <a:spcPts val="0"/>
              </a:spcAft>
              <a:buSzPts val="684"/>
              <a:buNone/>
              <a:defRPr sz="900"/>
            </a:lvl5pPr>
            <a:lvl6pPr indent="-228600" lvl="5" marL="2743200" algn="l">
              <a:spcBef>
                <a:spcPts val="180"/>
              </a:spcBef>
              <a:spcAft>
                <a:spcPts val="0"/>
              </a:spcAft>
              <a:buSzPts val="684"/>
              <a:buNone/>
              <a:defRPr sz="900"/>
            </a:lvl6pPr>
            <a:lvl7pPr indent="-228600" lvl="6" marL="3200400" algn="l">
              <a:spcBef>
                <a:spcPts val="180"/>
              </a:spcBef>
              <a:spcAft>
                <a:spcPts val="0"/>
              </a:spcAft>
              <a:buSzPts val="684"/>
              <a:buNone/>
              <a:defRPr sz="900"/>
            </a:lvl7pPr>
            <a:lvl8pPr indent="-228600" lvl="7" marL="3657600" algn="l">
              <a:spcBef>
                <a:spcPts val="180"/>
              </a:spcBef>
              <a:spcAft>
                <a:spcPts val="0"/>
              </a:spcAft>
              <a:buSzPts val="684"/>
              <a:buNone/>
              <a:defRPr sz="900"/>
            </a:lvl8pPr>
            <a:lvl9pPr indent="-228600" lvl="8" marL="4114800" algn="l">
              <a:spcBef>
                <a:spcPts val="180"/>
              </a:spcBef>
              <a:spcAft>
                <a:spcPts val="0"/>
              </a:spcAft>
              <a:buSzPts val="684"/>
              <a:buNone/>
              <a:defRPr sz="900"/>
            </a:lvl9pPr>
          </a:lstStyle>
          <a:p/>
        </p:txBody>
      </p:sp>
    </p:spTree>
  </p:cSld>
  <p:clrMapOvr>
    <a:masterClrMapping/>
  </p:clrMapOvr>
  <mc:AlternateContent>
    <mc:Choice Requires="p14">
      <p:transition spd="slow" p14:dur="4400">
        <p14:honeycomb/>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6" name="Shape 156"/>
        <p:cNvGrpSpPr/>
        <p:nvPr/>
      </p:nvGrpSpPr>
      <p:grpSpPr>
        <a:xfrm>
          <a:off x="0" y="0"/>
          <a:ext cx="0" cy="0"/>
          <a:chOff x="0" y="0"/>
          <a:chExt cx="0" cy="0"/>
        </a:xfrm>
      </p:grpSpPr>
      <p:sp>
        <p:nvSpPr>
          <p:cNvPr id="157" name="Google Shape;157;p26"/>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6"/>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6"/>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6"/>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61" name="Google Shape;161;p26"/>
          <p:cNvSpPr txBox="1"/>
          <p:nvPr>
            <p:ph idx="1" type="body"/>
          </p:nvPr>
        </p:nvSpPr>
        <p:spPr>
          <a:xfrm>
            <a:off x="1042416" y="2313432"/>
            <a:ext cx="3419856" cy="3493008"/>
          </a:xfrm>
          <a:prstGeom prst="rect">
            <a:avLst/>
          </a:prstGeom>
          <a:noFill/>
          <a:ln>
            <a:noFill/>
          </a:ln>
        </p:spPr>
        <p:txBody>
          <a:bodyPr anchorCtr="0" anchor="t" bIns="45700" lIns="91425" spcFirstLastPara="1" rIns="91425" wrap="square" tIns="45700">
            <a:norm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162" name="Google Shape;162;p26"/>
          <p:cNvSpPr txBox="1"/>
          <p:nvPr>
            <p:ph idx="2" type="body"/>
          </p:nvPr>
        </p:nvSpPr>
        <p:spPr>
          <a:xfrm>
            <a:off x="4645152" y="2313431"/>
            <a:ext cx="3419856" cy="3493008"/>
          </a:xfrm>
          <a:prstGeom prst="rect">
            <a:avLst/>
          </a:prstGeom>
          <a:noFill/>
          <a:ln>
            <a:noFill/>
          </a:ln>
        </p:spPr>
        <p:txBody>
          <a:bodyPr anchorCtr="0" anchor="t" bIns="45700" lIns="91425" spcFirstLastPara="1" rIns="91425" wrap="square" tIns="45700">
            <a:norm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Tree>
  </p:cSld>
  <p:clrMapOvr>
    <a:masterClrMapping/>
  </p:clrMapOvr>
  <mc:AlternateContent>
    <mc:Choice Requires="p14">
      <p:transition spd="slow" p14:dur="4400">
        <p14:honeycomb/>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3" name="Shape 163"/>
        <p:cNvGrpSpPr/>
        <p:nvPr/>
      </p:nvGrpSpPr>
      <p:grpSpPr>
        <a:xfrm>
          <a:off x="0" y="0"/>
          <a:ext cx="0" cy="0"/>
          <a:chOff x="0" y="0"/>
          <a:chExt cx="0" cy="0"/>
        </a:xfrm>
      </p:grpSpPr>
      <p:sp>
        <p:nvSpPr>
          <p:cNvPr id="164" name="Google Shape;164;p27"/>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27"/>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rm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166" name="Google Shape;166;p27"/>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7"/>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27"/>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4400">
        <p14:honeycomb/>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28"/>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8"/>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28"/>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4400">
        <p14:honeycomb/>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3" name="Shape 173"/>
        <p:cNvGrpSpPr/>
        <p:nvPr/>
      </p:nvGrpSpPr>
      <p:grpSpPr>
        <a:xfrm>
          <a:off x="0" y="0"/>
          <a:ext cx="0" cy="0"/>
          <a:chOff x="0" y="0"/>
          <a:chExt cx="0" cy="0"/>
        </a:xfrm>
      </p:grpSpPr>
      <p:sp>
        <p:nvSpPr>
          <p:cNvPr id="174" name="Google Shape;174;p29"/>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29"/>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9"/>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9"/>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4400">
        <p14:honeycomb/>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8" name="Shape 178"/>
        <p:cNvGrpSpPr/>
        <p:nvPr/>
      </p:nvGrpSpPr>
      <p:grpSpPr>
        <a:xfrm>
          <a:off x="0" y="0"/>
          <a:ext cx="0" cy="0"/>
          <a:chOff x="0" y="0"/>
          <a:chExt cx="0" cy="0"/>
        </a:xfrm>
      </p:grpSpPr>
      <p:sp>
        <p:nvSpPr>
          <p:cNvPr id="179" name="Google Shape;179;p30"/>
          <p:cNvSpPr txBox="1"/>
          <p:nvPr>
            <p:ph type="title"/>
          </p:nvPr>
        </p:nvSpPr>
        <p:spPr>
          <a:xfrm>
            <a:off x="1258645" y="2900829"/>
            <a:ext cx="6637468" cy="13620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30"/>
          <p:cNvSpPr txBox="1"/>
          <p:nvPr>
            <p:ph idx="1" type="body"/>
          </p:nvPr>
        </p:nvSpPr>
        <p:spPr>
          <a:xfrm>
            <a:off x="1258645" y="4267200"/>
            <a:ext cx="6637467" cy="1520413"/>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20"/>
              <a:buNone/>
              <a:defRPr sz="2000">
                <a:solidFill>
                  <a:srgbClr val="888888"/>
                </a:solidFill>
              </a:defRPr>
            </a:lvl1pPr>
            <a:lvl2pPr indent="-228600" lvl="1" marL="914400" algn="l">
              <a:spcBef>
                <a:spcPts val="360"/>
              </a:spcBef>
              <a:spcAft>
                <a:spcPts val="0"/>
              </a:spcAft>
              <a:buSzPts val="1368"/>
              <a:buNone/>
              <a:defRPr sz="1800">
                <a:solidFill>
                  <a:srgbClr val="888888"/>
                </a:solidFill>
              </a:defRPr>
            </a:lvl2pPr>
            <a:lvl3pPr indent="-228600" lvl="2" marL="1371600" algn="l">
              <a:spcBef>
                <a:spcPts val="320"/>
              </a:spcBef>
              <a:spcAft>
                <a:spcPts val="0"/>
              </a:spcAft>
              <a:buSzPts val="1216"/>
              <a:buNone/>
              <a:defRPr sz="1600">
                <a:solidFill>
                  <a:srgbClr val="888888"/>
                </a:solidFill>
              </a:defRPr>
            </a:lvl3pPr>
            <a:lvl4pPr indent="-228600" lvl="3" marL="1828800" algn="l">
              <a:spcBef>
                <a:spcPts val="280"/>
              </a:spcBef>
              <a:spcAft>
                <a:spcPts val="0"/>
              </a:spcAft>
              <a:buSzPts val="1064"/>
              <a:buNone/>
              <a:defRPr sz="1400">
                <a:solidFill>
                  <a:srgbClr val="888888"/>
                </a:solidFill>
              </a:defRPr>
            </a:lvl4pPr>
            <a:lvl5pPr indent="-228600" lvl="4" marL="2286000" algn="l">
              <a:spcBef>
                <a:spcPts val="280"/>
              </a:spcBef>
              <a:spcAft>
                <a:spcPts val="0"/>
              </a:spcAft>
              <a:buSzPts val="1064"/>
              <a:buNone/>
              <a:defRPr sz="1400">
                <a:solidFill>
                  <a:srgbClr val="888888"/>
                </a:solidFill>
              </a:defRPr>
            </a:lvl5pPr>
            <a:lvl6pPr indent="-228600" lvl="5" marL="2743200" algn="l">
              <a:spcBef>
                <a:spcPts val="280"/>
              </a:spcBef>
              <a:spcAft>
                <a:spcPts val="0"/>
              </a:spcAft>
              <a:buSzPts val="1064"/>
              <a:buNone/>
              <a:defRPr sz="1400">
                <a:solidFill>
                  <a:srgbClr val="888888"/>
                </a:solidFill>
              </a:defRPr>
            </a:lvl6pPr>
            <a:lvl7pPr indent="-228600" lvl="6" marL="3200400" algn="l">
              <a:spcBef>
                <a:spcPts val="280"/>
              </a:spcBef>
              <a:spcAft>
                <a:spcPts val="0"/>
              </a:spcAft>
              <a:buSzPts val="1064"/>
              <a:buNone/>
              <a:defRPr sz="1400">
                <a:solidFill>
                  <a:srgbClr val="888888"/>
                </a:solidFill>
              </a:defRPr>
            </a:lvl7pPr>
            <a:lvl8pPr indent="-228600" lvl="7" marL="3657600" algn="l">
              <a:spcBef>
                <a:spcPts val="280"/>
              </a:spcBef>
              <a:spcAft>
                <a:spcPts val="0"/>
              </a:spcAft>
              <a:buSzPts val="1064"/>
              <a:buNone/>
              <a:defRPr sz="1400">
                <a:solidFill>
                  <a:srgbClr val="888888"/>
                </a:solidFill>
              </a:defRPr>
            </a:lvl8pPr>
            <a:lvl9pPr indent="-228600" lvl="8" marL="4114800" algn="l">
              <a:spcBef>
                <a:spcPts val="280"/>
              </a:spcBef>
              <a:spcAft>
                <a:spcPts val="0"/>
              </a:spcAft>
              <a:buSzPts val="1064"/>
              <a:buNone/>
              <a:defRPr sz="1400">
                <a:solidFill>
                  <a:srgbClr val="888888"/>
                </a:solidFill>
              </a:defRPr>
            </a:lvl9pPr>
          </a:lstStyle>
          <a:p/>
        </p:txBody>
      </p:sp>
      <p:sp>
        <p:nvSpPr>
          <p:cNvPr id="181" name="Google Shape;181;p30"/>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30"/>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30"/>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4400">
        <p14:honeycomb/>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84" name="Shape 184"/>
        <p:cNvGrpSpPr/>
        <p:nvPr/>
      </p:nvGrpSpPr>
      <p:grpSpPr>
        <a:xfrm>
          <a:off x="0" y="0"/>
          <a:ext cx="0" cy="0"/>
          <a:chOff x="0" y="0"/>
          <a:chExt cx="0" cy="0"/>
        </a:xfrm>
      </p:grpSpPr>
      <p:sp>
        <p:nvSpPr>
          <p:cNvPr id="185" name="Google Shape;185;p31"/>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31"/>
          <p:cNvSpPr txBox="1"/>
          <p:nvPr>
            <p:ph idx="1" type="body"/>
          </p:nvPr>
        </p:nvSpPr>
        <p:spPr>
          <a:xfrm>
            <a:off x="1412111" y="2316009"/>
            <a:ext cx="305714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824"/>
              <a:buNone/>
              <a:defRPr b="1" sz="2400">
                <a:solidFill>
                  <a:schemeClr val="accent1"/>
                </a:solidFill>
              </a:defRPr>
            </a:lvl1pPr>
            <a:lvl2pPr indent="-228600" lvl="1" marL="914400" algn="l">
              <a:spcBef>
                <a:spcPts val="400"/>
              </a:spcBef>
              <a:spcAft>
                <a:spcPts val="0"/>
              </a:spcAft>
              <a:buSzPts val="1520"/>
              <a:buNone/>
              <a:defRPr b="1" sz="2000"/>
            </a:lvl2pPr>
            <a:lvl3pPr indent="-228600" lvl="2" marL="1371600" algn="l">
              <a:spcBef>
                <a:spcPts val="360"/>
              </a:spcBef>
              <a:spcAft>
                <a:spcPts val="0"/>
              </a:spcAft>
              <a:buSzPts val="1368"/>
              <a:buNone/>
              <a:defRPr b="1" sz="1800"/>
            </a:lvl3pPr>
            <a:lvl4pPr indent="-228600" lvl="3" marL="1828800" algn="l">
              <a:spcBef>
                <a:spcPts val="320"/>
              </a:spcBef>
              <a:spcAft>
                <a:spcPts val="0"/>
              </a:spcAft>
              <a:buSzPts val="1216"/>
              <a:buNone/>
              <a:defRPr b="1" sz="1600"/>
            </a:lvl4pPr>
            <a:lvl5pPr indent="-228600" lvl="4" marL="2286000" algn="l">
              <a:spcBef>
                <a:spcPts val="320"/>
              </a:spcBef>
              <a:spcAft>
                <a:spcPts val="0"/>
              </a:spcAft>
              <a:buSzPts val="1216"/>
              <a:buNone/>
              <a:defRPr b="1" sz="1600"/>
            </a:lvl5pPr>
            <a:lvl6pPr indent="-228600" lvl="5" marL="2743200" algn="l">
              <a:spcBef>
                <a:spcPts val="320"/>
              </a:spcBef>
              <a:spcAft>
                <a:spcPts val="0"/>
              </a:spcAft>
              <a:buSzPts val="1216"/>
              <a:buNone/>
              <a:defRPr b="1" sz="1600"/>
            </a:lvl6pPr>
            <a:lvl7pPr indent="-228600" lvl="6" marL="3200400" algn="l">
              <a:spcBef>
                <a:spcPts val="320"/>
              </a:spcBef>
              <a:spcAft>
                <a:spcPts val="0"/>
              </a:spcAft>
              <a:buSzPts val="1216"/>
              <a:buNone/>
              <a:defRPr b="1" sz="1600"/>
            </a:lvl7pPr>
            <a:lvl8pPr indent="-228600" lvl="7" marL="3657600" algn="l">
              <a:spcBef>
                <a:spcPts val="320"/>
              </a:spcBef>
              <a:spcAft>
                <a:spcPts val="0"/>
              </a:spcAft>
              <a:buSzPts val="1216"/>
              <a:buNone/>
              <a:defRPr b="1" sz="1600"/>
            </a:lvl8pPr>
            <a:lvl9pPr indent="-228600" lvl="8" marL="4114800" algn="l">
              <a:spcBef>
                <a:spcPts val="320"/>
              </a:spcBef>
              <a:spcAft>
                <a:spcPts val="0"/>
              </a:spcAft>
              <a:buSzPts val="1216"/>
              <a:buNone/>
              <a:defRPr b="1" sz="1600"/>
            </a:lvl9pPr>
          </a:lstStyle>
          <a:p/>
        </p:txBody>
      </p:sp>
      <p:sp>
        <p:nvSpPr>
          <p:cNvPr id="187" name="Google Shape;187;p31"/>
          <p:cNvSpPr txBox="1"/>
          <p:nvPr>
            <p:ph idx="2" type="body"/>
          </p:nvPr>
        </p:nvSpPr>
        <p:spPr>
          <a:xfrm>
            <a:off x="1041721" y="2974694"/>
            <a:ext cx="3419856" cy="2835797"/>
          </a:xfrm>
          <a:prstGeom prst="rect">
            <a:avLst/>
          </a:prstGeom>
          <a:noFill/>
          <a:ln>
            <a:noFill/>
          </a:ln>
        </p:spPr>
        <p:txBody>
          <a:bodyPr anchorCtr="0" anchor="t" bIns="45700" lIns="91425" spcFirstLastPara="1" rIns="91425" wrap="square" tIns="45700">
            <a:normAutofit/>
          </a:bodyPr>
          <a:lstStyle>
            <a:lvl1pPr indent="-344424" lvl="0" marL="457200" algn="l">
              <a:spcBef>
                <a:spcPts val="480"/>
              </a:spcBef>
              <a:spcAft>
                <a:spcPts val="0"/>
              </a:spcAft>
              <a:buSzPts val="1824"/>
              <a:buChar char="🞇"/>
              <a:defRPr sz="2400"/>
            </a:lvl1pPr>
            <a:lvl2pPr indent="-325119" lvl="1" marL="914400" algn="l">
              <a:spcBef>
                <a:spcPts val="400"/>
              </a:spcBef>
              <a:spcAft>
                <a:spcPts val="0"/>
              </a:spcAft>
              <a:buSzPts val="1520"/>
              <a:buChar char="🞇"/>
              <a:defRPr sz="2000"/>
            </a:lvl2pPr>
            <a:lvl3pPr indent="-315467" lvl="2" marL="1371600" algn="l">
              <a:spcBef>
                <a:spcPts val="360"/>
              </a:spcBef>
              <a:spcAft>
                <a:spcPts val="0"/>
              </a:spcAft>
              <a:buSzPts val="1368"/>
              <a:buChar char="🞇"/>
              <a:defRPr sz="1800"/>
            </a:lvl3pPr>
            <a:lvl4pPr indent="-305816" lvl="3" marL="1828800" algn="l">
              <a:spcBef>
                <a:spcPts val="320"/>
              </a:spcBef>
              <a:spcAft>
                <a:spcPts val="0"/>
              </a:spcAft>
              <a:buSzPts val="1216"/>
              <a:buChar char="🞇"/>
              <a:defRPr sz="1600"/>
            </a:lvl4pPr>
            <a:lvl5pPr indent="-305816" lvl="4" marL="2286000" algn="l">
              <a:spcBef>
                <a:spcPts val="320"/>
              </a:spcBef>
              <a:spcAft>
                <a:spcPts val="0"/>
              </a:spcAft>
              <a:buSzPts val="1216"/>
              <a:buChar char="🞇"/>
              <a:defRPr sz="1600"/>
            </a:lvl5pPr>
            <a:lvl6pPr indent="-305816" lvl="5" marL="2743200" algn="l">
              <a:spcBef>
                <a:spcPts val="320"/>
              </a:spcBef>
              <a:spcAft>
                <a:spcPts val="0"/>
              </a:spcAft>
              <a:buSzPts val="1216"/>
              <a:buChar char="🞇"/>
              <a:defRPr sz="1600"/>
            </a:lvl6pPr>
            <a:lvl7pPr indent="-305816" lvl="6" marL="3200400" algn="l">
              <a:spcBef>
                <a:spcPts val="320"/>
              </a:spcBef>
              <a:spcAft>
                <a:spcPts val="0"/>
              </a:spcAft>
              <a:buSzPts val="1216"/>
              <a:buChar char="🞇"/>
              <a:defRPr sz="1600"/>
            </a:lvl7pPr>
            <a:lvl8pPr indent="-305815" lvl="7" marL="3657600" algn="l">
              <a:spcBef>
                <a:spcPts val="320"/>
              </a:spcBef>
              <a:spcAft>
                <a:spcPts val="0"/>
              </a:spcAft>
              <a:buSzPts val="1216"/>
              <a:buChar char="🞇"/>
              <a:defRPr sz="1600"/>
            </a:lvl8pPr>
            <a:lvl9pPr indent="-305815" lvl="8" marL="4114800" algn="l">
              <a:spcBef>
                <a:spcPts val="320"/>
              </a:spcBef>
              <a:spcAft>
                <a:spcPts val="0"/>
              </a:spcAft>
              <a:buSzPts val="1216"/>
              <a:buChar char="🞇"/>
              <a:defRPr sz="1600"/>
            </a:lvl9pPr>
          </a:lstStyle>
          <a:p/>
        </p:txBody>
      </p:sp>
      <p:sp>
        <p:nvSpPr>
          <p:cNvPr id="188" name="Google Shape;188;p31"/>
          <p:cNvSpPr txBox="1"/>
          <p:nvPr>
            <p:ph idx="3" type="body"/>
          </p:nvPr>
        </p:nvSpPr>
        <p:spPr>
          <a:xfrm>
            <a:off x="5011837" y="2316010"/>
            <a:ext cx="30557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824"/>
              <a:buNone/>
              <a:defRPr b="1" sz="2400">
                <a:solidFill>
                  <a:schemeClr val="accent1"/>
                </a:solidFill>
              </a:defRPr>
            </a:lvl1pPr>
            <a:lvl2pPr indent="-228600" lvl="1" marL="914400" algn="l">
              <a:spcBef>
                <a:spcPts val="400"/>
              </a:spcBef>
              <a:spcAft>
                <a:spcPts val="0"/>
              </a:spcAft>
              <a:buSzPts val="1520"/>
              <a:buNone/>
              <a:defRPr b="1" sz="2000"/>
            </a:lvl2pPr>
            <a:lvl3pPr indent="-228600" lvl="2" marL="1371600" algn="l">
              <a:spcBef>
                <a:spcPts val="360"/>
              </a:spcBef>
              <a:spcAft>
                <a:spcPts val="0"/>
              </a:spcAft>
              <a:buSzPts val="1368"/>
              <a:buNone/>
              <a:defRPr b="1" sz="1800"/>
            </a:lvl3pPr>
            <a:lvl4pPr indent="-228600" lvl="3" marL="1828800" algn="l">
              <a:spcBef>
                <a:spcPts val="320"/>
              </a:spcBef>
              <a:spcAft>
                <a:spcPts val="0"/>
              </a:spcAft>
              <a:buSzPts val="1216"/>
              <a:buNone/>
              <a:defRPr b="1" sz="1600"/>
            </a:lvl4pPr>
            <a:lvl5pPr indent="-228600" lvl="4" marL="2286000" algn="l">
              <a:spcBef>
                <a:spcPts val="320"/>
              </a:spcBef>
              <a:spcAft>
                <a:spcPts val="0"/>
              </a:spcAft>
              <a:buSzPts val="1216"/>
              <a:buNone/>
              <a:defRPr b="1" sz="1600"/>
            </a:lvl5pPr>
            <a:lvl6pPr indent="-228600" lvl="5" marL="2743200" algn="l">
              <a:spcBef>
                <a:spcPts val="320"/>
              </a:spcBef>
              <a:spcAft>
                <a:spcPts val="0"/>
              </a:spcAft>
              <a:buSzPts val="1216"/>
              <a:buNone/>
              <a:defRPr b="1" sz="1600"/>
            </a:lvl6pPr>
            <a:lvl7pPr indent="-228600" lvl="6" marL="3200400" algn="l">
              <a:spcBef>
                <a:spcPts val="320"/>
              </a:spcBef>
              <a:spcAft>
                <a:spcPts val="0"/>
              </a:spcAft>
              <a:buSzPts val="1216"/>
              <a:buNone/>
              <a:defRPr b="1" sz="1600"/>
            </a:lvl7pPr>
            <a:lvl8pPr indent="-228600" lvl="7" marL="3657600" algn="l">
              <a:spcBef>
                <a:spcPts val="320"/>
              </a:spcBef>
              <a:spcAft>
                <a:spcPts val="0"/>
              </a:spcAft>
              <a:buSzPts val="1216"/>
              <a:buNone/>
              <a:defRPr b="1" sz="1600"/>
            </a:lvl8pPr>
            <a:lvl9pPr indent="-228600" lvl="8" marL="4114800" algn="l">
              <a:spcBef>
                <a:spcPts val="320"/>
              </a:spcBef>
              <a:spcAft>
                <a:spcPts val="0"/>
              </a:spcAft>
              <a:buSzPts val="1216"/>
              <a:buNone/>
              <a:defRPr b="1" sz="1600"/>
            </a:lvl9pPr>
          </a:lstStyle>
          <a:p/>
        </p:txBody>
      </p:sp>
      <p:sp>
        <p:nvSpPr>
          <p:cNvPr id="189" name="Google Shape;189;p31"/>
          <p:cNvSpPr txBox="1"/>
          <p:nvPr>
            <p:ph idx="4" type="body"/>
          </p:nvPr>
        </p:nvSpPr>
        <p:spPr>
          <a:xfrm>
            <a:off x="4645152" y="2974694"/>
            <a:ext cx="3419856" cy="2835797"/>
          </a:xfrm>
          <a:prstGeom prst="rect">
            <a:avLst/>
          </a:prstGeom>
          <a:noFill/>
          <a:ln>
            <a:noFill/>
          </a:ln>
        </p:spPr>
        <p:txBody>
          <a:bodyPr anchorCtr="0" anchor="t" bIns="45700" lIns="91425" spcFirstLastPara="1" rIns="91425" wrap="square" tIns="45700">
            <a:normAutofit/>
          </a:bodyPr>
          <a:lstStyle>
            <a:lvl1pPr indent="-344424" lvl="0" marL="457200" algn="l">
              <a:spcBef>
                <a:spcPts val="480"/>
              </a:spcBef>
              <a:spcAft>
                <a:spcPts val="0"/>
              </a:spcAft>
              <a:buSzPts val="1824"/>
              <a:buChar char="🞇"/>
              <a:defRPr sz="2400"/>
            </a:lvl1pPr>
            <a:lvl2pPr indent="-325119" lvl="1" marL="914400" algn="l">
              <a:spcBef>
                <a:spcPts val="400"/>
              </a:spcBef>
              <a:spcAft>
                <a:spcPts val="0"/>
              </a:spcAft>
              <a:buSzPts val="1520"/>
              <a:buChar char="🞇"/>
              <a:defRPr sz="2000"/>
            </a:lvl2pPr>
            <a:lvl3pPr indent="-315467" lvl="2" marL="1371600" algn="l">
              <a:spcBef>
                <a:spcPts val="360"/>
              </a:spcBef>
              <a:spcAft>
                <a:spcPts val="0"/>
              </a:spcAft>
              <a:buSzPts val="1368"/>
              <a:buChar char="🞇"/>
              <a:defRPr sz="1800"/>
            </a:lvl3pPr>
            <a:lvl4pPr indent="-305816" lvl="3" marL="1828800" algn="l">
              <a:spcBef>
                <a:spcPts val="320"/>
              </a:spcBef>
              <a:spcAft>
                <a:spcPts val="0"/>
              </a:spcAft>
              <a:buSzPts val="1216"/>
              <a:buChar char="🞇"/>
              <a:defRPr sz="1600"/>
            </a:lvl4pPr>
            <a:lvl5pPr indent="-305816" lvl="4" marL="2286000" algn="l">
              <a:spcBef>
                <a:spcPts val="320"/>
              </a:spcBef>
              <a:spcAft>
                <a:spcPts val="0"/>
              </a:spcAft>
              <a:buSzPts val="1216"/>
              <a:buChar char="🞇"/>
              <a:defRPr sz="1600"/>
            </a:lvl5pPr>
            <a:lvl6pPr indent="-305816" lvl="5" marL="2743200" algn="l">
              <a:spcBef>
                <a:spcPts val="320"/>
              </a:spcBef>
              <a:spcAft>
                <a:spcPts val="0"/>
              </a:spcAft>
              <a:buSzPts val="1216"/>
              <a:buChar char="🞇"/>
              <a:defRPr sz="1600"/>
            </a:lvl6pPr>
            <a:lvl7pPr indent="-305816" lvl="6" marL="3200400" algn="l">
              <a:spcBef>
                <a:spcPts val="320"/>
              </a:spcBef>
              <a:spcAft>
                <a:spcPts val="0"/>
              </a:spcAft>
              <a:buSzPts val="1216"/>
              <a:buChar char="🞇"/>
              <a:defRPr sz="1600"/>
            </a:lvl7pPr>
            <a:lvl8pPr indent="-305815" lvl="7" marL="3657600" algn="l">
              <a:spcBef>
                <a:spcPts val="320"/>
              </a:spcBef>
              <a:spcAft>
                <a:spcPts val="0"/>
              </a:spcAft>
              <a:buSzPts val="1216"/>
              <a:buChar char="🞇"/>
              <a:defRPr sz="1600"/>
            </a:lvl8pPr>
            <a:lvl9pPr indent="-305815" lvl="8" marL="4114800" algn="l">
              <a:spcBef>
                <a:spcPts val="320"/>
              </a:spcBef>
              <a:spcAft>
                <a:spcPts val="0"/>
              </a:spcAft>
              <a:buSzPts val="1216"/>
              <a:buChar char="🞇"/>
              <a:defRPr sz="1600"/>
            </a:lvl9pPr>
          </a:lstStyle>
          <a:p/>
        </p:txBody>
      </p:sp>
      <p:sp>
        <p:nvSpPr>
          <p:cNvPr id="190" name="Google Shape;190;p31"/>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31"/>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31"/>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4400">
        <p14:honeycomb/>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93" name="Shape 193"/>
        <p:cNvGrpSpPr/>
        <p:nvPr/>
      </p:nvGrpSpPr>
      <p:grpSpPr>
        <a:xfrm>
          <a:off x="0" y="0"/>
          <a:ext cx="0" cy="0"/>
          <a:chOff x="0" y="0"/>
          <a:chExt cx="0" cy="0"/>
        </a:xfrm>
      </p:grpSpPr>
      <p:grpSp>
        <p:nvGrpSpPr>
          <p:cNvPr id="194" name="Google Shape;194;p32"/>
          <p:cNvGrpSpPr/>
          <p:nvPr/>
        </p:nvGrpSpPr>
        <p:grpSpPr>
          <a:xfrm>
            <a:off x="-644959" y="0"/>
            <a:ext cx="10458653" cy="7117071"/>
            <a:chOff x="-644959" y="0"/>
            <a:chExt cx="10458653" cy="7117071"/>
          </a:xfrm>
        </p:grpSpPr>
        <p:grpSp>
          <p:nvGrpSpPr>
            <p:cNvPr id="195" name="Google Shape;195;p32"/>
            <p:cNvGrpSpPr/>
            <p:nvPr/>
          </p:nvGrpSpPr>
          <p:grpSpPr>
            <a:xfrm>
              <a:off x="0" y="0"/>
              <a:ext cx="9144000" cy="6858000"/>
              <a:chOff x="0" y="0"/>
              <a:chExt cx="9144000" cy="6858000"/>
            </a:xfrm>
          </p:grpSpPr>
          <p:grpSp>
            <p:nvGrpSpPr>
              <p:cNvPr id="196" name="Google Shape;196;p32"/>
              <p:cNvGrpSpPr/>
              <p:nvPr/>
            </p:nvGrpSpPr>
            <p:grpSpPr>
              <a:xfrm>
                <a:off x="0" y="0"/>
                <a:ext cx="2514600" cy="6858000"/>
                <a:chOff x="0" y="0"/>
                <a:chExt cx="2514600" cy="6858000"/>
              </a:xfrm>
            </p:grpSpPr>
            <p:sp>
              <p:nvSpPr>
                <p:cNvPr id="197" name="Google Shape;197;p32"/>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98" name="Google Shape;198;p32"/>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99" name="Google Shape;199;p32"/>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200" name="Google Shape;200;p32"/>
              <p:cNvGrpSpPr/>
              <p:nvPr/>
            </p:nvGrpSpPr>
            <p:grpSpPr>
              <a:xfrm>
                <a:off x="422910" y="0"/>
                <a:ext cx="2514600" cy="6858000"/>
                <a:chOff x="0" y="0"/>
                <a:chExt cx="2514600" cy="6858000"/>
              </a:xfrm>
            </p:grpSpPr>
            <p:sp>
              <p:nvSpPr>
                <p:cNvPr id="201" name="Google Shape;201;p32"/>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02" name="Google Shape;202;p32"/>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03" name="Google Shape;203;p32"/>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204" name="Google Shape;204;p32"/>
              <p:cNvGrpSpPr/>
              <p:nvPr/>
            </p:nvGrpSpPr>
            <p:grpSpPr>
              <a:xfrm rot="10800000">
                <a:off x="6629400" y="0"/>
                <a:ext cx="2514600" cy="6858000"/>
                <a:chOff x="0" y="0"/>
                <a:chExt cx="2514600" cy="6858000"/>
              </a:xfrm>
            </p:grpSpPr>
            <p:sp>
              <p:nvSpPr>
                <p:cNvPr id="205" name="Google Shape;205;p32"/>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06" name="Google Shape;206;p32"/>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07" name="Google Shape;207;p32"/>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208" name="Google Shape;208;p32"/>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09" name="Google Shape;209;p32"/>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10" name="Google Shape;210;p32"/>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211" name="Google Shape;211;p32"/>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212" name="Google Shape;212;p32"/>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213" name="Google Shape;213;p32"/>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214" name="Google Shape;214;p32"/>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215" name="Google Shape;215;p32"/>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216" name="Google Shape;216;p32"/>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17" name="Google Shape;217;p32"/>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18" name="Google Shape;218;p32"/>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19" name="Google Shape;219;p32"/>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20" name="Google Shape;220;p32"/>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21" name="Google Shape;221;p32"/>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22" name="Google Shape;222;p32"/>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23" name="Google Shape;223;p32"/>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24" name="Google Shape;224;p32"/>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25" name="Google Shape;225;p32"/>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26" name="Google Shape;226;p32"/>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27" name="Google Shape;227;p32"/>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28" name="Google Shape;228;p32"/>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29" name="Google Shape;229;p32"/>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30" name="Google Shape;230;p32"/>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31" name="Google Shape;231;p32"/>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32" name="Google Shape;232;p32"/>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233" name="Google Shape;233;p32"/>
          <p:cNvSpPr/>
          <p:nvPr/>
        </p:nvSpPr>
        <p:spPr>
          <a:xfrm>
            <a:off x="4561242" y="-21511"/>
            <a:ext cx="3679116" cy="6271840"/>
          </a:xfrm>
          <a:prstGeom prst="rect">
            <a:avLst/>
          </a:prstGeom>
          <a:solidFill>
            <a:srgbClr val="F5F5F5"/>
          </a:soli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34" name="Google Shape;234;p32"/>
          <p:cNvSpPr/>
          <p:nvPr/>
        </p:nvSpPr>
        <p:spPr>
          <a:xfrm>
            <a:off x="4649096" y="-21510"/>
            <a:ext cx="3505200" cy="6239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35" name="Google Shape;235;p32"/>
          <p:cNvSpPr/>
          <p:nvPr/>
        </p:nvSpPr>
        <p:spPr>
          <a:xfrm>
            <a:off x="905571" y="601883"/>
            <a:ext cx="3562257" cy="5648445"/>
          </a:xfrm>
          <a:prstGeom prst="rect">
            <a:avLst/>
          </a:prstGeom>
          <a:solidFill>
            <a:srgbClr val="FFFFFF"/>
          </a:solidFill>
          <a:ln cap="flat" cmpd="sng" w="9525">
            <a:solidFill>
              <a:srgbClr val="1E1E1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36" name="Google Shape;236;p32"/>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37" name="Google Shape;237;p32"/>
          <p:cNvSpPr txBox="1"/>
          <p:nvPr>
            <p:ph type="title"/>
          </p:nvPr>
        </p:nvSpPr>
        <p:spPr>
          <a:xfrm>
            <a:off x="4734424" y="2660904"/>
            <a:ext cx="3300984" cy="146304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32"/>
          <p:cNvSpPr/>
          <p:nvPr>
            <p:ph idx="2" type="pic"/>
          </p:nvPr>
        </p:nvSpPr>
        <p:spPr>
          <a:xfrm>
            <a:off x="1005208" y="693795"/>
            <a:ext cx="3359623" cy="5468112"/>
          </a:xfrm>
          <a:prstGeom prst="rect">
            <a:avLst/>
          </a:prstGeom>
          <a:noFill/>
          <a:ln>
            <a:noFill/>
          </a:ln>
        </p:spPr>
      </p:sp>
      <p:sp>
        <p:nvSpPr>
          <p:cNvPr id="239" name="Google Shape;239;p32"/>
          <p:cNvSpPr txBox="1"/>
          <p:nvPr>
            <p:ph idx="1" type="body"/>
          </p:nvPr>
        </p:nvSpPr>
        <p:spPr>
          <a:xfrm>
            <a:off x="4734630" y="4133088"/>
            <a:ext cx="3300573" cy="1519561"/>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16"/>
              <a:buNone/>
              <a:defRPr sz="1600">
                <a:solidFill>
                  <a:srgbClr val="424242"/>
                </a:solidFill>
              </a:defRPr>
            </a:lvl1pPr>
            <a:lvl2pPr indent="-228600" lvl="1" marL="914400" algn="l">
              <a:spcBef>
                <a:spcPts val="240"/>
              </a:spcBef>
              <a:spcAft>
                <a:spcPts val="0"/>
              </a:spcAft>
              <a:buSzPts val="912"/>
              <a:buNone/>
              <a:defRPr sz="1200"/>
            </a:lvl2pPr>
            <a:lvl3pPr indent="-228600" lvl="2" marL="1371600" algn="l">
              <a:spcBef>
                <a:spcPts val="200"/>
              </a:spcBef>
              <a:spcAft>
                <a:spcPts val="0"/>
              </a:spcAft>
              <a:buSzPts val="760"/>
              <a:buNone/>
              <a:defRPr sz="1000"/>
            </a:lvl3pPr>
            <a:lvl4pPr indent="-228600" lvl="3" marL="1828800" algn="l">
              <a:spcBef>
                <a:spcPts val="180"/>
              </a:spcBef>
              <a:spcAft>
                <a:spcPts val="0"/>
              </a:spcAft>
              <a:buSzPts val="684"/>
              <a:buNone/>
              <a:defRPr sz="900"/>
            </a:lvl4pPr>
            <a:lvl5pPr indent="-228600" lvl="4" marL="2286000" algn="l">
              <a:spcBef>
                <a:spcPts val="180"/>
              </a:spcBef>
              <a:spcAft>
                <a:spcPts val="0"/>
              </a:spcAft>
              <a:buSzPts val="684"/>
              <a:buNone/>
              <a:defRPr sz="900"/>
            </a:lvl5pPr>
            <a:lvl6pPr indent="-228600" lvl="5" marL="2743200" algn="l">
              <a:spcBef>
                <a:spcPts val="180"/>
              </a:spcBef>
              <a:spcAft>
                <a:spcPts val="0"/>
              </a:spcAft>
              <a:buSzPts val="684"/>
              <a:buNone/>
              <a:defRPr sz="900"/>
            </a:lvl6pPr>
            <a:lvl7pPr indent="-228600" lvl="6" marL="3200400" algn="l">
              <a:spcBef>
                <a:spcPts val="180"/>
              </a:spcBef>
              <a:spcAft>
                <a:spcPts val="0"/>
              </a:spcAft>
              <a:buSzPts val="684"/>
              <a:buNone/>
              <a:defRPr sz="900"/>
            </a:lvl7pPr>
            <a:lvl8pPr indent="-228600" lvl="7" marL="3657600" algn="l">
              <a:spcBef>
                <a:spcPts val="180"/>
              </a:spcBef>
              <a:spcAft>
                <a:spcPts val="0"/>
              </a:spcAft>
              <a:buSzPts val="684"/>
              <a:buNone/>
              <a:defRPr sz="900"/>
            </a:lvl8pPr>
            <a:lvl9pPr indent="-228600" lvl="8" marL="4114800" algn="l">
              <a:spcBef>
                <a:spcPts val="180"/>
              </a:spcBef>
              <a:spcAft>
                <a:spcPts val="0"/>
              </a:spcAft>
              <a:buSzPts val="684"/>
              <a:buNone/>
              <a:defRPr sz="900"/>
            </a:lvl9pPr>
          </a:lstStyle>
          <a:p/>
        </p:txBody>
      </p:sp>
      <p:sp>
        <p:nvSpPr>
          <p:cNvPr id="240" name="Google Shape;240;p32"/>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32"/>
          <p:cNvSpPr txBox="1"/>
          <p:nvPr>
            <p:ph idx="11" type="ftr"/>
          </p:nvPr>
        </p:nvSpPr>
        <p:spPr>
          <a:xfrm>
            <a:off x="4641448" y="5724835"/>
            <a:ext cx="3493664"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32"/>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4400">
        <p14:honeycomb/>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1F15E"/>
            </a:gs>
            <a:gs pos="62000">
              <a:srgbClr val="90BA3F"/>
            </a:gs>
            <a:gs pos="100000">
              <a:srgbClr val="7FA03E"/>
            </a:gs>
          </a:gsLst>
          <a:lin ang="5400000" scaled="0"/>
        </a:gradFill>
      </p:bgPr>
    </p:bg>
    <p:spTree>
      <p:nvGrpSpPr>
        <p:cNvPr id="9" name="Shape 9"/>
        <p:cNvGrpSpPr/>
        <p:nvPr/>
      </p:nvGrpSpPr>
      <p:grpSpPr>
        <a:xfrm>
          <a:off x="0" y="0"/>
          <a:ext cx="0" cy="0"/>
          <a:chOff x="0" y="0"/>
          <a:chExt cx="0" cy="0"/>
        </a:xfrm>
      </p:grpSpPr>
      <p:grpSp>
        <p:nvGrpSpPr>
          <p:cNvPr id="10" name="Google Shape;10;p23"/>
          <p:cNvGrpSpPr/>
          <p:nvPr/>
        </p:nvGrpSpPr>
        <p:grpSpPr>
          <a:xfrm>
            <a:off x="-567355" y="0"/>
            <a:ext cx="10458653" cy="7117071"/>
            <a:chOff x="-644959" y="0"/>
            <a:chExt cx="10458653" cy="7117071"/>
          </a:xfrm>
        </p:grpSpPr>
        <p:grpSp>
          <p:nvGrpSpPr>
            <p:cNvPr id="11" name="Google Shape;11;p23"/>
            <p:cNvGrpSpPr/>
            <p:nvPr/>
          </p:nvGrpSpPr>
          <p:grpSpPr>
            <a:xfrm>
              <a:off x="0" y="0"/>
              <a:ext cx="9144000" cy="6858000"/>
              <a:chOff x="0" y="0"/>
              <a:chExt cx="9144000" cy="6858000"/>
            </a:xfrm>
          </p:grpSpPr>
          <p:grpSp>
            <p:nvGrpSpPr>
              <p:cNvPr id="12" name="Google Shape;12;p23"/>
              <p:cNvGrpSpPr/>
              <p:nvPr/>
            </p:nvGrpSpPr>
            <p:grpSpPr>
              <a:xfrm>
                <a:off x="0" y="0"/>
                <a:ext cx="2514600" cy="6858000"/>
                <a:chOff x="0" y="0"/>
                <a:chExt cx="2514600" cy="6858000"/>
              </a:xfrm>
            </p:grpSpPr>
            <p:sp>
              <p:nvSpPr>
                <p:cNvPr id="13" name="Google Shape;13;p23"/>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4" name="Google Shape;14;p23"/>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5" name="Google Shape;15;p23"/>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16" name="Google Shape;16;p23"/>
              <p:cNvGrpSpPr/>
              <p:nvPr/>
            </p:nvGrpSpPr>
            <p:grpSpPr>
              <a:xfrm>
                <a:off x="422910" y="0"/>
                <a:ext cx="2514600" cy="6858000"/>
                <a:chOff x="0" y="0"/>
                <a:chExt cx="2514600" cy="6858000"/>
              </a:xfrm>
            </p:grpSpPr>
            <p:sp>
              <p:nvSpPr>
                <p:cNvPr id="17" name="Google Shape;17;p23"/>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8" name="Google Shape;18;p23"/>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9" name="Google Shape;19;p23"/>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20" name="Google Shape;20;p23"/>
              <p:cNvGrpSpPr/>
              <p:nvPr/>
            </p:nvGrpSpPr>
            <p:grpSpPr>
              <a:xfrm rot="10800000">
                <a:off x="6629400" y="0"/>
                <a:ext cx="2514600" cy="6858000"/>
                <a:chOff x="0" y="0"/>
                <a:chExt cx="2514600" cy="6858000"/>
              </a:xfrm>
            </p:grpSpPr>
            <p:sp>
              <p:nvSpPr>
                <p:cNvPr id="21" name="Google Shape;21;p23"/>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2" name="Google Shape;22;p23"/>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3" name="Google Shape;23;p23"/>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24" name="Google Shape;24;p23"/>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5" name="Google Shape;25;p23"/>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6" name="Google Shape;26;p23"/>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27" name="Google Shape;27;p23"/>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28" name="Google Shape;28;p23"/>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29" name="Google Shape;29;p23"/>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30" name="Google Shape;30;p23"/>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31" name="Google Shape;31;p23"/>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32" name="Google Shape;32;p23"/>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3" name="Google Shape;33;p23"/>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4" name="Google Shape;34;p23"/>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5" name="Google Shape;35;p23"/>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6" name="Google Shape;36;p23"/>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7" name="Google Shape;37;p23"/>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8" name="Google Shape;38;p23"/>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9" name="Google Shape;39;p23"/>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0" name="Google Shape;40;p23"/>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1" name="Google Shape;41;p23"/>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2" name="Google Shape;42;p23"/>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3" name="Google Shape;43;p23"/>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4" name="Google Shape;44;p23"/>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5" name="Google Shape;45;p23"/>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6" name="Google Shape;46;p23"/>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7" name="Google Shape;47;p23"/>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8" name="Google Shape;48;p23"/>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49" name="Google Shape;49;p23"/>
          <p:cNvSpPr/>
          <p:nvPr/>
        </p:nvSpPr>
        <p:spPr>
          <a:xfrm>
            <a:off x="457200" y="333487"/>
            <a:ext cx="8229600" cy="6185647"/>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0" name="Google Shape;50;p23"/>
          <p:cNvSpPr/>
          <p:nvPr/>
        </p:nvSpPr>
        <p:spPr>
          <a:xfrm>
            <a:off x="4561242" y="-21511"/>
            <a:ext cx="3679116" cy="699244"/>
          </a:xfrm>
          <a:prstGeom prst="rect">
            <a:avLst/>
          </a:prstGeom>
          <a:solidFill>
            <a:srgbClr val="F5F5F5"/>
          </a:solidFill>
          <a:ln cap="flat" cmpd="sng" w="15875">
            <a:solidFill>
              <a:srgbClr val="74A5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1" name="Google Shape;51;p23"/>
          <p:cNvSpPr/>
          <p:nvPr/>
        </p:nvSpPr>
        <p:spPr>
          <a:xfrm>
            <a:off x="4649096" y="-21510"/>
            <a:ext cx="3505200" cy="6239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2" name="Google Shape;52;p23"/>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accent1"/>
              </a:buClr>
              <a:buSzPts val="4000"/>
              <a:buFont typeface="Century Gothic"/>
              <a:buNone/>
              <a:defRPr b="0" i="0" sz="4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3" name="Google Shape;53;p23"/>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rmAutofit/>
          </a:bodyPr>
          <a:lstStyle>
            <a:lvl1pPr indent="-344424" lvl="0" marL="457200" marR="0" rtl="0" algn="l">
              <a:spcBef>
                <a:spcPts val="480"/>
              </a:spcBef>
              <a:spcAft>
                <a:spcPts val="0"/>
              </a:spcAft>
              <a:buClr>
                <a:schemeClr val="accent1"/>
              </a:buClr>
              <a:buSzPts val="1824"/>
              <a:buFont typeface="Noto Sans Symbols"/>
              <a:buChar char="🞇"/>
              <a:defRPr b="0" i="0" sz="2400" u="none" cap="none" strike="noStrike">
                <a:solidFill>
                  <a:schemeClr val="dk2"/>
                </a:solidFill>
                <a:latin typeface="Century Gothic"/>
                <a:ea typeface="Century Gothic"/>
                <a:cs typeface="Century Gothic"/>
                <a:sym typeface="Century Gothic"/>
              </a:defRPr>
            </a:lvl1pPr>
            <a:lvl2pPr indent="-334772" lvl="1" marL="914400" marR="0" rtl="0" algn="l">
              <a:spcBef>
                <a:spcPts val="440"/>
              </a:spcBef>
              <a:spcAft>
                <a:spcPts val="0"/>
              </a:spcAft>
              <a:buClr>
                <a:schemeClr val="accent1"/>
              </a:buClr>
              <a:buSzPts val="1672"/>
              <a:buFont typeface="Noto Sans Symbols"/>
              <a:buChar char="🞇"/>
              <a:defRPr b="0" i="0" sz="2200" u="none" cap="none" strike="noStrike">
                <a:solidFill>
                  <a:schemeClr val="dk2"/>
                </a:solidFill>
                <a:latin typeface="Century Gothic"/>
                <a:ea typeface="Century Gothic"/>
                <a:cs typeface="Century Gothic"/>
                <a:sym typeface="Century Gothic"/>
              </a:defRPr>
            </a:lvl2pPr>
            <a:lvl3pPr indent="-325119" lvl="2" marL="1371600" marR="0" rtl="0" algn="l">
              <a:spcBef>
                <a:spcPts val="400"/>
              </a:spcBef>
              <a:spcAft>
                <a:spcPts val="0"/>
              </a:spcAft>
              <a:buClr>
                <a:schemeClr val="accent1"/>
              </a:buClr>
              <a:buSzPts val="1520"/>
              <a:buFont typeface="Noto Sans Symbols"/>
              <a:buChar char="🞇"/>
              <a:defRPr b="0" i="0" sz="2000" u="none" cap="none" strike="noStrike">
                <a:solidFill>
                  <a:schemeClr val="dk2"/>
                </a:solidFill>
                <a:latin typeface="Century Gothic"/>
                <a:ea typeface="Century Gothic"/>
                <a:cs typeface="Century Gothic"/>
                <a:sym typeface="Century Gothic"/>
              </a:defRPr>
            </a:lvl3pPr>
            <a:lvl4pPr indent="-315467" lvl="3" marL="1828800" marR="0" rtl="0" algn="l">
              <a:spcBef>
                <a:spcPts val="360"/>
              </a:spcBef>
              <a:spcAft>
                <a:spcPts val="0"/>
              </a:spcAft>
              <a:buClr>
                <a:schemeClr val="accent1"/>
              </a:buClr>
              <a:buSzPts val="1368"/>
              <a:buFont typeface="Noto Sans Symbols"/>
              <a:buChar char="🞇"/>
              <a:defRPr b="0" i="0" sz="1800" u="none" cap="none" strike="noStrike">
                <a:solidFill>
                  <a:schemeClr val="dk2"/>
                </a:solidFill>
                <a:latin typeface="Century Gothic"/>
                <a:ea typeface="Century Gothic"/>
                <a:cs typeface="Century Gothic"/>
                <a:sym typeface="Century Gothic"/>
              </a:defRPr>
            </a:lvl4pPr>
            <a:lvl5pPr indent="-305816" lvl="4" marL="2286000" marR="0" rtl="0" algn="l">
              <a:spcBef>
                <a:spcPts val="320"/>
              </a:spcBef>
              <a:spcAft>
                <a:spcPts val="0"/>
              </a:spcAft>
              <a:buClr>
                <a:schemeClr val="accent1"/>
              </a:buClr>
              <a:buSzPts val="1216"/>
              <a:buFont typeface="Noto Sans Symbols"/>
              <a:buChar char="🞇"/>
              <a:defRPr b="0" i="0" sz="1600" u="none" cap="none" strike="noStrike">
                <a:solidFill>
                  <a:schemeClr val="dk2"/>
                </a:solidFill>
                <a:latin typeface="Century Gothic"/>
                <a:ea typeface="Century Gothic"/>
                <a:cs typeface="Century Gothic"/>
                <a:sym typeface="Century Gothic"/>
              </a:defRPr>
            </a:lvl5pPr>
            <a:lvl6pPr indent="-296164" lvl="5" marL="27432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6pPr>
            <a:lvl7pPr indent="-296164" lvl="6" marL="32004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7pPr>
            <a:lvl8pPr indent="-296164" lvl="7" marL="36576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8pPr>
            <a:lvl9pPr indent="-296164" lvl="8" marL="41148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9pPr>
          </a:lstStyle>
          <a:p/>
        </p:txBody>
      </p:sp>
      <p:sp>
        <p:nvSpPr>
          <p:cNvPr id="54" name="Google Shape;54;p23"/>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5" name="Google Shape;55;p23"/>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6" name="Google Shape;56;p23"/>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FEFEFE"/>
                </a:solidFill>
                <a:latin typeface="Century Gothic"/>
                <a:ea typeface="Century Gothic"/>
                <a:cs typeface="Century Gothic"/>
                <a:sym typeface="Century Gothic"/>
              </a:defRPr>
            </a:lvl1pPr>
            <a:lvl2pPr indent="0" lvl="1" marL="0" marR="0" rtl="0" algn="l">
              <a:spcBef>
                <a:spcPts val="0"/>
              </a:spcBef>
              <a:buNone/>
              <a:defRPr b="0" i="0" sz="1200" u="none" cap="none" strike="noStrike">
                <a:solidFill>
                  <a:srgbClr val="FEFEFE"/>
                </a:solidFill>
                <a:latin typeface="Century Gothic"/>
                <a:ea typeface="Century Gothic"/>
                <a:cs typeface="Century Gothic"/>
                <a:sym typeface="Century Gothic"/>
              </a:defRPr>
            </a:lvl2pPr>
            <a:lvl3pPr indent="0" lvl="2" marL="0" marR="0" rtl="0" algn="l">
              <a:spcBef>
                <a:spcPts val="0"/>
              </a:spcBef>
              <a:buNone/>
              <a:defRPr b="0" i="0" sz="1200" u="none" cap="none" strike="noStrike">
                <a:solidFill>
                  <a:srgbClr val="FEFEFE"/>
                </a:solidFill>
                <a:latin typeface="Century Gothic"/>
                <a:ea typeface="Century Gothic"/>
                <a:cs typeface="Century Gothic"/>
                <a:sym typeface="Century Gothic"/>
              </a:defRPr>
            </a:lvl3pPr>
            <a:lvl4pPr indent="0" lvl="3" marL="0" marR="0" rtl="0" algn="l">
              <a:spcBef>
                <a:spcPts val="0"/>
              </a:spcBef>
              <a:buNone/>
              <a:defRPr b="0" i="0" sz="1200" u="none" cap="none" strike="noStrike">
                <a:solidFill>
                  <a:srgbClr val="FEFEFE"/>
                </a:solidFill>
                <a:latin typeface="Century Gothic"/>
                <a:ea typeface="Century Gothic"/>
                <a:cs typeface="Century Gothic"/>
                <a:sym typeface="Century Gothic"/>
              </a:defRPr>
            </a:lvl4pPr>
            <a:lvl5pPr indent="0" lvl="4" marL="0" marR="0" rtl="0" algn="l">
              <a:spcBef>
                <a:spcPts val="0"/>
              </a:spcBef>
              <a:buNone/>
              <a:defRPr b="0" i="0" sz="1200" u="none" cap="none" strike="noStrike">
                <a:solidFill>
                  <a:srgbClr val="FEFEFE"/>
                </a:solidFill>
                <a:latin typeface="Century Gothic"/>
                <a:ea typeface="Century Gothic"/>
                <a:cs typeface="Century Gothic"/>
                <a:sym typeface="Century Gothic"/>
              </a:defRPr>
            </a:lvl5pPr>
            <a:lvl6pPr indent="0" lvl="5" marL="0" marR="0" rtl="0" algn="l">
              <a:spcBef>
                <a:spcPts val="0"/>
              </a:spcBef>
              <a:buNone/>
              <a:defRPr b="0" i="0" sz="1200" u="none" cap="none" strike="noStrike">
                <a:solidFill>
                  <a:srgbClr val="FEFEFE"/>
                </a:solidFill>
                <a:latin typeface="Century Gothic"/>
                <a:ea typeface="Century Gothic"/>
                <a:cs typeface="Century Gothic"/>
                <a:sym typeface="Century Gothic"/>
              </a:defRPr>
            </a:lvl6pPr>
            <a:lvl7pPr indent="0" lvl="6" marL="0" marR="0" rtl="0" algn="l">
              <a:spcBef>
                <a:spcPts val="0"/>
              </a:spcBef>
              <a:buNone/>
              <a:defRPr b="0" i="0" sz="1200" u="none" cap="none" strike="noStrike">
                <a:solidFill>
                  <a:srgbClr val="FEFEFE"/>
                </a:solidFill>
                <a:latin typeface="Century Gothic"/>
                <a:ea typeface="Century Gothic"/>
                <a:cs typeface="Century Gothic"/>
                <a:sym typeface="Century Gothic"/>
              </a:defRPr>
            </a:lvl7pPr>
            <a:lvl8pPr indent="0" lvl="7" marL="0" marR="0" rtl="0" algn="l">
              <a:spcBef>
                <a:spcPts val="0"/>
              </a:spcBef>
              <a:buNone/>
              <a:defRPr b="0" i="0" sz="1200" u="none" cap="none" strike="noStrike">
                <a:solidFill>
                  <a:srgbClr val="FEFEFE"/>
                </a:solidFill>
                <a:latin typeface="Century Gothic"/>
                <a:ea typeface="Century Gothic"/>
                <a:cs typeface="Century Gothic"/>
                <a:sym typeface="Century Gothic"/>
              </a:defRPr>
            </a:lvl8pPr>
            <a:lvl9pPr indent="0" lvl="8" marL="0" marR="0" rtl="0" algn="l">
              <a:spcBef>
                <a:spcPts val="0"/>
              </a:spcBef>
              <a:buNone/>
              <a:defRPr b="0" i="0" sz="1200" u="none" cap="none" strike="noStrike">
                <a:solidFill>
                  <a:srgbClr val="FEFEFE"/>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4400">
        <p14:honeycomb/>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4.jpg"/><Relationship Id="rId4" Type="http://schemas.openxmlformats.org/officeDocument/2006/relationships/image" Target="../media/image10.jpg"/><Relationship Id="rId5" Type="http://schemas.openxmlformats.org/officeDocument/2006/relationships/image" Target="../media/image9.jpg"/><Relationship Id="rId6"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1.jpg"/><Relationship Id="rId4" Type="http://schemas.openxmlformats.org/officeDocument/2006/relationships/image" Target="../media/image24.jpg"/><Relationship Id="rId5" Type="http://schemas.openxmlformats.org/officeDocument/2006/relationships/image" Target="../media/image18.jpg"/><Relationship Id="rId6"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9.jpg"/><Relationship Id="rId4" Type="http://schemas.openxmlformats.org/officeDocument/2006/relationships/image" Target="../media/image17.jpg"/><Relationship Id="rId5" Type="http://schemas.openxmlformats.org/officeDocument/2006/relationships/image" Target="../media/image1.jpg"/><Relationship Id="rId6" Type="http://schemas.openxmlformats.org/officeDocument/2006/relationships/image" Target="../media/image20.jpg"/><Relationship Id="rId7" Type="http://schemas.openxmlformats.org/officeDocument/2006/relationships/image" Target="../media/image2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8.jpg"/><Relationship Id="rId4" Type="http://schemas.openxmlformats.org/officeDocument/2006/relationships/image" Target="../media/image22.jpg"/><Relationship Id="rId5" Type="http://schemas.openxmlformats.org/officeDocument/2006/relationships/image" Target="../media/image16.jpg"/><Relationship Id="rId6" Type="http://schemas.openxmlformats.org/officeDocument/2006/relationships/image" Target="../media/image2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
          <p:cNvSpPr txBox="1"/>
          <p:nvPr>
            <p:ph type="ctrTitle"/>
          </p:nvPr>
        </p:nvSpPr>
        <p:spPr>
          <a:xfrm>
            <a:off x="4733365" y="2708476"/>
            <a:ext cx="3313355" cy="170216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Algerian"/>
              <a:buNone/>
            </a:pPr>
            <a:r>
              <a:rPr b="1" lang="en-US">
                <a:latin typeface="Algerian"/>
                <a:ea typeface="Algerian"/>
                <a:cs typeface="Algerian"/>
                <a:sym typeface="Algerian"/>
              </a:rPr>
              <a:t>AMUL PRODUCTS</a:t>
            </a:r>
            <a:endParaRPr b="1">
              <a:latin typeface="Algerian"/>
              <a:ea typeface="Algerian"/>
              <a:cs typeface="Algerian"/>
              <a:sym typeface="Algerian"/>
            </a:endParaRPr>
          </a:p>
        </p:txBody>
      </p:sp>
      <p:pic>
        <p:nvPicPr>
          <p:cNvPr id="260" name="Google Shape;260;p1"/>
          <p:cNvPicPr preferRelativeResize="0"/>
          <p:nvPr/>
        </p:nvPicPr>
        <p:blipFill rotWithShape="1">
          <a:blip r:embed="rId3">
            <a:alphaModFix/>
          </a:blip>
          <a:srcRect b="0" l="0" r="0" t="0"/>
          <a:stretch/>
        </p:blipFill>
        <p:spPr>
          <a:xfrm>
            <a:off x="4572000" y="49073"/>
            <a:ext cx="3648075" cy="2276475"/>
          </a:xfrm>
          <a:prstGeom prst="rect">
            <a:avLst/>
          </a:prstGeom>
          <a:noFill/>
          <a:ln>
            <a:noFill/>
          </a:ln>
        </p:spPr>
      </p:pic>
      <p:sp>
        <p:nvSpPr>
          <p:cNvPr id="261" name="Google Shape;261;p1"/>
          <p:cNvSpPr txBox="1"/>
          <p:nvPr/>
        </p:nvSpPr>
        <p:spPr>
          <a:xfrm rot="-283">
            <a:off x="4678952" y="3910694"/>
            <a:ext cx="3648000" cy="166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TEAM LEADER</a:t>
            </a:r>
            <a:endParaRPr/>
          </a:p>
          <a:p>
            <a:pPr indent="0" lvl="0" marL="0" rtl="0" algn="l">
              <a:spcBef>
                <a:spcPts val="0"/>
              </a:spcBef>
              <a:spcAft>
                <a:spcPts val="0"/>
              </a:spcAft>
              <a:buNone/>
            </a:pPr>
            <a:r>
              <a:rPr lang="en-US"/>
              <a:t>V DRAKSHYANI </a:t>
            </a:r>
            <a:endParaRPr/>
          </a:p>
          <a:p>
            <a:pPr indent="0" lvl="0" marL="0" rtl="0" algn="l">
              <a:spcBef>
                <a:spcPts val="0"/>
              </a:spcBef>
              <a:spcAft>
                <a:spcPts val="0"/>
              </a:spcAft>
              <a:buNone/>
            </a:pPr>
            <a:r>
              <a:rPr lang="en-US"/>
              <a:t>TEAM MEMBERS </a:t>
            </a:r>
            <a:endParaRPr/>
          </a:p>
          <a:p>
            <a:pPr indent="0" lvl="0" marL="0" rtl="0" algn="l">
              <a:spcBef>
                <a:spcPts val="0"/>
              </a:spcBef>
              <a:spcAft>
                <a:spcPts val="0"/>
              </a:spcAft>
              <a:buNone/>
            </a:pPr>
            <a:r>
              <a:rPr lang="en-US"/>
              <a:t>DEVENDRAN </a:t>
            </a:r>
            <a:endParaRPr/>
          </a:p>
          <a:p>
            <a:pPr indent="0" lvl="0" marL="0" rtl="0" algn="l">
              <a:spcBef>
                <a:spcPts val="0"/>
              </a:spcBef>
              <a:spcAft>
                <a:spcPts val="0"/>
              </a:spcAft>
              <a:buNone/>
            </a:pPr>
            <a:r>
              <a:rPr lang="en-US"/>
              <a:t>V.NAGENDRA </a:t>
            </a:r>
            <a:endParaRPr/>
          </a:p>
          <a:p>
            <a:pPr indent="0" lvl="0" marL="0" rtl="0" algn="l">
              <a:spcBef>
                <a:spcPts val="0"/>
              </a:spcBef>
              <a:spcAft>
                <a:spcPts val="0"/>
              </a:spcAft>
              <a:buNone/>
            </a:pPr>
            <a:r>
              <a:rPr lang="en-US"/>
              <a:t>SILAMBARASAN</a:t>
            </a:r>
            <a:endParaRPr/>
          </a:p>
          <a:p>
            <a:pPr indent="0" lvl="0" marL="0" rtl="0" algn="l">
              <a:spcBef>
                <a:spcPts val="0"/>
              </a:spcBef>
              <a:spcAft>
                <a:spcPts val="0"/>
              </a:spcAft>
              <a:buNone/>
            </a:pPr>
            <a:r>
              <a:rPr lang="en-US"/>
              <a:t>V.Hemanandha</a:t>
            </a:r>
            <a:endParaRPr/>
          </a:p>
        </p:txBody>
      </p:sp>
    </p:spTree>
  </p:cSld>
  <p:clrMapOvr>
    <a:masterClrMapping/>
  </p:clrMapOvr>
  <mc:AlternateContent>
    <mc:Choice Requires="p14">
      <p:transition spd="slow" p14:dur="4400">
        <p14:honeycomb/>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0"/>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Century Gothic"/>
              <a:buNone/>
            </a:pPr>
            <a:r>
              <a:rPr lang="en-US"/>
              <a:t>DIGITAL AND CONTENT MARKETING OF AMUL</a:t>
            </a:r>
            <a:endParaRPr/>
          </a:p>
        </p:txBody>
      </p:sp>
      <p:sp>
        <p:nvSpPr>
          <p:cNvPr id="316" name="Google Shape;316;p10"/>
          <p:cNvSpPr txBox="1"/>
          <p:nvPr>
            <p:ph idx="1" type="body"/>
          </p:nvPr>
        </p:nvSpPr>
        <p:spPr>
          <a:xfrm>
            <a:off x="467544" y="2132856"/>
            <a:ext cx="8136904" cy="4320480"/>
          </a:xfrm>
          <a:prstGeom prst="rect">
            <a:avLst/>
          </a:prstGeom>
          <a:noFill/>
          <a:ln>
            <a:noFill/>
          </a:ln>
        </p:spPr>
        <p:txBody>
          <a:bodyPr anchorCtr="0" anchor="t" bIns="45700" lIns="91425" spcFirstLastPara="1" rIns="91425" wrap="square" tIns="45700">
            <a:normAutofit fontScale="85000" lnSpcReduction="10000"/>
          </a:bodyPr>
          <a:lstStyle/>
          <a:p>
            <a:pPr indent="-274320" lvl="0" marL="342900" rtl="0" algn="l">
              <a:spcBef>
                <a:spcPts val="0"/>
              </a:spcBef>
              <a:spcAft>
                <a:spcPts val="0"/>
              </a:spcAft>
              <a:buSzPct val="76000"/>
              <a:buChar char="🞇"/>
            </a:pPr>
            <a:r>
              <a:rPr lang="en-US"/>
              <a:t>Amul's digital marketing strategy leverages its strong online presence through a user-friendly website and active engagement on various social media platforms, including Facebook, Twitter, and Instagram. They create engaging and often humorous content, prominently featuring the Amul girl, which resonates with their audience. Amul conducts interactive campaigns, contests, and polls to encourage consumer participation and feedback. They also share informative content about dairy products, recipes, and health benefits to educate and engage their audience. User-generated content and customer testimonials are often shared, enhancing brand authenticity. Overall, Amul's digital and content marketing strategies prioritize brand visibility, consumer engagement, and a strong online community.</a:t>
            </a:r>
            <a:endParaRPr/>
          </a:p>
        </p:txBody>
      </p:sp>
    </p:spTree>
  </p:cSld>
  <p:clrMapOvr>
    <a:masterClrMapping/>
  </p:clrMapOvr>
  <mc:AlternateContent>
    <mc:Choice Requires="p14">
      <p:transition spd="slow" p14:dur="4400">
        <p14:honeycomb/>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descr="C:\Users\pc\Pictures\Saved Pictures\OIP (28).jpg" id="321" name="Google Shape;321;p11"/>
          <p:cNvPicPr preferRelativeResize="0"/>
          <p:nvPr/>
        </p:nvPicPr>
        <p:blipFill rotWithShape="1">
          <a:blip r:embed="rId3">
            <a:alphaModFix/>
          </a:blip>
          <a:srcRect b="0" l="0" r="0" t="0"/>
          <a:stretch/>
        </p:blipFill>
        <p:spPr>
          <a:xfrm>
            <a:off x="683568" y="476672"/>
            <a:ext cx="8064896" cy="5976664"/>
          </a:xfrm>
          <a:prstGeom prst="rect">
            <a:avLst/>
          </a:prstGeom>
          <a:noFill/>
          <a:ln>
            <a:noFill/>
          </a:ln>
        </p:spPr>
      </p:pic>
    </p:spTree>
  </p:cSld>
  <p:clrMapOvr>
    <a:masterClrMapping/>
  </p:clrMapOvr>
  <mc:AlternateContent>
    <mc:Choice Requires="p14">
      <p:transition spd="slow" p14:dur="4400">
        <p14:honeycomb/>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2"/>
          <p:cNvSpPr txBox="1"/>
          <p:nvPr>
            <p:ph type="title"/>
          </p:nvPr>
        </p:nvSpPr>
        <p:spPr>
          <a:xfrm>
            <a:off x="1115616" y="980728"/>
            <a:ext cx="7096634" cy="1296144"/>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Century Gothic"/>
              <a:buNone/>
            </a:pPr>
            <a:r>
              <a:rPr lang="en-US"/>
              <a:t>MARKETING ELEMENTS OF AMUL</a:t>
            </a:r>
            <a:br>
              <a:rPr lang="en-US"/>
            </a:br>
            <a:endParaRPr/>
          </a:p>
        </p:txBody>
      </p:sp>
      <p:sp>
        <p:nvSpPr>
          <p:cNvPr id="327" name="Google Shape;327;p12"/>
          <p:cNvSpPr txBox="1"/>
          <p:nvPr>
            <p:ph idx="1" type="body"/>
          </p:nvPr>
        </p:nvSpPr>
        <p:spPr>
          <a:xfrm>
            <a:off x="611560" y="1916832"/>
            <a:ext cx="7704856" cy="4464496"/>
          </a:xfrm>
          <a:prstGeom prst="rect">
            <a:avLst/>
          </a:prstGeom>
          <a:noFill/>
          <a:ln>
            <a:noFill/>
          </a:ln>
        </p:spPr>
        <p:txBody>
          <a:bodyPr anchorCtr="0" anchor="t" bIns="45700" lIns="91425" spcFirstLastPara="1" rIns="91425" wrap="square" tIns="45700">
            <a:normAutofit fontScale="85000" lnSpcReduction="20000"/>
          </a:bodyPr>
          <a:lstStyle/>
          <a:p>
            <a:pPr indent="-274320" lvl="0" marL="342900" rtl="0" algn="l">
              <a:spcBef>
                <a:spcPts val="0"/>
              </a:spcBef>
              <a:spcAft>
                <a:spcPts val="0"/>
              </a:spcAft>
              <a:buSzPct val="76000"/>
              <a:buChar char="🞇"/>
            </a:pPr>
            <a:r>
              <a:rPr lang="en-US"/>
              <a:t>Amul's marketing elements are a testament to its enduring success in the dairy industry. First and foremost, Amul boasts a comprehensive product portfolio, offering a wide range of dairy products that cater to diverse consumer preferences, from fresh milk to delectable ice creams. Their marketing strategy hinges on the iconic Amul girl, featured in witty and engaging advertisements that resonate with audiences across generations. Amul's robust distribution network ensures that their products are widely accessible throughout India. Furthermore, their competitive pricing strategy makes quality dairy products affordable to a broad spectrum of consumers. Central to their brand identity is their cooperative model, where local farmers play a pivotal role, emphasizing their commitment to community development and sustainability, and thereby enhancing brand authenticity and consumer trust</a:t>
            </a:r>
            <a:endParaRPr/>
          </a:p>
        </p:txBody>
      </p:sp>
    </p:spTree>
  </p:cSld>
  <p:clrMapOvr>
    <a:masterClrMapping/>
  </p:clrMapOvr>
  <mc:AlternateContent>
    <mc:Choice Requires="p14">
      <p:transition spd="slow" p14:dur="4400">
        <p14:honeycomb/>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13"/>
          <p:cNvPicPr preferRelativeResize="0"/>
          <p:nvPr/>
        </p:nvPicPr>
        <p:blipFill rotWithShape="1">
          <a:blip r:embed="rId3">
            <a:alphaModFix/>
          </a:blip>
          <a:srcRect b="0" l="0" r="0" t="0"/>
          <a:stretch/>
        </p:blipFill>
        <p:spPr>
          <a:xfrm>
            <a:off x="683568" y="620688"/>
            <a:ext cx="7920880" cy="5688632"/>
          </a:xfrm>
          <a:prstGeom prst="rect">
            <a:avLst/>
          </a:prstGeom>
          <a:noFill/>
          <a:ln>
            <a:noFill/>
          </a:ln>
        </p:spPr>
      </p:pic>
    </p:spTree>
  </p:cSld>
  <p:clrMapOvr>
    <a:masterClrMapping/>
  </p:clrMapOvr>
  <mc:AlternateContent>
    <mc:Choice Requires="p14">
      <p:transition spd="slow" p14:dur="4400">
        <p14:honeycomb/>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4"/>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Century Gothic"/>
              <a:buNone/>
            </a:pPr>
            <a:r>
              <a:rPr lang="en-US"/>
              <a:t>SWOT ANAIYSIS OF AMUL</a:t>
            </a:r>
            <a:br>
              <a:rPr lang="en-US"/>
            </a:br>
            <a:endParaRPr/>
          </a:p>
        </p:txBody>
      </p:sp>
      <p:sp>
        <p:nvSpPr>
          <p:cNvPr id="338" name="Google Shape;338;p14"/>
          <p:cNvSpPr txBox="1"/>
          <p:nvPr>
            <p:ph idx="1" type="body"/>
          </p:nvPr>
        </p:nvSpPr>
        <p:spPr>
          <a:xfrm>
            <a:off x="467544" y="1844824"/>
            <a:ext cx="8208912" cy="5013176"/>
          </a:xfrm>
          <a:prstGeom prst="rect">
            <a:avLst/>
          </a:prstGeom>
          <a:noFill/>
          <a:ln>
            <a:noFill/>
          </a:ln>
        </p:spPr>
        <p:txBody>
          <a:bodyPr anchorCtr="0" anchor="t" bIns="45700" lIns="91425" spcFirstLastPara="1" rIns="91425" wrap="square" tIns="45700">
            <a:normAutofit fontScale="70000" lnSpcReduction="20000"/>
          </a:bodyPr>
          <a:lstStyle/>
          <a:p>
            <a:pPr indent="-274319" lvl="0" marL="342900" rtl="0" algn="l">
              <a:spcBef>
                <a:spcPts val="0"/>
              </a:spcBef>
              <a:spcAft>
                <a:spcPts val="0"/>
              </a:spcAft>
              <a:buSzPct val="76000"/>
              <a:buChar char="🞇"/>
            </a:pPr>
            <a:r>
              <a:rPr lang="en-US"/>
              <a:t>Amul's SWOT analysis reveals a brand with significant strengths, potential weaknesses, promising opportunities, and notable threats.</a:t>
            </a:r>
            <a:endParaRPr/>
          </a:p>
          <a:p>
            <a:pPr indent="-274319" lvl="0" marL="342900" rtl="0" algn="l">
              <a:spcBef>
                <a:spcPts val="336"/>
              </a:spcBef>
              <a:spcAft>
                <a:spcPts val="0"/>
              </a:spcAft>
              <a:buSzPct val="76000"/>
              <a:buChar char="🞇"/>
            </a:pPr>
            <a:r>
              <a:rPr lang="en-US"/>
              <a:t>Strengths lie in Amul's strong brand reputation for delivering high-quality dairy products and its extensive distribution network, ensuring accessibility across India. The cooperative model involving local farmers enhances sustainability and community support, reinforcing its authenticity.</a:t>
            </a:r>
            <a:endParaRPr/>
          </a:p>
          <a:p>
            <a:pPr indent="-274319" lvl="0" marL="342900" rtl="0" algn="l">
              <a:spcBef>
                <a:spcPts val="336"/>
              </a:spcBef>
              <a:spcAft>
                <a:spcPts val="0"/>
              </a:spcAft>
              <a:buSzPct val="76000"/>
              <a:buChar char="🞇"/>
            </a:pPr>
            <a:r>
              <a:rPr lang="en-US"/>
              <a:t>However, potential weaknesses include limited diversification beyond dairy products, which may hinder growth prospects. Additionally, the cooperative structure might face challenges in terms of scalability and agility in a rapidly evolving market.</a:t>
            </a:r>
            <a:endParaRPr/>
          </a:p>
          <a:p>
            <a:pPr indent="-274319" lvl="0" marL="342900" rtl="0" algn="l">
              <a:spcBef>
                <a:spcPts val="336"/>
              </a:spcBef>
              <a:spcAft>
                <a:spcPts val="0"/>
              </a:spcAft>
              <a:buSzPct val="76000"/>
              <a:buChar char="🞇"/>
            </a:pPr>
            <a:r>
              <a:rPr lang="en-US"/>
              <a:t>Amul has opportunities to expand its product line, especially in the health and organic food segments, and explore international markets, capitalizing on global demand for quality dairy and dairy-related products.</a:t>
            </a:r>
            <a:endParaRPr/>
          </a:p>
          <a:p>
            <a:pPr indent="-274319" lvl="0" marL="342900" rtl="0" algn="l">
              <a:spcBef>
                <a:spcPts val="336"/>
              </a:spcBef>
              <a:spcAft>
                <a:spcPts val="0"/>
              </a:spcAft>
              <a:buSzPct val="76000"/>
              <a:buChar char="🞇"/>
            </a:pPr>
            <a:r>
              <a:rPr lang="en-US"/>
              <a:t>Yet, it also faces threats from intense competition, particularly from multinational dairy companies, changing consumer preferences, and market dynamics. Furthermore, fluctuations in milk production and regulatory compliance pose potential challenges to Amul's market position and growth trajectory.</a:t>
            </a:r>
            <a:br>
              <a:rPr lang="en-US"/>
            </a:br>
            <a:endParaRPr/>
          </a:p>
        </p:txBody>
      </p:sp>
    </p:spTree>
  </p:cSld>
  <p:clrMapOvr>
    <a:masterClrMapping/>
  </p:clrMapOvr>
  <mc:AlternateContent>
    <mc:Choice Requires="p14">
      <p:transition spd="slow" p14:dur="4400">
        <p14:honeycomb/>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15"/>
          <p:cNvPicPr preferRelativeResize="0"/>
          <p:nvPr/>
        </p:nvPicPr>
        <p:blipFill rotWithShape="1">
          <a:blip r:embed="rId3">
            <a:alphaModFix/>
          </a:blip>
          <a:srcRect b="0" l="0" r="0" t="0"/>
          <a:stretch/>
        </p:blipFill>
        <p:spPr>
          <a:xfrm>
            <a:off x="539553" y="1061642"/>
            <a:ext cx="8136904" cy="4581703"/>
          </a:xfrm>
          <a:prstGeom prst="rect">
            <a:avLst/>
          </a:prstGeom>
          <a:noFill/>
          <a:ln>
            <a:noFill/>
          </a:ln>
        </p:spPr>
      </p:pic>
    </p:spTree>
  </p:cSld>
  <p:clrMapOvr>
    <a:masterClrMapping/>
  </p:clrMapOvr>
  <mc:AlternateContent>
    <mc:Choice Requires="p14">
      <p:transition spd="slow" p14:dur="4400">
        <p14:honeycomb/>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6"/>
          <p:cNvSpPr txBox="1"/>
          <p:nvPr>
            <p:ph type="title"/>
          </p:nvPr>
        </p:nvSpPr>
        <p:spPr>
          <a:xfrm>
            <a:off x="971600" y="980728"/>
            <a:ext cx="7024744" cy="1143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Century Gothic"/>
              <a:buNone/>
            </a:pPr>
            <a:r>
              <a:rPr lang="en-US"/>
              <a:t>COVID-STRATEGIES OF AMUL</a:t>
            </a:r>
            <a:br>
              <a:rPr lang="en-US"/>
            </a:br>
            <a:endParaRPr/>
          </a:p>
        </p:txBody>
      </p:sp>
      <p:sp>
        <p:nvSpPr>
          <p:cNvPr id="349" name="Google Shape;349;p16"/>
          <p:cNvSpPr txBox="1"/>
          <p:nvPr>
            <p:ph idx="1" type="body"/>
          </p:nvPr>
        </p:nvSpPr>
        <p:spPr>
          <a:xfrm>
            <a:off x="1043608" y="1772816"/>
            <a:ext cx="6777317" cy="4534348"/>
          </a:xfrm>
          <a:prstGeom prst="rect">
            <a:avLst/>
          </a:prstGeom>
          <a:noFill/>
          <a:ln>
            <a:noFill/>
          </a:ln>
        </p:spPr>
        <p:txBody>
          <a:bodyPr anchorCtr="0" anchor="t" bIns="45700" lIns="91425" spcFirstLastPara="1" rIns="91425" wrap="square" tIns="45700">
            <a:normAutofit fontScale="85000" lnSpcReduction="10000"/>
          </a:bodyPr>
          <a:lstStyle/>
          <a:p>
            <a:pPr indent="-274320" lvl="0" marL="342900" rtl="0" algn="l">
              <a:spcBef>
                <a:spcPts val="0"/>
              </a:spcBef>
              <a:spcAft>
                <a:spcPts val="0"/>
              </a:spcAft>
              <a:buSzPct val="76000"/>
              <a:buChar char="🞇"/>
            </a:pPr>
            <a:r>
              <a:rPr lang="en-US"/>
              <a:t>During the COVID-19 pandemic, Amul implemented several strategies to adapt to the challenging circumstances. Firstly, they ensured the safety and health of their employees and dairy farmers by implementing strict hygiene protocols and providing necessary protective equipment. They also focused on maintaining an uninterrupted supply chain to meet the increased demand for essential dairy products. Amul actively communicated with consumers through digital channels to reassure them about product safety and availability. Additionally, they introduced new products like immunity-boosting milk variants to cater to changing consumer needs during the pandemic, demonstrating their adaptability and innovation.</a:t>
            </a:r>
            <a:endParaRPr/>
          </a:p>
        </p:txBody>
      </p:sp>
    </p:spTree>
  </p:cSld>
  <p:clrMapOvr>
    <a:masterClrMapping/>
  </p:clrMapOvr>
  <mc:AlternateContent>
    <mc:Choice Requires="p14">
      <p:transition spd="slow" p14:dur="4400">
        <p14:honeycomb/>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17"/>
          <p:cNvPicPr preferRelativeResize="0"/>
          <p:nvPr/>
        </p:nvPicPr>
        <p:blipFill rotWithShape="1">
          <a:blip r:embed="rId3">
            <a:alphaModFix/>
          </a:blip>
          <a:srcRect b="0" l="0" r="0" t="0"/>
          <a:stretch/>
        </p:blipFill>
        <p:spPr>
          <a:xfrm>
            <a:off x="1237652" y="1412776"/>
            <a:ext cx="2872740" cy="2495151"/>
          </a:xfrm>
          <a:prstGeom prst="rect">
            <a:avLst/>
          </a:prstGeom>
          <a:noFill/>
          <a:ln>
            <a:noFill/>
          </a:ln>
        </p:spPr>
      </p:pic>
      <p:pic>
        <p:nvPicPr>
          <p:cNvPr id="355" name="Google Shape;355;p17"/>
          <p:cNvPicPr preferRelativeResize="0"/>
          <p:nvPr/>
        </p:nvPicPr>
        <p:blipFill rotWithShape="1">
          <a:blip r:embed="rId4">
            <a:alphaModFix/>
          </a:blip>
          <a:srcRect b="0" l="0" r="0" t="0"/>
          <a:stretch/>
        </p:blipFill>
        <p:spPr>
          <a:xfrm>
            <a:off x="4110392" y="1358187"/>
            <a:ext cx="3844888" cy="2549740"/>
          </a:xfrm>
          <a:prstGeom prst="rect">
            <a:avLst/>
          </a:prstGeom>
          <a:noFill/>
          <a:ln>
            <a:noFill/>
          </a:ln>
        </p:spPr>
      </p:pic>
      <p:pic>
        <p:nvPicPr>
          <p:cNvPr id="356" name="Google Shape;356;p17"/>
          <p:cNvPicPr preferRelativeResize="0"/>
          <p:nvPr/>
        </p:nvPicPr>
        <p:blipFill rotWithShape="1">
          <a:blip r:embed="rId5">
            <a:alphaModFix/>
          </a:blip>
          <a:srcRect b="0" l="0" r="0" t="0"/>
          <a:stretch/>
        </p:blipFill>
        <p:spPr>
          <a:xfrm>
            <a:off x="1237652" y="3907927"/>
            <a:ext cx="2872740" cy="2168249"/>
          </a:xfrm>
          <a:prstGeom prst="rect">
            <a:avLst/>
          </a:prstGeom>
          <a:noFill/>
          <a:ln>
            <a:noFill/>
          </a:ln>
        </p:spPr>
      </p:pic>
      <p:pic>
        <p:nvPicPr>
          <p:cNvPr id="357" name="Google Shape;357;p17"/>
          <p:cNvPicPr preferRelativeResize="0"/>
          <p:nvPr/>
        </p:nvPicPr>
        <p:blipFill rotWithShape="1">
          <a:blip r:embed="rId6">
            <a:alphaModFix/>
          </a:blip>
          <a:srcRect b="0" l="0" r="0" t="0"/>
          <a:stretch/>
        </p:blipFill>
        <p:spPr>
          <a:xfrm>
            <a:off x="4110392" y="3907927"/>
            <a:ext cx="3844888" cy="2168249"/>
          </a:xfrm>
          <a:prstGeom prst="rect">
            <a:avLst/>
          </a:prstGeom>
          <a:noFill/>
          <a:ln>
            <a:noFill/>
          </a:ln>
        </p:spPr>
      </p:pic>
    </p:spTree>
  </p:cSld>
  <p:clrMapOvr>
    <a:masterClrMapping/>
  </p:clrMapOvr>
  <mc:AlternateContent>
    <mc:Choice Requires="p14">
      <p:transition spd="slow" p14:dur="4400">
        <p14:honeycomb/>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8"/>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4000"/>
              <a:buFont typeface="Century Gothic"/>
              <a:buNone/>
            </a:pPr>
            <a:r>
              <a:rPr lang="en-US"/>
              <a:t>STP Analysis</a:t>
            </a:r>
            <a:endParaRPr/>
          </a:p>
        </p:txBody>
      </p:sp>
      <p:sp>
        <p:nvSpPr>
          <p:cNvPr id="363" name="Google Shape;363;p18"/>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rmAutofit/>
          </a:bodyPr>
          <a:lstStyle/>
          <a:p>
            <a:pPr indent="-274319" lvl="0" marL="342900" rtl="0" algn="l">
              <a:spcBef>
                <a:spcPts val="0"/>
              </a:spcBef>
              <a:spcAft>
                <a:spcPts val="0"/>
              </a:spcAft>
              <a:buSzPts val="1824"/>
              <a:buChar char="🞇"/>
            </a:pPr>
            <a:r>
              <a:rPr lang="en-US"/>
              <a:t>Kids:</a:t>
            </a:r>
            <a:endParaRPr/>
          </a:p>
          <a:p>
            <a:pPr indent="0" lvl="0" marL="68580" rtl="0" algn="l">
              <a:spcBef>
                <a:spcPts val="480"/>
              </a:spcBef>
              <a:spcAft>
                <a:spcPts val="0"/>
              </a:spcAft>
              <a:buSzPts val="1824"/>
              <a:buNone/>
            </a:pPr>
            <a:r>
              <a:t/>
            </a:r>
            <a:endParaRPr/>
          </a:p>
        </p:txBody>
      </p:sp>
      <p:pic>
        <p:nvPicPr>
          <p:cNvPr id="364" name="Google Shape;364;p18"/>
          <p:cNvPicPr preferRelativeResize="0"/>
          <p:nvPr/>
        </p:nvPicPr>
        <p:blipFill rotWithShape="1">
          <a:blip r:embed="rId3">
            <a:alphaModFix/>
          </a:blip>
          <a:srcRect b="0" l="0" r="0" t="0"/>
          <a:stretch/>
        </p:blipFill>
        <p:spPr>
          <a:xfrm>
            <a:off x="1115616" y="2852936"/>
            <a:ext cx="1661160" cy="178308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365" name="Google Shape;365;p18"/>
          <p:cNvPicPr preferRelativeResize="0"/>
          <p:nvPr/>
        </p:nvPicPr>
        <p:blipFill rotWithShape="1">
          <a:blip r:embed="rId4">
            <a:alphaModFix/>
          </a:blip>
          <a:srcRect b="0" l="0" r="0" t="0"/>
          <a:stretch/>
        </p:blipFill>
        <p:spPr>
          <a:xfrm>
            <a:off x="3032010" y="2924139"/>
            <a:ext cx="1584960" cy="178308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366" name="Google Shape;366;p18"/>
          <p:cNvPicPr preferRelativeResize="0"/>
          <p:nvPr/>
        </p:nvPicPr>
        <p:blipFill rotWithShape="1">
          <a:blip r:embed="rId5">
            <a:alphaModFix/>
          </a:blip>
          <a:srcRect b="0" l="0" r="0" t="0"/>
          <a:stretch/>
        </p:blipFill>
        <p:spPr>
          <a:xfrm>
            <a:off x="5320640" y="2860431"/>
            <a:ext cx="1554480" cy="178308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367" name="Google Shape;367;p18"/>
          <p:cNvPicPr preferRelativeResize="0"/>
          <p:nvPr/>
        </p:nvPicPr>
        <p:blipFill rotWithShape="1">
          <a:blip r:embed="rId6">
            <a:alphaModFix/>
          </a:blip>
          <a:srcRect b="0" l="0" r="0" t="0"/>
          <a:stretch/>
        </p:blipFill>
        <p:spPr>
          <a:xfrm>
            <a:off x="7020272" y="2941267"/>
            <a:ext cx="1722120" cy="178308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mc:AlternateContent>
    <mc:Choice Requires="p14">
      <p:transition spd="slow" p14:dur="4400">
        <p14:honeycomb/>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9"/>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4000"/>
              <a:buFont typeface="Century Gothic"/>
              <a:buNone/>
            </a:pPr>
            <a:r>
              <a:rPr lang="en-US"/>
              <a:t>Youth:</a:t>
            </a:r>
            <a:endParaRPr/>
          </a:p>
        </p:txBody>
      </p:sp>
      <p:pic>
        <p:nvPicPr>
          <p:cNvPr id="373" name="Google Shape;373;p19"/>
          <p:cNvPicPr preferRelativeResize="0"/>
          <p:nvPr/>
        </p:nvPicPr>
        <p:blipFill rotWithShape="1">
          <a:blip r:embed="rId3">
            <a:alphaModFix/>
          </a:blip>
          <a:srcRect b="0" l="0" r="0" t="0"/>
          <a:stretch/>
        </p:blipFill>
        <p:spPr>
          <a:xfrm>
            <a:off x="755576" y="2420888"/>
            <a:ext cx="1592580" cy="178308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374" name="Google Shape;374;p19"/>
          <p:cNvPicPr preferRelativeResize="0"/>
          <p:nvPr/>
        </p:nvPicPr>
        <p:blipFill rotWithShape="1">
          <a:blip r:embed="rId4">
            <a:alphaModFix/>
          </a:blip>
          <a:srcRect b="0" l="0" r="0" t="0"/>
          <a:stretch/>
        </p:blipFill>
        <p:spPr>
          <a:xfrm>
            <a:off x="2699792" y="2420888"/>
            <a:ext cx="1699260" cy="178308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375" name="Google Shape;375;p19"/>
          <p:cNvPicPr preferRelativeResize="0"/>
          <p:nvPr/>
        </p:nvPicPr>
        <p:blipFill rotWithShape="1">
          <a:blip r:embed="rId5">
            <a:alphaModFix/>
          </a:blip>
          <a:srcRect b="0" l="0" r="0" t="0"/>
          <a:stretch/>
        </p:blipFill>
        <p:spPr>
          <a:xfrm>
            <a:off x="4788024" y="2456225"/>
            <a:ext cx="1135380" cy="178308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376" name="Google Shape;376;p19"/>
          <p:cNvPicPr preferRelativeResize="0"/>
          <p:nvPr/>
        </p:nvPicPr>
        <p:blipFill rotWithShape="1">
          <a:blip r:embed="rId6">
            <a:alphaModFix/>
          </a:blip>
          <a:srcRect b="0" l="0" r="0" t="0"/>
          <a:stretch/>
        </p:blipFill>
        <p:spPr>
          <a:xfrm>
            <a:off x="6444208" y="2479085"/>
            <a:ext cx="1257300" cy="173736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377" name="Google Shape;377;p19"/>
          <p:cNvPicPr preferRelativeResize="0"/>
          <p:nvPr/>
        </p:nvPicPr>
        <p:blipFill rotWithShape="1">
          <a:blip r:embed="rId7">
            <a:alphaModFix/>
          </a:blip>
          <a:srcRect b="0" l="0" r="0" t="0"/>
          <a:stretch/>
        </p:blipFill>
        <p:spPr>
          <a:xfrm>
            <a:off x="3389754" y="4725144"/>
            <a:ext cx="2796540" cy="1691640"/>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4400">
        <p14:honeycomb/>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1F15E"/>
            </a:gs>
            <a:gs pos="30008">
              <a:srgbClr val="FEC579"/>
            </a:gs>
            <a:gs pos="62000">
              <a:srgbClr val="90BA3F"/>
            </a:gs>
            <a:gs pos="100000">
              <a:srgbClr val="7FA03E"/>
            </a:gs>
          </a:gsLst>
          <a:lin ang="5400000" scaled="0"/>
        </a:gradFill>
      </p:bgPr>
    </p:bg>
    <p:spTree>
      <p:nvGrpSpPr>
        <p:cNvPr id="265" name="Shape 265"/>
        <p:cNvGrpSpPr/>
        <p:nvPr/>
      </p:nvGrpSpPr>
      <p:grpSpPr>
        <a:xfrm>
          <a:off x="0" y="0"/>
          <a:ext cx="0" cy="0"/>
          <a:chOff x="0" y="0"/>
          <a:chExt cx="0" cy="0"/>
        </a:xfrm>
      </p:grpSpPr>
      <p:sp>
        <p:nvSpPr>
          <p:cNvPr id="266" name="Google Shape;266;p2"/>
          <p:cNvSpPr txBox="1"/>
          <p:nvPr>
            <p:ph idx="1" type="body"/>
          </p:nvPr>
        </p:nvSpPr>
        <p:spPr>
          <a:xfrm>
            <a:off x="899592" y="620688"/>
            <a:ext cx="3378472" cy="5616624"/>
          </a:xfrm>
          <a:prstGeom prst="rect">
            <a:avLst/>
          </a:prstGeom>
          <a:noFill/>
          <a:ln>
            <a:noFill/>
          </a:ln>
        </p:spPr>
        <p:txBody>
          <a:bodyPr anchorCtr="0" anchor="t" bIns="45700" lIns="91425" spcFirstLastPara="1" rIns="91425" wrap="square" tIns="45700">
            <a:normAutofit fontScale="77500" lnSpcReduction="20000"/>
          </a:bodyPr>
          <a:lstStyle/>
          <a:p>
            <a:pPr indent="-274319" lvl="0" marL="342900" rtl="0" algn="l">
              <a:spcBef>
                <a:spcPts val="0"/>
              </a:spcBef>
              <a:spcAft>
                <a:spcPts val="0"/>
              </a:spcAft>
              <a:buSzPct val="76000"/>
              <a:buChar char="🞇"/>
            </a:pPr>
            <a:r>
              <a:rPr lang="en-US"/>
              <a:t>TOPICS</a:t>
            </a:r>
            <a:endParaRPr/>
          </a:p>
          <a:p>
            <a:pPr indent="-274319" lvl="0" marL="342900" rtl="0" algn="l">
              <a:spcBef>
                <a:spcPts val="372"/>
              </a:spcBef>
              <a:spcAft>
                <a:spcPts val="0"/>
              </a:spcAft>
              <a:buSzPct val="76000"/>
              <a:buChar char="🞇"/>
            </a:pPr>
            <a:r>
              <a:rPr lang="en-US"/>
              <a:t>INTRODUCTION</a:t>
            </a:r>
            <a:endParaRPr/>
          </a:p>
          <a:p>
            <a:pPr indent="-274319" lvl="0" marL="342900" rtl="0" algn="l">
              <a:spcBef>
                <a:spcPts val="372"/>
              </a:spcBef>
              <a:spcAft>
                <a:spcPts val="0"/>
              </a:spcAft>
              <a:buSzPct val="76000"/>
              <a:buChar char="🞇"/>
            </a:pPr>
            <a:r>
              <a:rPr lang="en-US"/>
              <a:t>BRANDING”THE TASTE OF INDIA”</a:t>
            </a:r>
            <a:endParaRPr/>
          </a:p>
          <a:p>
            <a:pPr indent="-274319" lvl="0" marL="342900" rtl="0" algn="l">
              <a:spcBef>
                <a:spcPts val="372"/>
              </a:spcBef>
              <a:spcAft>
                <a:spcPts val="0"/>
              </a:spcAft>
              <a:buSzPct val="76000"/>
              <a:buChar char="🞇"/>
            </a:pPr>
            <a:r>
              <a:rPr lang="en-US"/>
              <a:t>UMBRELLA BRANDING OF AMUL</a:t>
            </a:r>
            <a:endParaRPr/>
          </a:p>
          <a:p>
            <a:pPr indent="-274319" lvl="0" marL="342900" rtl="0" algn="l">
              <a:spcBef>
                <a:spcPts val="372"/>
              </a:spcBef>
              <a:spcAft>
                <a:spcPts val="0"/>
              </a:spcAft>
              <a:buSzPct val="76000"/>
              <a:buChar char="🞇"/>
            </a:pPr>
            <a:r>
              <a:rPr lang="en-US"/>
              <a:t>ADVERSTISING STRATEGY AND SUPPLY CHAIN MANAGEMENT OF AMUL</a:t>
            </a:r>
            <a:endParaRPr/>
          </a:p>
          <a:p>
            <a:pPr indent="-274319" lvl="0" marL="342900" rtl="0" algn="l">
              <a:spcBef>
                <a:spcPts val="372"/>
              </a:spcBef>
              <a:spcAft>
                <a:spcPts val="0"/>
              </a:spcAft>
              <a:buSzPct val="76000"/>
              <a:buChar char="🞇"/>
            </a:pPr>
            <a:r>
              <a:rPr lang="en-US"/>
              <a:t>MARKING MIX OF AMUL</a:t>
            </a:r>
            <a:endParaRPr/>
          </a:p>
          <a:p>
            <a:pPr indent="-274319" lvl="0" marL="342900" rtl="0" algn="l">
              <a:spcBef>
                <a:spcPts val="372"/>
              </a:spcBef>
              <a:spcAft>
                <a:spcPts val="0"/>
              </a:spcAft>
              <a:buSzPct val="76000"/>
              <a:buChar char="🞇"/>
            </a:pPr>
            <a:r>
              <a:rPr lang="en-US"/>
              <a:t>DIGITAL AND CONTENT MARKETING OF AMUL</a:t>
            </a:r>
            <a:endParaRPr/>
          </a:p>
          <a:p>
            <a:pPr indent="-274319" lvl="0" marL="342900" rtl="0" algn="l">
              <a:spcBef>
                <a:spcPts val="372"/>
              </a:spcBef>
              <a:spcAft>
                <a:spcPts val="0"/>
              </a:spcAft>
              <a:buSzPct val="76000"/>
              <a:buChar char="🞇"/>
            </a:pPr>
            <a:r>
              <a:rPr lang="en-US"/>
              <a:t>MARKETING ELEMENTS OF AMUL</a:t>
            </a:r>
            <a:endParaRPr/>
          </a:p>
          <a:p>
            <a:pPr indent="-274319" lvl="0" marL="342900" rtl="0" algn="l">
              <a:spcBef>
                <a:spcPts val="372"/>
              </a:spcBef>
              <a:spcAft>
                <a:spcPts val="0"/>
              </a:spcAft>
              <a:buSzPct val="76000"/>
              <a:buChar char="🞇"/>
            </a:pPr>
            <a:r>
              <a:rPr lang="en-US"/>
              <a:t>SWOT ANAIYSIS OF AMUL</a:t>
            </a:r>
            <a:endParaRPr/>
          </a:p>
          <a:p>
            <a:pPr indent="-274319" lvl="0" marL="342900" rtl="0" algn="l">
              <a:spcBef>
                <a:spcPts val="372"/>
              </a:spcBef>
              <a:spcAft>
                <a:spcPts val="0"/>
              </a:spcAft>
              <a:buSzPct val="76000"/>
              <a:buChar char="🞇"/>
            </a:pPr>
            <a:r>
              <a:rPr lang="en-US"/>
              <a:t>COVID-STRATEGIES OF AMUL</a:t>
            </a:r>
            <a:endParaRPr/>
          </a:p>
          <a:p>
            <a:pPr indent="-274319" lvl="0" marL="342900" rtl="0" algn="l">
              <a:spcBef>
                <a:spcPts val="372"/>
              </a:spcBef>
              <a:spcAft>
                <a:spcPts val="0"/>
              </a:spcAft>
              <a:buSzPct val="76000"/>
              <a:buChar char="🞇"/>
            </a:pPr>
            <a:r>
              <a:rPr lang="en-US"/>
              <a:t>CONSLUSION</a:t>
            </a:r>
            <a:endParaRPr/>
          </a:p>
          <a:p>
            <a:pPr indent="0" lvl="0" marL="68580" rtl="0" algn="l">
              <a:spcBef>
                <a:spcPts val="372"/>
              </a:spcBef>
              <a:spcAft>
                <a:spcPts val="0"/>
              </a:spcAft>
              <a:buSzPct val="76000"/>
              <a:buNone/>
            </a:pPr>
            <a:r>
              <a:t/>
            </a:r>
            <a:endParaRPr/>
          </a:p>
          <a:p>
            <a:pPr indent="0" lvl="0" marL="68580" rtl="0" algn="l">
              <a:spcBef>
                <a:spcPts val="372"/>
              </a:spcBef>
              <a:spcAft>
                <a:spcPts val="0"/>
              </a:spcAft>
              <a:buSzPct val="76000"/>
              <a:buNone/>
            </a:pPr>
            <a:r>
              <a:t/>
            </a:r>
            <a:endParaRPr/>
          </a:p>
          <a:p>
            <a:pPr indent="0" lvl="0" marL="68580" rtl="0" algn="l">
              <a:spcBef>
                <a:spcPts val="372"/>
              </a:spcBef>
              <a:spcAft>
                <a:spcPts val="0"/>
              </a:spcAft>
              <a:buSzPct val="76000"/>
              <a:buNone/>
            </a:pPr>
            <a:r>
              <a:t/>
            </a:r>
            <a:endParaRPr/>
          </a:p>
          <a:p>
            <a:pPr indent="0" lvl="0" marL="68580" rtl="0" algn="l">
              <a:spcBef>
                <a:spcPts val="372"/>
              </a:spcBef>
              <a:spcAft>
                <a:spcPts val="0"/>
              </a:spcAft>
              <a:buSzPct val="76000"/>
              <a:buNone/>
            </a:pPr>
            <a:r>
              <a:t/>
            </a:r>
            <a:endParaRPr/>
          </a:p>
          <a:p>
            <a:pPr indent="0" lvl="0" marL="68580" rtl="0" algn="l">
              <a:spcBef>
                <a:spcPts val="372"/>
              </a:spcBef>
              <a:spcAft>
                <a:spcPts val="0"/>
              </a:spcAft>
              <a:buSzPct val="76000"/>
              <a:buNone/>
            </a:pPr>
            <a:r>
              <a:t/>
            </a:r>
            <a:endParaRPr/>
          </a:p>
        </p:txBody>
      </p:sp>
      <p:pic>
        <p:nvPicPr>
          <p:cNvPr descr="C:\Users\pc\Pictures\Saved Pictures\OIP (10).jpg" id="267" name="Google Shape;267;p2"/>
          <p:cNvPicPr preferRelativeResize="0"/>
          <p:nvPr/>
        </p:nvPicPr>
        <p:blipFill rotWithShape="1">
          <a:blip r:embed="rId3">
            <a:alphaModFix/>
          </a:blip>
          <a:srcRect b="0" l="0" r="0" t="0"/>
          <a:stretch/>
        </p:blipFill>
        <p:spPr>
          <a:xfrm>
            <a:off x="4644008" y="620688"/>
            <a:ext cx="3600400" cy="5392291"/>
          </a:xfrm>
          <a:prstGeom prst="rect">
            <a:avLst/>
          </a:prstGeom>
          <a:noFill/>
          <a:ln>
            <a:noFill/>
          </a:ln>
        </p:spPr>
      </p:pic>
    </p:spTree>
  </p:cSld>
  <p:clrMapOvr>
    <a:masterClrMapping/>
  </p:clrMapOvr>
  <mc:AlternateContent>
    <mc:Choice Requires="p14">
      <p:transition spd="slow" p14:dur="4400">
        <p14:honeycomb/>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0"/>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4000"/>
              <a:buFont typeface="Century Gothic"/>
              <a:buNone/>
            </a:pPr>
            <a:r>
              <a:rPr lang="en-US"/>
              <a:t>Women's:</a:t>
            </a:r>
            <a:endParaRPr/>
          </a:p>
        </p:txBody>
      </p:sp>
      <p:pic>
        <p:nvPicPr>
          <p:cNvPr id="383" name="Google Shape;383;p20"/>
          <p:cNvPicPr preferRelativeResize="0"/>
          <p:nvPr/>
        </p:nvPicPr>
        <p:blipFill rotWithShape="1">
          <a:blip r:embed="rId3">
            <a:alphaModFix/>
          </a:blip>
          <a:srcRect b="0" l="0" r="0" t="0"/>
          <a:stretch/>
        </p:blipFill>
        <p:spPr>
          <a:xfrm>
            <a:off x="683568" y="2348880"/>
            <a:ext cx="3253740" cy="124206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384" name="Google Shape;384;p20"/>
          <p:cNvPicPr preferRelativeResize="0"/>
          <p:nvPr/>
        </p:nvPicPr>
        <p:blipFill rotWithShape="1">
          <a:blip r:embed="rId4">
            <a:alphaModFix/>
          </a:blip>
          <a:srcRect b="0" l="0" r="0" t="0"/>
          <a:stretch/>
        </p:blipFill>
        <p:spPr>
          <a:xfrm>
            <a:off x="4572000" y="2078370"/>
            <a:ext cx="1554480" cy="178308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385" name="Google Shape;385;p20"/>
          <p:cNvPicPr preferRelativeResize="0"/>
          <p:nvPr/>
        </p:nvPicPr>
        <p:blipFill rotWithShape="1">
          <a:blip r:embed="rId5">
            <a:alphaModFix/>
          </a:blip>
          <a:srcRect b="0" l="0" r="0" t="0"/>
          <a:stretch/>
        </p:blipFill>
        <p:spPr>
          <a:xfrm>
            <a:off x="6660232" y="2348880"/>
            <a:ext cx="1623060" cy="166878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386" name="Google Shape;386;p20"/>
          <p:cNvPicPr preferRelativeResize="0"/>
          <p:nvPr/>
        </p:nvPicPr>
        <p:blipFill rotWithShape="1">
          <a:blip r:embed="rId6">
            <a:alphaModFix/>
          </a:blip>
          <a:srcRect b="0" l="0" r="0" t="0"/>
          <a:stretch/>
        </p:blipFill>
        <p:spPr>
          <a:xfrm>
            <a:off x="1259632" y="4437112"/>
            <a:ext cx="1653540" cy="178308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mc:AlternateContent>
    <mc:Choice Requires="p14">
      <p:transition spd="slow" p14:dur="4400">
        <p14:honeycomb/>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1"/>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4000"/>
              <a:buFont typeface="Century Gothic"/>
              <a:buNone/>
            </a:pPr>
            <a:r>
              <a:rPr lang="en-US"/>
              <a:t>CONCLUSION </a:t>
            </a:r>
            <a:endParaRPr/>
          </a:p>
        </p:txBody>
      </p:sp>
      <p:sp>
        <p:nvSpPr>
          <p:cNvPr id="392" name="Google Shape;392;p21"/>
          <p:cNvSpPr txBox="1"/>
          <p:nvPr>
            <p:ph idx="1" type="body"/>
          </p:nvPr>
        </p:nvSpPr>
        <p:spPr>
          <a:xfrm>
            <a:off x="611560" y="2323652"/>
            <a:ext cx="7776864" cy="4057676"/>
          </a:xfrm>
          <a:prstGeom prst="rect">
            <a:avLst/>
          </a:prstGeom>
          <a:noFill/>
          <a:ln>
            <a:noFill/>
          </a:ln>
        </p:spPr>
        <p:txBody>
          <a:bodyPr anchorCtr="0" anchor="t" bIns="45700" lIns="91425" spcFirstLastPara="1" rIns="91425" wrap="square" tIns="45700">
            <a:normAutofit fontScale="77500" lnSpcReduction="20000"/>
          </a:bodyPr>
          <a:lstStyle/>
          <a:p>
            <a:pPr indent="-274319" lvl="0" marL="342900" rtl="0" algn="l">
              <a:spcBef>
                <a:spcPts val="0"/>
              </a:spcBef>
              <a:spcAft>
                <a:spcPts val="0"/>
              </a:spcAft>
              <a:buSzPct val="76000"/>
              <a:buChar char="🞇"/>
            </a:pPr>
            <a:r>
              <a:rPr lang="en-US"/>
              <a:t>In conclusion, the Amul project has provided valuable insights into the branding, marketing, and strategies of this iconic dairy brand. Amul's success lies in its ability to maintain a strong brand image through creative advertising, its commitment to delivering high-quality dairy products, and its unique cooperative model that supports local farmers and communities.</a:t>
            </a:r>
            <a:endParaRPr/>
          </a:p>
          <a:p>
            <a:pPr indent="-274319" lvl="0" marL="342900" rtl="0" algn="l">
              <a:spcBef>
                <a:spcPts val="372"/>
              </a:spcBef>
              <a:spcAft>
                <a:spcPts val="0"/>
              </a:spcAft>
              <a:buSzPct val="76000"/>
              <a:buChar char="🞇"/>
            </a:pPr>
            <a:r>
              <a:rPr lang="en-US"/>
              <a:t>Throughout this project, we have explored Amul's advertising strategy, supply chain management, digital marketing efforts, and the various marketing elements that have contributed to its enduring popularity in the Indian dairy industry. We have also discussed the SWOT analysis of Amul, highlighting its strengths, weaknesses, opportunities, and threats.</a:t>
            </a:r>
            <a:endParaRPr/>
          </a:p>
          <a:p>
            <a:pPr indent="-274319" lvl="0" marL="342900" rtl="0" algn="l">
              <a:spcBef>
                <a:spcPts val="372"/>
              </a:spcBef>
              <a:spcAft>
                <a:spcPts val="0"/>
              </a:spcAft>
              <a:buSzPct val="76000"/>
              <a:buChar char="🞇"/>
            </a:pPr>
            <a:r>
              <a:rPr lang="en-US"/>
              <a:t>In the face of challenges like the COVID-19 pandemic, Amul has shown resilience and adaptability, continuing to serve consumers while prioritizing safety and innovation.</a:t>
            </a:r>
            <a:endParaRPr/>
          </a:p>
          <a:p>
            <a:pPr indent="-184556" lvl="0" marL="342900" rtl="0" algn="l">
              <a:spcBef>
                <a:spcPts val="372"/>
              </a:spcBef>
              <a:spcAft>
                <a:spcPts val="0"/>
              </a:spcAft>
              <a:buSzPct val="76000"/>
              <a:buNone/>
            </a:pPr>
            <a:r>
              <a:t/>
            </a:r>
            <a:endParaRPr/>
          </a:p>
        </p:txBody>
      </p:sp>
    </p:spTree>
  </p:cSld>
  <p:clrMapOvr>
    <a:masterClrMapping/>
  </p:clrMapOvr>
  <mc:AlternateContent>
    <mc:Choice Requires="p14">
      <p:transition spd="slow" p14:dur="4400">
        <p14:honeycomb/>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22"/>
          <p:cNvPicPr preferRelativeResize="0"/>
          <p:nvPr>
            <p:ph idx="1" type="body"/>
          </p:nvPr>
        </p:nvPicPr>
        <p:blipFill rotWithShape="1">
          <a:blip r:embed="rId3">
            <a:alphaModFix/>
          </a:blip>
          <a:srcRect b="0" l="0" r="0" t="0"/>
          <a:stretch/>
        </p:blipFill>
        <p:spPr>
          <a:xfrm>
            <a:off x="1619672" y="1340768"/>
            <a:ext cx="5480301" cy="4437337"/>
          </a:xfrm>
          <a:prstGeom prst="rect">
            <a:avLst/>
          </a:prstGeom>
          <a:noFill/>
          <a:ln>
            <a:noFill/>
          </a:ln>
        </p:spPr>
      </p:pic>
    </p:spTree>
  </p:cSld>
  <p:clrMapOvr>
    <a:masterClrMapping/>
  </p:clrMapOvr>
  <mc:AlternateContent>
    <mc:Choice Requires="p14">
      <p:transition spd="slow" p14:dur="4400">
        <p14:honeycomb/>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4000"/>
              <a:buFont typeface="Algerian"/>
              <a:buNone/>
            </a:pPr>
            <a:r>
              <a:rPr lang="en-US">
                <a:latin typeface="Algerian"/>
                <a:ea typeface="Algerian"/>
                <a:cs typeface="Algerian"/>
                <a:sym typeface="Algerian"/>
              </a:rPr>
              <a:t>INTRODUCTION</a:t>
            </a:r>
            <a:endParaRPr>
              <a:latin typeface="Algerian"/>
              <a:ea typeface="Algerian"/>
              <a:cs typeface="Algerian"/>
              <a:sym typeface="Algerian"/>
            </a:endParaRPr>
          </a:p>
        </p:txBody>
      </p:sp>
      <p:sp>
        <p:nvSpPr>
          <p:cNvPr id="273" name="Google Shape;273;p3"/>
          <p:cNvSpPr txBox="1"/>
          <p:nvPr>
            <p:ph idx="1" type="body"/>
          </p:nvPr>
        </p:nvSpPr>
        <p:spPr>
          <a:xfrm>
            <a:off x="539552" y="2060848"/>
            <a:ext cx="4321672" cy="3960440"/>
          </a:xfrm>
          <a:prstGeom prst="rect">
            <a:avLst/>
          </a:prstGeom>
          <a:solidFill>
            <a:schemeClr val="l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rmAutofit fontScale="85000" lnSpcReduction="20000"/>
          </a:bodyPr>
          <a:lstStyle/>
          <a:p>
            <a:pPr indent="-274320" lvl="0" marL="342900" rtl="0" algn="l">
              <a:spcBef>
                <a:spcPts val="0"/>
              </a:spcBef>
              <a:spcAft>
                <a:spcPts val="0"/>
              </a:spcAft>
              <a:buSzPct val="76000"/>
              <a:buChar char="🞇"/>
            </a:pPr>
            <a:r>
              <a:rPr lang="en-US">
                <a:solidFill>
                  <a:schemeClr val="dk1"/>
                </a:solidFill>
                <a:latin typeface="Century Gothic"/>
                <a:ea typeface="Century Gothic"/>
                <a:cs typeface="Century Gothic"/>
                <a:sym typeface="Century Gothic"/>
              </a:rPr>
              <a:t>Established in 1946 anand milk union limited (AMUL)is a cooperative brand  managed by Gujarat cooperative milk marking federation.</a:t>
            </a:r>
            <a:endParaRPr/>
          </a:p>
          <a:p>
            <a:pPr indent="-274320" lvl="0" marL="342900" rtl="0" algn="l">
              <a:spcBef>
                <a:spcPts val="408"/>
              </a:spcBef>
              <a:spcAft>
                <a:spcPts val="0"/>
              </a:spcAft>
              <a:buSzPct val="76000"/>
              <a:buChar char="🞇"/>
            </a:pPr>
            <a:r>
              <a:rPr lang="en-US">
                <a:solidFill>
                  <a:schemeClr val="dk1"/>
                </a:solidFill>
                <a:latin typeface="Century Gothic"/>
                <a:ea typeface="Century Gothic"/>
                <a:cs typeface="Century Gothic"/>
                <a:sym typeface="Century Gothic"/>
              </a:rPr>
              <a:t>Amul was founded by tribhuvandas Patel under the direction for sardar vallabhabhai patel.</a:t>
            </a:r>
            <a:endParaRPr/>
          </a:p>
          <a:p>
            <a:pPr indent="-274320" lvl="0" marL="342900" rtl="0" algn="l">
              <a:spcBef>
                <a:spcPts val="408"/>
              </a:spcBef>
              <a:spcAft>
                <a:spcPts val="0"/>
              </a:spcAft>
              <a:buSzPct val="76000"/>
              <a:buChar char="🞇"/>
            </a:pPr>
            <a:r>
              <a:rPr lang="en-US">
                <a:solidFill>
                  <a:schemeClr val="dk1"/>
                </a:solidFill>
                <a:latin typeface="Century Gothic"/>
                <a:ea typeface="Century Gothic"/>
                <a:cs typeface="Century Gothic"/>
                <a:sym typeface="Century Gothic"/>
              </a:rPr>
              <a:t>Amul was founded as a result of revolution to help the poor farmer.</a:t>
            </a:r>
            <a:endParaRPr/>
          </a:p>
          <a:p>
            <a:pPr indent="-274320" lvl="0" marL="342900" rtl="0" algn="l">
              <a:spcBef>
                <a:spcPts val="408"/>
              </a:spcBef>
              <a:spcAft>
                <a:spcPts val="0"/>
              </a:spcAft>
              <a:buSzPct val="76000"/>
              <a:buChar char="🞇"/>
            </a:pPr>
            <a:r>
              <a:rPr lang="en-US">
                <a:solidFill>
                  <a:schemeClr val="dk1"/>
                </a:solidFill>
                <a:latin typeface="Century Gothic"/>
                <a:ea typeface="Century Gothic"/>
                <a:cs typeface="Century Gothic"/>
                <a:sym typeface="Century Gothic"/>
              </a:rPr>
              <a:t>Amul is a 75+ year old brand which is still a market leader </a:t>
            </a:r>
            <a:endParaRPr/>
          </a:p>
        </p:txBody>
      </p:sp>
      <p:pic>
        <p:nvPicPr>
          <p:cNvPr id="274" name="Google Shape;274;p3"/>
          <p:cNvPicPr preferRelativeResize="0"/>
          <p:nvPr>
            <p:ph idx="2" type="body"/>
          </p:nvPr>
        </p:nvPicPr>
        <p:blipFill rotWithShape="1">
          <a:blip r:embed="rId3">
            <a:alphaModFix/>
          </a:blip>
          <a:srcRect b="0" l="0" r="0" t="0"/>
          <a:stretch/>
        </p:blipFill>
        <p:spPr>
          <a:xfrm>
            <a:off x="5004048" y="2204864"/>
            <a:ext cx="3312368" cy="3600400"/>
          </a:xfrm>
          <a:prstGeom prst="rect">
            <a:avLst/>
          </a:prstGeom>
          <a:noFill/>
          <a:ln>
            <a:noFill/>
          </a:ln>
        </p:spPr>
      </p:pic>
    </p:spTree>
  </p:cSld>
  <p:clrMapOvr>
    <a:masterClrMapping/>
  </p:clrMapOvr>
  <mc:AlternateContent>
    <mc:Choice Requires="p14">
      <p:transition spd="slow" p14:dur="4400">
        <p14:honeycomb/>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4000"/>
              <a:buFont typeface="Century Gothic"/>
              <a:buNone/>
            </a:pPr>
            <a:r>
              <a:rPr lang="en-US"/>
              <a:t>BRANDING</a:t>
            </a:r>
            <a:endParaRPr/>
          </a:p>
        </p:txBody>
      </p:sp>
      <p:sp>
        <p:nvSpPr>
          <p:cNvPr id="280" name="Google Shape;280;p4"/>
          <p:cNvSpPr txBox="1"/>
          <p:nvPr>
            <p:ph idx="1" type="body"/>
          </p:nvPr>
        </p:nvSpPr>
        <p:spPr>
          <a:xfrm>
            <a:off x="611560" y="2276872"/>
            <a:ext cx="5544616" cy="4176463"/>
          </a:xfrm>
          <a:prstGeom prst="rect">
            <a:avLst/>
          </a:prstGeom>
          <a:noFill/>
          <a:ln>
            <a:noFill/>
          </a:ln>
        </p:spPr>
        <p:txBody>
          <a:bodyPr anchorCtr="0" anchor="t" bIns="45700" lIns="91425" spcFirstLastPara="1" rIns="91425" wrap="square" tIns="45700">
            <a:normAutofit fontScale="85000" lnSpcReduction="10000"/>
          </a:bodyPr>
          <a:lstStyle/>
          <a:p>
            <a:pPr indent="-274320" lvl="0" marL="342900" rtl="0" algn="l">
              <a:spcBef>
                <a:spcPts val="0"/>
              </a:spcBef>
              <a:spcAft>
                <a:spcPts val="0"/>
              </a:spcAft>
              <a:buSzPct val="76000"/>
              <a:buChar char="🞇"/>
            </a:pPr>
            <a:r>
              <a:rPr lang="en-US"/>
              <a:t>Celebrating the rich and diverse culinary heritage of India, showcasing the country's regional flavors, ingredients, and cooking traditions.</a:t>
            </a:r>
            <a:endParaRPr/>
          </a:p>
          <a:p>
            <a:pPr indent="-274320" lvl="0" marL="342900" rtl="0" algn="l">
              <a:spcBef>
                <a:spcPts val="408"/>
              </a:spcBef>
              <a:spcAft>
                <a:spcPts val="0"/>
              </a:spcAft>
              <a:buSzPct val="76000"/>
              <a:buChar char="🞇"/>
            </a:pPr>
            <a:r>
              <a:rPr lang="en-US"/>
              <a:t>Emphasizing the authenticity, quality, and purity of Indian cuisine, highlighting the use of traditional cooking methods and locally sourced ingredients.</a:t>
            </a:r>
            <a:endParaRPr/>
          </a:p>
          <a:p>
            <a:pPr indent="-274320" lvl="0" marL="342900" rtl="0" algn="l">
              <a:spcBef>
                <a:spcPts val="408"/>
              </a:spcBef>
              <a:spcAft>
                <a:spcPts val="0"/>
              </a:spcAft>
              <a:buSzPct val="76000"/>
              <a:buChar char="🞇"/>
            </a:pPr>
            <a:r>
              <a:rPr lang="en-US"/>
              <a:t>Positioning Indian food as not just a meal but an immersive cultural and sensory experience, appealing to a wide range of tastes and preferences.</a:t>
            </a:r>
            <a:endParaRPr/>
          </a:p>
        </p:txBody>
      </p:sp>
      <p:pic>
        <p:nvPicPr>
          <p:cNvPr descr="C:\Users\pc\Pictures\Saved Pictures\OIP.jpg" id="281" name="Google Shape;281;p4"/>
          <p:cNvPicPr preferRelativeResize="0"/>
          <p:nvPr/>
        </p:nvPicPr>
        <p:blipFill rotWithShape="1">
          <a:blip r:embed="rId3">
            <a:alphaModFix/>
          </a:blip>
          <a:srcRect b="0" l="0" r="0" t="0"/>
          <a:stretch/>
        </p:blipFill>
        <p:spPr>
          <a:xfrm>
            <a:off x="5436096" y="4725144"/>
            <a:ext cx="3146047" cy="1584176"/>
          </a:xfrm>
          <a:prstGeom prst="rect">
            <a:avLst/>
          </a:prstGeom>
          <a:noFill/>
          <a:ln>
            <a:noFill/>
          </a:ln>
        </p:spPr>
      </p:pic>
    </p:spTree>
  </p:cSld>
  <p:clrMapOvr>
    <a:masterClrMapping/>
  </p:clrMapOvr>
  <mc:AlternateContent>
    <mc:Choice Requires="p14">
      <p:transition spd="slow" p14:dur="4400">
        <p14:honeycomb/>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4000"/>
              <a:buFont typeface="Century Gothic"/>
              <a:buNone/>
            </a:pPr>
            <a:r>
              <a:rPr lang="en-US"/>
              <a:t>UMBRELLA BRANDING</a:t>
            </a:r>
            <a:endParaRPr/>
          </a:p>
        </p:txBody>
      </p:sp>
      <p:sp>
        <p:nvSpPr>
          <p:cNvPr id="287" name="Google Shape;287;p5"/>
          <p:cNvSpPr txBox="1"/>
          <p:nvPr>
            <p:ph idx="1" type="body"/>
          </p:nvPr>
        </p:nvSpPr>
        <p:spPr>
          <a:xfrm>
            <a:off x="179512" y="2348880"/>
            <a:ext cx="5400600" cy="3816424"/>
          </a:xfrm>
          <a:prstGeom prst="rect">
            <a:avLst/>
          </a:prstGeom>
          <a:noFill/>
          <a:ln>
            <a:noFill/>
          </a:ln>
        </p:spPr>
        <p:txBody>
          <a:bodyPr anchorCtr="0" anchor="t" bIns="45700" lIns="91425" spcFirstLastPara="1" rIns="91425" wrap="square" tIns="45700">
            <a:normAutofit fontScale="62500" lnSpcReduction="20000"/>
          </a:bodyPr>
          <a:lstStyle/>
          <a:p>
            <a:pPr indent="-274344" lvl="0" marL="342900" rtl="0" algn="l">
              <a:spcBef>
                <a:spcPts val="0"/>
              </a:spcBef>
              <a:spcAft>
                <a:spcPts val="0"/>
              </a:spcAft>
              <a:buSzPct val="76000"/>
              <a:buChar char="🞇"/>
            </a:pPr>
            <a:r>
              <a:rPr lang="en-US" sz="2500"/>
              <a:t>Amul's umbrella branding strategy is a comprehensive approach that encompasses a wide variety of dairy products under a single, trusted brand. This strategy unifies products such as milk, butter, cheese, yogurt, and more, all under the recognizable Amul logo. It leverages the brand's reputation for quality and purity, creating a seamless and consistent consumer experience. By using the Amul name across their product range, they establish a sense of trust, reliability, and familiarity with consumers, making Amul a go-to choice for all their dairy needs. This approach also reinforces Amul's commitment to supporting local farmers and communities, emphasizing their cooperative and community-centric ethos. Overall, Amul's umbrella branding is a key driver of their enduring success and popularity in the Indian dairy market</a:t>
            </a:r>
            <a:r>
              <a:rPr lang="en-US"/>
              <a:t>.</a:t>
            </a:r>
            <a:endParaRPr/>
          </a:p>
        </p:txBody>
      </p:sp>
      <p:pic>
        <p:nvPicPr>
          <p:cNvPr id="288" name="Google Shape;288;p5"/>
          <p:cNvPicPr preferRelativeResize="0"/>
          <p:nvPr>
            <p:ph idx="2" type="body"/>
          </p:nvPr>
        </p:nvPicPr>
        <p:blipFill rotWithShape="1">
          <a:blip r:embed="rId3">
            <a:alphaModFix/>
          </a:blip>
          <a:srcRect b="0" l="0" r="0" t="0"/>
          <a:stretch/>
        </p:blipFill>
        <p:spPr>
          <a:xfrm>
            <a:off x="5580112" y="3573016"/>
            <a:ext cx="2872740" cy="1729740"/>
          </a:xfrm>
          <a:prstGeom prst="rect">
            <a:avLst/>
          </a:prstGeom>
          <a:noFill/>
          <a:ln>
            <a:noFill/>
          </a:ln>
        </p:spPr>
      </p:pic>
    </p:spTree>
  </p:cSld>
  <p:clrMapOvr>
    <a:masterClrMapping/>
  </p:clrMapOvr>
  <mc:AlternateContent>
    <mc:Choice Requires="p14">
      <p:transition spd="slow" p14:dur="4400">
        <p14:honeycomb/>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6"/>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2400"/>
              <a:buFont typeface="Century Gothic"/>
              <a:buNone/>
            </a:pPr>
            <a:r>
              <a:rPr lang="en-US" sz="2400"/>
              <a:t>ADVERSTISING STRATEGY AND SUPPLY CHAIN MANAGEMENT OF AMUL</a:t>
            </a:r>
            <a:br>
              <a:rPr lang="en-US" sz="2400"/>
            </a:br>
            <a:endParaRPr sz="2400"/>
          </a:p>
        </p:txBody>
      </p:sp>
      <p:sp>
        <p:nvSpPr>
          <p:cNvPr id="294" name="Google Shape;294;p6"/>
          <p:cNvSpPr txBox="1"/>
          <p:nvPr>
            <p:ph idx="1" type="body"/>
          </p:nvPr>
        </p:nvSpPr>
        <p:spPr>
          <a:xfrm>
            <a:off x="467544" y="2204864"/>
            <a:ext cx="7920880" cy="3627765"/>
          </a:xfrm>
          <a:prstGeom prst="rect">
            <a:avLst/>
          </a:prstGeom>
          <a:noFill/>
          <a:ln>
            <a:noFill/>
          </a:ln>
        </p:spPr>
        <p:txBody>
          <a:bodyPr anchorCtr="0" anchor="t" bIns="45700" lIns="91425" spcFirstLastPara="1" rIns="91425" wrap="square" tIns="45700">
            <a:normAutofit fontScale="85000" lnSpcReduction="20000"/>
          </a:bodyPr>
          <a:lstStyle/>
          <a:p>
            <a:pPr indent="-274320" lvl="0" marL="342900" rtl="0" algn="l">
              <a:spcBef>
                <a:spcPts val="0"/>
              </a:spcBef>
              <a:spcAft>
                <a:spcPts val="0"/>
              </a:spcAft>
              <a:buSzPct val="76000"/>
              <a:buChar char="🞇"/>
            </a:pPr>
            <a:r>
              <a:rPr lang="en-US"/>
              <a:t>Amul's advertising strategy centers on the iconic Amul girl, known for her witty and timely commentary on various subjects. These advertisements create a relatable and humorous brand image, fostering strong consumer engagement and recognition.</a:t>
            </a:r>
            <a:endParaRPr/>
          </a:p>
          <a:p>
            <a:pPr indent="-274320" lvl="0" marL="342900" rtl="0" algn="l">
              <a:spcBef>
                <a:spcPts val="408"/>
              </a:spcBef>
              <a:spcAft>
                <a:spcPts val="0"/>
              </a:spcAft>
              <a:buSzPct val="76000"/>
              <a:buChar char="🞇"/>
            </a:pPr>
            <a:r>
              <a:rPr lang="en-US"/>
              <a:t>In terms of supply chain management, Amul employs a cooperative model involving millions of dairy farmers. This cooperative structure ensures a consistent and fresh supply of high-quality dairy products while also empowering local communities and farmers. Their emphasis on quality control, efficient distribution, and sustainable practices further strengthens their supply chain, contributing to Amul's status as a trusted and leading dairy brand in India.</a:t>
            </a:r>
            <a:endParaRPr/>
          </a:p>
          <a:p>
            <a:pPr indent="-175869" lvl="0" marL="342900" rtl="0" algn="l">
              <a:spcBef>
                <a:spcPts val="408"/>
              </a:spcBef>
              <a:spcAft>
                <a:spcPts val="0"/>
              </a:spcAft>
              <a:buSzPct val="76000"/>
              <a:buNone/>
            </a:pPr>
            <a:r>
              <a:t/>
            </a:r>
            <a:endParaRPr/>
          </a:p>
        </p:txBody>
      </p:sp>
    </p:spTree>
  </p:cSld>
  <p:clrMapOvr>
    <a:masterClrMapping/>
  </p:clrMapOvr>
  <mc:AlternateContent>
    <mc:Choice Requires="p14">
      <p:transition spd="slow" p14:dur="4400">
        <p14:honeycomb/>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7"/>
          <p:cNvPicPr preferRelativeResize="0"/>
          <p:nvPr/>
        </p:nvPicPr>
        <p:blipFill rotWithShape="1">
          <a:blip r:embed="rId3">
            <a:alphaModFix/>
          </a:blip>
          <a:srcRect b="0" l="0" r="0" t="0"/>
          <a:stretch/>
        </p:blipFill>
        <p:spPr>
          <a:xfrm>
            <a:off x="827584" y="908720"/>
            <a:ext cx="7776864" cy="5472608"/>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4400">
        <p14:honeycomb/>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8"/>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Century Gothic"/>
              <a:buNone/>
            </a:pPr>
            <a:r>
              <a:rPr lang="en-US"/>
              <a:t>MARKING MIX OF AMUL</a:t>
            </a:r>
            <a:br>
              <a:rPr lang="en-US"/>
            </a:br>
            <a:endParaRPr/>
          </a:p>
        </p:txBody>
      </p:sp>
      <p:sp>
        <p:nvSpPr>
          <p:cNvPr id="305" name="Google Shape;305;p8"/>
          <p:cNvSpPr txBox="1"/>
          <p:nvPr>
            <p:ph idx="1" type="body"/>
          </p:nvPr>
        </p:nvSpPr>
        <p:spPr>
          <a:xfrm>
            <a:off x="611560" y="1628800"/>
            <a:ext cx="7992888" cy="5904656"/>
          </a:xfrm>
          <a:prstGeom prst="rect">
            <a:avLst/>
          </a:prstGeom>
          <a:noFill/>
          <a:ln>
            <a:noFill/>
          </a:ln>
        </p:spPr>
        <p:txBody>
          <a:bodyPr anchorCtr="0" anchor="t" bIns="45700" lIns="91425" spcFirstLastPara="1" rIns="91425" wrap="square" tIns="45700">
            <a:normAutofit fontScale="62500" lnSpcReduction="20000"/>
          </a:bodyPr>
          <a:lstStyle/>
          <a:p>
            <a:pPr indent="-274319" lvl="0" marL="342900" rtl="0" algn="l">
              <a:spcBef>
                <a:spcPts val="0"/>
              </a:spcBef>
              <a:spcAft>
                <a:spcPts val="0"/>
              </a:spcAft>
              <a:buSzPct val="76000"/>
              <a:buChar char="🞇"/>
            </a:pPr>
            <a:r>
              <a:rPr lang="en-US"/>
              <a:t>Amul's marketing mix, also known as the 4Ps (Product, Price, Place, Promotion), can be summarized in six points:</a:t>
            </a:r>
            <a:endParaRPr/>
          </a:p>
          <a:p>
            <a:pPr indent="-274319" lvl="0" marL="342900" rtl="0" algn="l">
              <a:spcBef>
                <a:spcPts val="300"/>
              </a:spcBef>
              <a:spcAft>
                <a:spcPts val="0"/>
              </a:spcAft>
              <a:buSzPct val="76000"/>
              <a:buChar char="🞇"/>
            </a:pPr>
            <a:r>
              <a:rPr lang="en-US"/>
              <a:t>Product: Amul offers a wide range of dairy products, including milk, butter, cheese, yogurt, ice cream, and more. They focus on quality, freshness, and purity, catering to various consumer preferences.</a:t>
            </a:r>
            <a:endParaRPr/>
          </a:p>
          <a:p>
            <a:pPr indent="-274319" lvl="0" marL="342900" rtl="0" algn="l">
              <a:spcBef>
                <a:spcPts val="300"/>
              </a:spcBef>
              <a:spcAft>
                <a:spcPts val="0"/>
              </a:spcAft>
              <a:buSzPct val="76000"/>
              <a:buChar char="🞇"/>
            </a:pPr>
            <a:r>
              <a:rPr lang="en-US"/>
              <a:t>Price: Amul adopts a competitive pricing strategy, ensuring that their dairy products are affordable and accessible to a wide range of consumers, making them a popular choice in the market.</a:t>
            </a:r>
            <a:endParaRPr/>
          </a:p>
          <a:p>
            <a:pPr indent="-274319" lvl="0" marL="342900" rtl="0" algn="l">
              <a:spcBef>
                <a:spcPts val="300"/>
              </a:spcBef>
              <a:spcAft>
                <a:spcPts val="0"/>
              </a:spcAft>
              <a:buSzPct val="76000"/>
              <a:buChar char="🞇"/>
            </a:pPr>
            <a:r>
              <a:rPr lang="en-US"/>
              <a:t>Place: Amul has an extensive distribution network that ensures their products are widely available across India, including rural and urban areas. They leverage a cooperative model, involving local farmers, to ensure a consistent supply.</a:t>
            </a:r>
            <a:endParaRPr/>
          </a:p>
          <a:p>
            <a:pPr indent="-274319" lvl="0" marL="342900" rtl="0" algn="l">
              <a:spcBef>
                <a:spcPts val="300"/>
              </a:spcBef>
              <a:spcAft>
                <a:spcPts val="0"/>
              </a:spcAft>
              <a:buSzPct val="76000"/>
              <a:buChar char="🞇"/>
            </a:pPr>
            <a:r>
              <a:rPr lang="en-US"/>
              <a:t>Promotion: Amul's advertising strategy is notable for its use of the iconic Amul girl in witty and humorous advertisements. They also engage in various promotional campaigns and sponsorships, keeping their brand in the public eye.</a:t>
            </a:r>
            <a:endParaRPr/>
          </a:p>
          <a:p>
            <a:pPr indent="-274319" lvl="0" marL="342900" rtl="0" algn="l">
              <a:spcBef>
                <a:spcPts val="300"/>
              </a:spcBef>
              <a:spcAft>
                <a:spcPts val="0"/>
              </a:spcAft>
              <a:buSzPct val="76000"/>
              <a:buChar char="🞇"/>
            </a:pPr>
            <a:r>
              <a:rPr lang="en-US"/>
              <a:t>People: Amul places importance on its employees and the dairy farmers who are part of its cooperative. Their commitment to supporting rural communities and farmers is integral to their brand image.</a:t>
            </a:r>
            <a:endParaRPr/>
          </a:p>
          <a:p>
            <a:pPr indent="-274319" lvl="0" marL="342900" rtl="0" algn="l">
              <a:spcBef>
                <a:spcPts val="300"/>
              </a:spcBef>
              <a:spcAft>
                <a:spcPts val="0"/>
              </a:spcAft>
              <a:buSzPct val="76000"/>
              <a:buChar char="🞇"/>
            </a:pPr>
            <a:r>
              <a:rPr lang="en-US"/>
              <a:t>Process: Amul follows efficient and sustainable processes in dairy production and distribution, ensuring quality control and minimizing environmental impact. This approach aligns with their cooperative and community-centric ethos.</a:t>
            </a:r>
            <a:endParaRPr/>
          </a:p>
          <a:p>
            <a:pPr indent="-274319" lvl="0" marL="342900" rtl="0" algn="l">
              <a:spcBef>
                <a:spcPts val="300"/>
              </a:spcBef>
              <a:spcAft>
                <a:spcPts val="0"/>
              </a:spcAft>
              <a:buSzPct val="76000"/>
              <a:buChar char="🞇"/>
            </a:pPr>
            <a:r>
              <a:rPr lang="en-US"/>
              <a:t>Overall, Amul's marketing mix is carefully designed to meet consumer demands for high-quality dairy products while maintaining affordability and a strong brand presence in the market.</a:t>
            </a:r>
            <a:endParaRPr/>
          </a:p>
          <a:p>
            <a:pPr indent="0" lvl="0" marL="68580" rtl="0" algn="l">
              <a:spcBef>
                <a:spcPts val="300"/>
              </a:spcBef>
              <a:spcAft>
                <a:spcPts val="0"/>
              </a:spcAft>
              <a:buSzPct val="76000"/>
              <a:buNone/>
            </a:pPr>
            <a:br>
              <a:rPr lang="en-US"/>
            </a:br>
            <a:endParaRPr/>
          </a:p>
        </p:txBody>
      </p:sp>
    </p:spTree>
  </p:cSld>
  <p:clrMapOvr>
    <a:masterClrMapping/>
  </p:clrMapOvr>
  <mc:AlternateContent>
    <mc:Choice Requires="p14">
      <p:transition spd="slow" p14:dur="4400">
        <p14:honeycomb/>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9"/>
          <p:cNvPicPr preferRelativeResize="0"/>
          <p:nvPr/>
        </p:nvPicPr>
        <p:blipFill rotWithShape="1">
          <a:blip r:embed="rId3">
            <a:alphaModFix/>
          </a:blip>
          <a:srcRect b="0" l="0" r="0" t="0"/>
          <a:stretch/>
        </p:blipFill>
        <p:spPr>
          <a:xfrm>
            <a:off x="611560" y="548680"/>
            <a:ext cx="8064896" cy="5904656"/>
          </a:xfrm>
          <a:prstGeom prst="rect">
            <a:avLst/>
          </a:prstGeom>
          <a:noFill/>
          <a:ln>
            <a:noFill/>
          </a:ln>
        </p:spPr>
      </p:pic>
    </p:spTree>
  </p:cSld>
  <p:clrMapOvr>
    <a:masterClrMapping/>
  </p:clrMapOvr>
  <mc:AlternateContent>
    <mc:Choice Requires="p14">
      <p:transition spd="slow" p14:dur="4400">
        <p14:honeycomb/>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2023-10-09T08:48:37Z</dcterms:created>
  <dc:creator>pc</dc:creator>
</cp:coreProperties>
</file>