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5B8588-5B77-4664-9345-4A179C50BB3C}" v="38" dt="2023-10-31T09:01:01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62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PRIVITERA" userId="2693b37a-f1ff-4d47-b16b-724e5b96aadb" providerId="ADAL" clId="{4C5B8588-5B77-4664-9345-4A179C50BB3C}"/>
    <pc:docChg chg="undo custSel addSld modSld">
      <pc:chgData name="ALESSANDRO PRIVITERA" userId="2693b37a-f1ff-4d47-b16b-724e5b96aadb" providerId="ADAL" clId="{4C5B8588-5B77-4664-9345-4A179C50BB3C}" dt="2023-11-03T09:28:26.293" v="971" actId="1076"/>
      <pc:docMkLst>
        <pc:docMk/>
      </pc:docMkLst>
      <pc:sldChg chg="addSp modSp mod">
        <pc:chgData name="ALESSANDRO PRIVITERA" userId="2693b37a-f1ff-4d47-b16b-724e5b96aadb" providerId="ADAL" clId="{4C5B8588-5B77-4664-9345-4A179C50BB3C}" dt="2023-10-31T08:50:03.327" v="722" actId="1036"/>
        <pc:sldMkLst>
          <pc:docMk/>
          <pc:sldMk cId="3089695700" sldId="259"/>
        </pc:sldMkLst>
        <pc:spChg chg="mod">
          <ac:chgData name="ALESSANDRO PRIVITERA" userId="2693b37a-f1ff-4d47-b16b-724e5b96aadb" providerId="ADAL" clId="{4C5B8588-5B77-4664-9345-4A179C50BB3C}" dt="2023-10-31T08:50:03.327" v="722" actId="1036"/>
          <ac:spMkLst>
            <pc:docMk/>
            <pc:sldMk cId="3089695700" sldId="259"/>
            <ac:spMk id="2" creationId="{4AEF1447-33B2-7B70-4681-AD923FBCE63D}"/>
          </ac:spMkLst>
        </pc:spChg>
        <pc:spChg chg="mod">
          <ac:chgData name="ALESSANDRO PRIVITERA" userId="2693b37a-f1ff-4d47-b16b-724e5b96aadb" providerId="ADAL" clId="{4C5B8588-5B77-4664-9345-4A179C50BB3C}" dt="2023-10-31T08:50:03.327" v="722" actId="1036"/>
          <ac:spMkLst>
            <pc:docMk/>
            <pc:sldMk cId="3089695700" sldId="259"/>
            <ac:spMk id="3" creationId="{F5259274-BD55-7D82-6189-320C77B86954}"/>
          </ac:spMkLst>
        </pc:spChg>
        <pc:spChg chg="mod">
          <ac:chgData name="ALESSANDRO PRIVITERA" userId="2693b37a-f1ff-4d47-b16b-724e5b96aadb" providerId="ADAL" clId="{4C5B8588-5B77-4664-9345-4A179C50BB3C}" dt="2023-10-31T08:50:03.327" v="722" actId="1036"/>
          <ac:spMkLst>
            <pc:docMk/>
            <pc:sldMk cId="3089695700" sldId="259"/>
            <ac:spMk id="4" creationId="{AF24DEEF-1284-D9F1-83CF-B7A55D374A20}"/>
          </ac:spMkLst>
        </pc:spChg>
        <pc:spChg chg="mod">
          <ac:chgData name="ALESSANDRO PRIVITERA" userId="2693b37a-f1ff-4d47-b16b-724e5b96aadb" providerId="ADAL" clId="{4C5B8588-5B77-4664-9345-4A179C50BB3C}" dt="2023-10-31T08:50:03.327" v="722" actId="1036"/>
          <ac:spMkLst>
            <pc:docMk/>
            <pc:sldMk cId="3089695700" sldId="259"/>
            <ac:spMk id="5" creationId="{DEE9914F-A0E2-63D4-BDE0-6159661614DC}"/>
          </ac:spMkLst>
        </pc:spChg>
        <pc:spChg chg="mod">
          <ac:chgData name="ALESSANDRO PRIVITERA" userId="2693b37a-f1ff-4d47-b16b-724e5b96aadb" providerId="ADAL" clId="{4C5B8588-5B77-4664-9345-4A179C50BB3C}" dt="2023-10-31T08:50:03.327" v="722" actId="1036"/>
          <ac:spMkLst>
            <pc:docMk/>
            <pc:sldMk cId="3089695700" sldId="259"/>
            <ac:spMk id="6" creationId="{A0F3ACE6-E0D8-6FAD-A6EA-C69F6E7C344D}"/>
          </ac:spMkLst>
        </pc:spChg>
        <pc:spChg chg="mod">
          <ac:chgData name="ALESSANDRO PRIVITERA" userId="2693b37a-f1ff-4d47-b16b-724e5b96aadb" providerId="ADAL" clId="{4C5B8588-5B77-4664-9345-4A179C50BB3C}" dt="2023-10-31T08:50:03.327" v="722" actId="1036"/>
          <ac:spMkLst>
            <pc:docMk/>
            <pc:sldMk cId="3089695700" sldId="259"/>
            <ac:spMk id="7" creationId="{85F4C110-8A70-9DEC-52E0-4EF69948F8DF}"/>
          </ac:spMkLst>
        </pc:spChg>
        <pc:spChg chg="mod">
          <ac:chgData name="ALESSANDRO PRIVITERA" userId="2693b37a-f1ff-4d47-b16b-724e5b96aadb" providerId="ADAL" clId="{4C5B8588-5B77-4664-9345-4A179C50BB3C}" dt="2023-10-31T08:50:03.327" v="722" actId="1036"/>
          <ac:spMkLst>
            <pc:docMk/>
            <pc:sldMk cId="3089695700" sldId="259"/>
            <ac:spMk id="8" creationId="{1D0DEA13-A776-066A-9F1A-0B4524B06819}"/>
          </ac:spMkLst>
        </pc:spChg>
        <pc:spChg chg="mod">
          <ac:chgData name="ALESSANDRO PRIVITERA" userId="2693b37a-f1ff-4d47-b16b-724e5b96aadb" providerId="ADAL" clId="{4C5B8588-5B77-4664-9345-4A179C50BB3C}" dt="2023-10-31T08:50:03.327" v="722" actId="1036"/>
          <ac:spMkLst>
            <pc:docMk/>
            <pc:sldMk cId="3089695700" sldId="259"/>
            <ac:spMk id="13" creationId="{872AAC30-CCBE-6ED3-7A34-AD2AF31E7C3C}"/>
          </ac:spMkLst>
        </pc:spChg>
        <pc:spChg chg="mod">
          <ac:chgData name="ALESSANDRO PRIVITERA" userId="2693b37a-f1ff-4d47-b16b-724e5b96aadb" providerId="ADAL" clId="{4C5B8588-5B77-4664-9345-4A179C50BB3C}" dt="2023-10-31T08:50:03.327" v="722" actId="1036"/>
          <ac:spMkLst>
            <pc:docMk/>
            <pc:sldMk cId="3089695700" sldId="259"/>
            <ac:spMk id="14" creationId="{1DE83074-AEFB-12CE-4897-896C9837E8AB}"/>
          </ac:spMkLst>
        </pc:spChg>
        <pc:spChg chg="mod">
          <ac:chgData name="ALESSANDRO PRIVITERA" userId="2693b37a-f1ff-4d47-b16b-724e5b96aadb" providerId="ADAL" clId="{4C5B8588-5B77-4664-9345-4A179C50BB3C}" dt="2023-10-31T08:50:03.327" v="722" actId="1036"/>
          <ac:spMkLst>
            <pc:docMk/>
            <pc:sldMk cId="3089695700" sldId="259"/>
            <ac:spMk id="19" creationId="{7A79846A-F536-4A25-F0C2-F8DB1B82B7E6}"/>
          </ac:spMkLst>
        </pc:spChg>
        <pc:spChg chg="mod">
          <ac:chgData name="ALESSANDRO PRIVITERA" userId="2693b37a-f1ff-4d47-b16b-724e5b96aadb" providerId="ADAL" clId="{4C5B8588-5B77-4664-9345-4A179C50BB3C}" dt="2023-10-31T08:50:03.327" v="722" actId="1036"/>
          <ac:spMkLst>
            <pc:docMk/>
            <pc:sldMk cId="3089695700" sldId="259"/>
            <ac:spMk id="28" creationId="{BE85482F-B6A1-DE62-56CA-2560D3FE773C}"/>
          </ac:spMkLst>
        </pc:spChg>
        <pc:spChg chg="mod">
          <ac:chgData name="ALESSANDRO PRIVITERA" userId="2693b37a-f1ff-4d47-b16b-724e5b96aadb" providerId="ADAL" clId="{4C5B8588-5B77-4664-9345-4A179C50BB3C}" dt="2023-10-31T08:50:03.327" v="722" actId="1036"/>
          <ac:spMkLst>
            <pc:docMk/>
            <pc:sldMk cId="3089695700" sldId="259"/>
            <ac:spMk id="29" creationId="{87CAB0E8-38EF-E341-A20C-2177F724159F}"/>
          </ac:spMkLst>
        </pc:spChg>
        <pc:spChg chg="mod">
          <ac:chgData name="ALESSANDRO PRIVITERA" userId="2693b37a-f1ff-4d47-b16b-724e5b96aadb" providerId="ADAL" clId="{4C5B8588-5B77-4664-9345-4A179C50BB3C}" dt="2023-10-31T08:50:03.327" v="722" actId="1036"/>
          <ac:spMkLst>
            <pc:docMk/>
            <pc:sldMk cId="3089695700" sldId="259"/>
            <ac:spMk id="30" creationId="{ACD41067-3ADC-9583-E1C7-344099C790D1}"/>
          </ac:spMkLst>
        </pc:spChg>
        <pc:spChg chg="mod">
          <ac:chgData name="ALESSANDRO PRIVITERA" userId="2693b37a-f1ff-4d47-b16b-724e5b96aadb" providerId="ADAL" clId="{4C5B8588-5B77-4664-9345-4A179C50BB3C}" dt="2023-10-31T08:50:03.327" v="722" actId="1036"/>
          <ac:spMkLst>
            <pc:docMk/>
            <pc:sldMk cId="3089695700" sldId="259"/>
            <ac:spMk id="31" creationId="{75E87782-3FC4-4C13-3B1B-F234D7DDCB5D}"/>
          </ac:spMkLst>
        </pc:spChg>
        <pc:spChg chg="mod">
          <ac:chgData name="ALESSANDRO PRIVITERA" userId="2693b37a-f1ff-4d47-b16b-724e5b96aadb" providerId="ADAL" clId="{4C5B8588-5B77-4664-9345-4A179C50BB3C}" dt="2023-10-31T08:50:03.327" v="722" actId="1036"/>
          <ac:spMkLst>
            <pc:docMk/>
            <pc:sldMk cId="3089695700" sldId="259"/>
            <ac:spMk id="32" creationId="{54535F84-B310-6EE9-AD2C-26FD9B9964DF}"/>
          </ac:spMkLst>
        </pc:spChg>
        <pc:spChg chg="mod">
          <ac:chgData name="ALESSANDRO PRIVITERA" userId="2693b37a-f1ff-4d47-b16b-724e5b96aadb" providerId="ADAL" clId="{4C5B8588-5B77-4664-9345-4A179C50BB3C}" dt="2023-10-31T08:50:03.327" v="722" actId="1036"/>
          <ac:spMkLst>
            <pc:docMk/>
            <pc:sldMk cId="3089695700" sldId="259"/>
            <ac:spMk id="33" creationId="{DEECD808-451B-3A3A-AA47-E08FD26332C0}"/>
          </ac:spMkLst>
        </pc:spChg>
        <pc:spChg chg="mod">
          <ac:chgData name="ALESSANDRO PRIVITERA" userId="2693b37a-f1ff-4d47-b16b-724e5b96aadb" providerId="ADAL" clId="{4C5B8588-5B77-4664-9345-4A179C50BB3C}" dt="2023-10-31T08:50:03.327" v="722" actId="1036"/>
          <ac:spMkLst>
            <pc:docMk/>
            <pc:sldMk cId="3089695700" sldId="259"/>
            <ac:spMk id="34" creationId="{FAE34DE8-6253-646A-8A73-1B628748FD68}"/>
          </ac:spMkLst>
        </pc:spChg>
        <pc:spChg chg="mod">
          <ac:chgData name="ALESSANDRO PRIVITERA" userId="2693b37a-f1ff-4d47-b16b-724e5b96aadb" providerId="ADAL" clId="{4C5B8588-5B77-4664-9345-4A179C50BB3C}" dt="2023-10-31T08:50:03.327" v="722" actId="1036"/>
          <ac:spMkLst>
            <pc:docMk/>
            <pc:sldMk cId="3089695700" sldId="259"/>
            <ac:spMk id="35" creationId="{B8E802BD-5BE9-6AF5-A7E5-36AAE0F05A78}"/>
          </ac:spMkLst>
        </pc:spChg>
        <pc:spChg chg="add mod">
          <ac:chgData name="ALESSANDRO PRIVITERA" userId="2693b37a-f1ff-4d47-b16b-724e5b96aadb" providerId="ADAL" clId="{4C5B8588-5B77-4664-9345-4A179C50BB3C}" dt="2023-10-31T08:50:03.327" v="722" actId="1036"/>
          <ac:spMkLst>
            <pc:docMk/>
            <pc:sldMk cId="3089695700" sldId="259"/>
            <ac:spMk id="38" creationId="{9272837B-9B21-D25E-A425-622CE3B5465F}"/>
          </ac:spMkLst>
        </pc:spChg>
        <pc:spChg chg="add mod">
          <ac:chgData name="ALESSANDRO PRIVITERA" userId="2693b37a-f1ff-4d47-b16b-724e5b96aadb" providerId="ADAL" clId="{4C5B8588-5B77-4664-9345-4A179C50BB3C}" dt="2023-10-31T08:50:03.327" v="722" actId="1036"/>
          <ac:spMkLst>
            <pc:docMk/>
            <pc:sldMk cId="3089695700" sldId="259"/>
            <ac:spMk id="50" creationId="{1F62F9C0-E85D-F195-24D1-BB594EBB42FD}"/>
          </ac:spMkLst>
        </pc:spChg>
        <pc:spChg chg="add mod">
          <ac:chgData name="ALESSANDRO PRIVITERA" userId="2693b37a-f1ff-4d47-b16b-724e5b96aadb" providerId="ADAL" clId="{4C5B8588-5B77-4664-9345-4A179C50BB3C}" dt="2023-10-31T08:50:03.327" v="722" actId="1036"/>
          <ac:spMkLst>
            <pc:docMk/>
            <pc:sldMk cId="3089695700" sldId="259"/>
            <ac:spMk id="51" creationId="{FE326876-D626-FC76-99E7-45194264879E}"/>
          </ac:spMkLst>
        </pc:spChg>
        <pc:spChg chg="mod">
          <ac:chgData name="ALESSANDRO PRIVITERA" userId="2693b37a-f1ff-4d47-b16b-724e5b96aadb" providerId="ADAL" clId="{4C5B8588-5B77-4664-9345-4A179C50BB3C}" dt="2023-10-31T08:50:03.327" v="722" actId="1036"/>
          <ac:spMkLst>
            <pc:docMk/>
            <pc:sldMk cId="3089695700" sldId="259"/>
            <ac:spMk id="54" creationId="{EE05DF8E-3E61-CB99-AC59-E2BE16C44902}"/>
          </ac:spMkLst>
        </pc:spChg>
        <pc:spChg chg="mod">
          <ac:chgData name="ALESSANDRO PRIVITERA" userId="2693b37a-f1ff-4d47-b16b-724e5b96aadb" providerId="ADAL" clId="{4C5B8588-5B77-4664-9345-4A179C50BB3C}" dt="2023-10-31T08:50:03.327" v="722" actId="1036"/>
          <ac:spMkLst>
            <pc:docMk/>
            <pc:sldMk cId="3089695700" sldId="259"/>
            <ac:spMk id="55" creationId="{10CAA8F8-67F9-3BBE-6ECE-E8D1F2B45C61}"/>
          </ac:spMkLst>
        </pc:spChg>
        <pc:spChg chg="mod">
          <ac:chgData name="ALESSANDRO PRIVITERA" userId="2693b37a-f1ff-4d47-b16b-724e5b96aadb" providerId="ADAL" clId="{4C5B8588-5B77-4664-9345-4A179C50BB3C}" dt="2023-10-31T08:50:03.327" v="722" actId="1036"/>
          <ac:spMkLst>
            <pc:docMk/>
            <pc:sldMk cId="3089695700" sldId="259"/>
            <ac:spMk id="56" creationId="{D1C1A079-7A76-0EEE-A720-33BA3C951A77}"/>
          </ac:spMkLst>
        </pc:spChg>
        <pc:spChg chg="mod">
          <ac:chgData name="ALESSANDRO PRIVITERA" userId="2693b37a-f1ff-4d47-b16b-724e5b96aadb" providerId="ADAL" clId="{4C5B8588-5B77-4664-9345-4A179C50BB3C}" dt="2023-10-31T08:50:03.327" v="722" actId="1036"/>
          <ac:spMkLst>
            <pc:docMk/>
            <pc:sldMk cId="3089695700" sldId="259"/>
            <ac:spMk id="71" creationId="{E9F77495-AF6B-6A22-12E3-07AFB8A1344A}"/>
          </ac:spMkLst>
        </pc:spChg>
        <pc:spChg chg="mod">
          <ac:chgData name="ALESSANDRO PRIVITERA" userId="2693b37a-f1ff-4d47-b16b-724e5b96aadb" providerId="ADAL" clId="{4C5B8588-5B77-4664-9345-4A179C50BB3C}" dt="2023-10-31T08:50:03.327" v="722" actId="1036"/>
          <ac:spMkLst>
            <pc:docMk/>
            <pc:sldMk cId="3089695700" sldId="259"/>
            <ac:spMk id="72" creationId="{16CAB9F5-C719-781D-EC22-4CE056C5AC5E}"/>
          </ac:spMkLst>
        </pc:spChg>
        <pc:spChg chg="mod">
          <ac:chgData name="ALESSANDRO PRIVITERA" userId="2693b37a-f1ff-4d47-b16b-724e5b96aadb" providerId="ADAL" clId="{4C5B8588-5B77-4664-9345-4A179C50BB3C}" dt="2023-10-31T08:50:03.327" v="722" actId="1036"/>
          <ac:spMkLst>
            <pc:docMk/>
            <pc:sldMk cId="3089695700" sldId="259"/>
            <ac:spMk id="73" creationId="{4F980068-743B-DBF7-98E1-8235ABEECF1A}"/>
          </ac:spMkLst>
        </pc:spChg>
        <pc:spChg chg="mod">
          <ac:chgData name="ALESSANDRO PRIVITERA" userId="2693b37a-f1ff-4d47-b16b-724e5b96aadb" providerId="ADAL" clId="{4C5B8588-5B77-4664-9345-4A179C50BB3C}" dt="2023-10-31T08:50:03.327" v="722" actId="1036"/>
          <ac:spMkLst>
            <pc:docMk/>
            <pc:sldMk cId="3089695700" sldId="259"/>
            <ac:spMk id="74" creationId="{0D28DB85-86DE-6729-6952-43DF9AA8A1D1}"/>
          </ac:spMkLst>
        </pc:spChg>
        <pc:cxnChg chg="mod">
          <ac:chgData name="ALESSANDRO PRIVITERA" userId="2693b37a-f1ff-4d47-b16b-724e5b96aadb" providerId="ADAL" clId="{4C5B8588-5B77-4664-9345-4A179C50BB3C}" dt="2023-10-31T08:50:03.327" v="722" actId="1036"/>
          <ac:cxnSpMkLst>
            <pc:docMk/>
            <pc:sldMk cId="3089695700" sldId="259"/>
            <ac:cxnSpMk id="9" creationId="{04FC3EB1-5849-344D-7F3F-385572DF2B0E}"/>
          </ac:cxnSpMkLst>
        </pc:cxnChg>
        <pc:cxnChg chg="mod">
          <ac:chgData name="ALESSANDRO PRIVITERA" userId="2693b37a-f1ff-4d47-b16b-724e5b96aadb" providerId="ADAL" clId="{4C5B8588-5B77-4664-9345-4A179C50BB3C}" dt="2023-10-31T08:50:03.327" v="722" actId="1036"/>
          <ac:cxnSpMkLst>
            <pc:docMk/>
            <pc:sldMk cId="3089695700" sldId="259"/>
            <ac:cxnSpMk id="10" creationId="{86A74E27-A2C1-DC42-7DB9-3ACB12113714}"/>
          </ac:cxnSpMkLst>
        </pc:cxnChg>
        <pc:cxnChg chg="mod">
          <ac:chgData name="ALESSANDRO PRIVITERA" userId="2693b37a-f1ff-4d47-b16b-724e5b96aadb" providerId="ADAL" clId="{4C5B8588-5B77-4664-9345-4A179C50BB3C}" dt="2023-10-31T08:50:03.327" v="722" actId="1036"/>
          <ac:cxnSpMkLst>
            <pc:docMk/>
            <pc:sldMk cId="3089695700" sldId="259"/>
            <ac:cxnSpMk id="11" creationId="{4DA6639A-9DBA-1AF0-5426-CCB418781C3D}"/>
          </ac:cxnSpMkLst>
        </pc:cxnChg>
        <pc:cxnChg chg="mod">
          <ac:chgData name="ALESSANDRO PRIVITERA" userId="2693b37a-f1ff-4d47-b16b-724e5b96aadb" providerId="ADAL" clId="{4C5B8588-5B77-4664-9345-4A179C50BB3C}" dt="2023-10-31T08:50:03.327" v="722" actId="1036"/>
          <ac:cxnSpMkLst>
            <pc:docMk/>
            <pc:sldMk cId="3089695700" sldId="259"/>
            <ac:cxnSpMk id="12" creationId="{4498C2AE-AF19-9763-9FBB-62A606CC95A8}"/>
          </ac:cxnSpMkLst>
        </pc:cxnChg>
        <pc:cxnChg chg="mod">
          <ac:chgData name="ALESSANDRO PRIVITERA" userId="2693b37a-f1ff-4d47-b16b-724e5b96aadb" providerId="ADAL" clId="{4C5B8588-5B77-4664-9345-4A179C50BB3C}" dt="2023-10-31T08:50:03.327" v="722" actId="1036"/>
          <ac:cxnSpMkLst>
            <pc:docMk/>
            <pc:sldMk cId="3089695700" sldId="259"/>
            <ac:cxnSpMk id="15" creationId="{0C74FEC1-CCB9-D1B8-F78B-10230156738E}"/>
          </ac:cxnSpMkLst>
        </pc:cxnChg>
        <pc:cxnChg chg="mod">
          <ac:chgData name="ALESSANDRO PRIVITERA" userId="2693b37a-f1ff-4d47-b16b-724e5b96aadb" providerId="ADAL" clId="{4C5B8588-5B77-4664-9345-4A179C50BB3C}" dt="2023-10-31T08:50:03.327" v="722" actId="1036"/>
          <ac:cxnSpMkLst>
            <pc:docMk/>
            <pc:sldMk cId="3089695700" sldId="259"/>
            <ac:cxnSpMk id="16" creationId="{BC6618F6-8316-0EA8-D93E-3D45A8E2C39F}"/>
          </ac:cxnSpMkLst>
        </pc:cxnChg>
        <pc:cxnChg chg="mod">
          <ac:chgData name="ALESSANDRO PRIVITERA" userId="2693b37a-f1ff-4d47-b16b-724e5b96aadb" providerId="ADAL" clId="{4C5B8588-5B77-4664-9345-4A179C50BB3C}" dt="2023-10-31T08:50:03.327" v="722" actId="1036"/>
          <ac:cxnSpMkLst>
            <pc:docMk/>
            <pc:sldMk cId="3089695700" sldId="259"/>
            <ac:cxnSpMk id="17" creationId="{C80FF878-B0CA-4B62-2938-30E526EE95EE}"/>
          </ac:cxnSpMkLst>
        </pc:cxnChg>
        <pc:cxnChg chg="mod">
          <ac:chgData name="ALESSANDRO PRIVITERA" userId="2693b37a-f1ff-4d47-b16b-724e5b96aadb" providerId="ADAL" clId="{4C5B8588-5B77-4664-9345-4A179C50BB3C}" dt="2023-10-31T08:50:03.327" v="722" actId="1036"/>
          <ac:cxnSpMkLst>
            <pc:docMk/>
            <pc:sldMk cId="3089695700" sldId="259"/>
            <ac:cxnSpMk id="18" creationId="{B3BFE8AF-FE5D-1524-D510-ADAAB6A28836}"/>
          </ac:cxnSpMkLst>
        </pc:cxnChg>
        <pc:cxnChg chg="mod">
          <ac:chgData name="ALESSANDRO PRIVITERA" userId="2693b37a-f1ff-4d47-b16b-724e5b96aadb" providerId="ADAL" clId="{4C5B8588-5B77-4664-9345-4A179C50BB3C}" dt="2023-10-31T08:50:03.327" v="722" actId="1036"/>
          <ac:cxnSpMkLst>
            <pc:docMk/>
            <pc:sldMk cId="3089695700" sldId="259"/>
            <ac:cxnSpMk id="20" creationId="{242BD02A-784E-3206-7530-31F48D3F2475}"/>
          </ac:cxnSpMkLst>
        </pc:cxnChg>
        <pc:cxnChg chg="mod">
          <ac:chgData name="ALESSANDRO PRIVITERA" userId="2693b37a-f1ff-4d47-b16b-724e5b96aadb" providerId="ADAL" clId="{4C5B8588-5B77-4664-9345-4A179C50BB3C}" dt="2023-10-31T08:50:03.327" v="722" actId="1036"/>
          <ac:cxnSpMkLst>
            <pc:docMk/>
            <pc:sldMk cId="3089695700" sldId="259"/>
            <ac:cxnSpMk id="21" creationId="{D5AF32CC-FE7C-2DBE-D686-10589A99D8A2}"/>
          </ac:cxnSpMkLst>
        </pc:cxnChg>
        <pc:cxnChg chg="mod">
          <ac:chgData name="ALESSANDRO PRIVITERA" userId="2693b37a-f1ff-4d47-b16b-724e5b96aadb" providerId="ADAL" clId="{4C5B8588-5B77-4664-9345-4A179C50BB3C}" dt="2023-10-31T08:50:03.327" v="722" actId="1036"/>
          <ac:cxnSpMkLst>
            <pc:docMk/>
            <pc:sldMk cId="3089695700" sldId="259"/>
            <ac:cxnSpMk id="22" creationId="{DE9500BE-96A2-450D-C746-FA6227E70018}"/>
          </ac:cxnSpMkLst>
        </pc:cxnChg>
        <pc:cxnChg chg="mod">
          <ac:chgData name="ALESSANDRO PRIVITERA" userId="2693b37a-f1ff-4d47-b16b-724e5b96aadb" providerId="ADAL" clId="{4C5B8588-5B77-4664-9345-4A179C50BB3C}" dt="2023-10-31T08:50:03.327" v="722" actId="1036"/>
          <ac:cxnSpMkLst>
            <pc:docMk/>
            <pc:sldMk cId="3089695700" sldId="259"/>
            <ac:cxnSpMk id="23" creationId="{C59F2DC7-3CCF-5950-3263-D0C4D31D5373}"/>
          </ac:cxnSpMkLst>
        </pc:cxnChg>
        <pc:cxnChg chg="mod">
          <ac:chgData name="ALESSANDRO PRIVITERA" userId="2693b37a-f1ff-4d47-b16b-724e5b96aadb" providerId="ADAL" clId="{4C5B8588-5B77-4664-9345-4A179C50BB3C}" dt="2023-10-31T08:50:03.327" v="722" actId="1036"/>
          <ac:cxnSpMkLst>
            <pc:docMk/>
            <pc:sldMk cId="3089695700" sldId="259"/>
            <ac:cxnSpMk id="24" creationId="{27802C65-075E-E594-EE1A-B536FAED82D8}"/>
          </ac:cxnSpMkLst>
        </pc:cxnChg>
        <pc:cxnChg chg="mod">
          <ac:chgData name="ALESSANDRO PRIVITERA" userId="2693b37a-f1ff-4d47-b16b-724e5b96aadb" providerId="ADAL" clId="{4C5B8588-5B77-4664-9345-4A179C50BB3C}" dt="2023-10-31T08:50:03.327" v="722" actId="1036"/>
          <ac:cxnSpMkLst>
            <pc:docMk/>
            <pc:sldMk cId="3089695700" sldId="259"/>
            <ac:cxnSpMk id="25" creationId="{62BC1193-F6F4-B5BA-79D7-AF9C243C0B60}"/>
          </ac:cxnSpMkLst>
        </pc:cxnChg>
        <pc:cxnChg chg="mod">
          <ac:chgData name="ALESSANDRO PRIVITERA" userId="2693b37a-f1ff-4d47-b16b-724e5b96aadb" providerId="ADAL" clId="{4C5B8588-5B77-4664-9345-4A179C50BB3C}" dt="2023-10-31T08:50:03.327" v="722" actId="1036"/>
          <ac:cxnSpMkLst>
            <pc:docMk/>
            <pc:sldMk cId="3089695700" sldId="259"/>
            <ac:cxnSpMk id="26" creationId="{7B73E81F-94C4-8BBE-9513-F84F070C686C}"/>
          </ac:cxnSpMkLst>
        </pc:cxnChg>
        <pc:cxnChg chg="mod">
          <ac:chgData name="ALESSANDRO PRIVITERA" userId="2693b37a-f1ff-4d47-b16b-724e5b96aadb" providerId="ADAL" clId="{4C5B8588-5B77-4664-9345-4A179C50BB3C}" dt="2023-10-31T08:50:03.327" v="722" actId="1036"/>
          <ac:cxnSpMkLst>
            <pc:docMk/>
            <pc:sldMk cId="3089695700" sldId="259"/>
            <ac:cxnSpMk id="27" creationId="{DC500F20-C38C-7E98-B4FD-DBF39F23BC5B}"/>
          </ac:cxnSpMkLst>
        </pc:cxnChg>
        <pc:cxnChg chg="add mod">
          <ac:chgData name="ALESSANDRO PRIVITERA" userId="2693b37a-f1ff-4d47-b16b-724e5b96aadb" providerId="ADAL" clId="{4C5B8588-5B77-4664-9345-4A179C50BB3C}" dt="2023-10-31T08:50:03.327" v="722" actId="1036"/>
          <ac:cxnSpMkLst>
            <pc:docMk/>
            <pc:sldMk cId="3089695700" sldId="259"/>
            <ac:cxnSpMk id="37" creationId="{5D911B93-E157-36A7-9249-8D93571B2EEA}"/>
          </ac:cxnSpMkLst>
        </pc:cxnChg>
        <pc:cxnChg chg="add mod">
          <ac:chgData name="ALESSANDRO PRIVITERA" userId="2693b37a-f1ff-4d47-b16b-724e5b96aadb" providerId="ADAL" clId="{4C5B8588-5B77-4664-9345-4A179C50BB3C}" dt="2023-10-31T08:50:03.327" v="722" actId="1036"/>
          <ac:cxnSpMkLst>
            <pc:docMk/>
            <pc:sldMk cId="3089695700" sldId="259"/>
            <ac:cxnSpMk id="40" creationId="{D5F52B14-E21D-5514-2A3E-461B21ED2A9A}"/>
          </ac:cxnSpMkLst>
        </pc:cxnChg>
        <pc:cxnChg chg="add mod">
          <ac:chgData name="ALESSANDRO PRIVITERA" userId="2693b37a-f1ff-4d47-b16b-724e5b96aadb" providerId="ADAL" clId="{4C5B8588-5B77-4664-9345-4A179C50BB3C}" dt="2023-10-31T08:50:03.327" v="722" actId="1036"/>
          <ac:cxnSpMkLst>
            <pc:docMk/>
            <pc:sldMk cId="3089695700" sldId="259"/>
            <ac:cxnSpMk id="42" creationId="{8196DA7D-22DE-98ED-6F35-FCA53B5F54BF}"/>
          </ac:cxnSpMkLst>
        </pc:cxnChg>
        <pc:cxnChg chg="add mod">
          <ac:chgData name="ALESSANDRO PRIVITERA" userId="2693b37a-f1ff-4d47-b16b-724e5b96aadb" providerId="ADAL" clId="{4C5B8588-5B77-4664-9345-4A179C50BB3C}" dt="2023-10-31T08:50:03.327" v="722" actId="1036"/>
          <ac:cxnSpMkLst>
            <pc:docMk/>
            <pc:sldMk cId="3089695700" sldId="259"/>
            <ac:cxnSpMk id="44" creationId="{8D111D43-70D9-86AD-2BC0-BC09E69312E8}"/>
          </ac:cxnSpMkLst>
        </pc:cxnChg>
        <pc:cxnChg chg="add mod">
          <ac:chgData name="ALESSANDRO PRIVITERA" userId="2693b37a-f1ff-4d47-b16b-724e5b96aadb" providerId="ADAL" clId="{4C5B8588-5B77-4664-9345-4A179C50BB3C}" dt="2023-10-31T08:50:03.327" v="722" actId="1036"/>
          <ac:cxnSpMkLst>
            <pc:docMk/>
            <pc:sldMk cId="3089695700" sldId="259"/>
            <ac:cxnSpMk id="49" creationId="{3A39FA36-B28A-D125-B2AD-CBF49A1C5936}"/>
          </ac:cxnSpMkLst>
        </pc:cxnChg>
        <pc:cxnChg chg="mod">
          <ac:chgData name="ALESSANDRO PRIVITERA" userId="2693b37a-f1ff-4d47-b16b-724e5b96aadb" providerId="ADAL" clId="{4C5B8588-5B77-4664-9345-4A179C50BB3C}" dt="2023-10-31T08:50:03.327" v="722" actId="1036"/>
          <ac:cxnSpMkLst>
            <pc:docMk/>
            <pc:sldMk cId="3089695700" sldId="259"/>
            <ac:cxnSpMk id="59" creationId="{9953F366-5D6E-76E8-FAD4-C6C0ECEE327A}"/>
          </ac:cxnSpMkLst>
        </pc:cxnChg>
        <pc:cxnChg chg="mod">
          <ac:chgData name="ALESSANDRO PRIVITERA" userId="2693b37a-f1ff-4d47-b16b-724e5b96aadb" providerId="ADAL" clId="{4C5B8588-5B77-4664-9345-4A179C50BB3C}" dt="2023-10-31T08:50:03.327" v="722" actId="1036"/>
          <ac:cxnSpMkLst>
            <pc:docMk/>
            <pc:sldMk cId="3089695700" sldId="259"/>
            <ac:cxnSpMk id="61" creationId="{29B16660-2FFE-378D-15E8-2896244CEB54}"/>
          </ac:cxnSpMkLst>
        </pc:cxnChg>
        <pc:cxnChg chg="mod">
          <ac:chgData name="ALESSANDRO PRIVITERA" userId="2693b37a-f1ff-4d47-b16b-724e5b96aadb" providerId="ADAL" clId="{4C5B8588-5B77-4664-9345-4A179C50BB3C}" dt="2023-10-31T08:50:03.327" v="722" actId="1036"/>
          <ac:cxnSpMkLst>
            <pc:docMk/>
            <pc:sldMk cId="3089695700" sldId="259"/>
            <ac:cxnSpMk id="63" creationId="{C9585256-19CC-C7A4-9888-A030E6EB6A1A}"/>
          </ac:cxnSpMkLst>
        </pc:cxnChg>
        <pc:cxnChg chg="mod">
          <ac:chgData name="ALESSANDRO PRIVITERA" userId="2693b37a-f1ff-4d47-b16b-724e5b96aadb" providerId="ADAL" clId="{4C5B8588-5B77-4664-9345-4A179C50BB3C}" dt="2023-10-31T08:50:03.327" v="722" actId="1036"/>
          <ac:cxnSpMkLst>
            <pc:docMk/>
            <pc:sldMk cId="3089695700" sldId="259"/>
            <ac:cxnSpMk id="65" creationId="{F99C47BA-A114-0866-8255-67AE89DCF7F6}"/>
          </ac:cxnSpMkLst>
        </pc:cxnChg>
        <pc:cxnChg chg="mod">
          <ac:chgData name="ALESSANDRO PRIVITERA" userId="2693b37a-f1ff-4d47-b16b-724e5b96aadb" providerId="ADAL" clId="{4C5B8588-5B77-4664-9345-4A179C50BB3C}" dt="2023-10-31T08:50:03.327" v="722" actId="1036"/>
          <ac:cxnSpMkLst>
            <pc:docMk/>
            <pc:sldMk cId="3089695700" sldId="259"/>
            <ac:cxnSpMk id="67" creationId="{FB218146-A439-1ECF-E9FE-00C23895154F}"/>
          </ac:cxnSpMkLst>
        </pc:cxnChg>
      </pc:sldChg>
      <pc:sldChg chg="addSp delSp modSp mod">
        <pc:chgData name="ALESSANDRO PRIVITERA" userId="2693b37a-f1ff-4d47-b16b-724e5b96aadb" providerId="ADAL" clId="{4C5B8588-5B77-4664-9345-4A179C50BB3C}" dt="2023-10-31T08:53:42.870" v="900" actId="1037"/>
        <pc:sldMkLst>
          <pc:docMk/>
          <pc:sldMk cId="2704234688" sldId="260"/>
        </pc:sldMkLst>
        <pc:spChg chg="mod">
          <ac:chgData name="ALESSANDRO PRIVITERA" userId="2693b37a-f1ff-4d47-b16b-724e5b96aadb" providerId="ADAL" clId="{4C5B8588-5B77-4664-9345-4A179C50BB3C}" dt="2023-10-31T08:53:42.870" v="900" actId="1037"/>
          <ac:spMkLst>
            <pc:docMk/>
            <pc:sldMk cId="2704234688" sldId="260"/>
            <ac:spMk id="2" creationId="{6001AAD3-DB27-359C-0728-2FE59CC17FE2}"/>
          </ac:spMkLst>
        </pc:spChg>
        <pc:spChg chg="mod">
          <ac:chgData name="ALESSANDRO PRIVITERA" userId="2693b37a-f1ff-4d47-b16b-724e5b96aadb" providerId="ADAL" clId="{4C5B8588-5B77-4664-9345-4A179C50BB3C}" dt="2023-10-31T08:53:42.870" v="900" actId="1037"/>
          <ac:spMkLst>
            <pc:docMk/>
            <pc:sldMk cId="2704234688" sldId="260"/>
            <ac:spMk id="3" creationId="{AAB9433E-924B-877E-44E2-3971D40ED3C8}"/>
          </ac:spMkLst>
        </pc:spChg>
        <pc:spChg chg="mod">
          <ac:chgData name="ALESSANDRO PRIVITERA" userId="2693b37a-f1ff-4d47-b16b-724e5b96aadb" providerId="ADAL" clId="{4C5B8588-5B77-4664-9345-4A179C50BB3C}" dt="2023-10-31T08:53:42.870" v="900" actId="1037"/>
          <ac:spMkLst>
            <pc:docMk/>
            <pc:sldMk cId="2704234688" sldId="260"/>
            <ac:spMk id="4" creationId="{B4CDF381-4F69-F111-CEBB-9275830D9EE5}"/>
          </ac:spMkLst>
        </pc:spChg>
        <pc:spChg chg="mod">
          <ac:chgData name="ALESSANDRO PRIVITERA" userId="2693b37a-f1ff-4d47-b16b-724e5b96aadb" providerId="ADAL" clId="{4C5B8588-5B77-4664-9345-4A179C50BB3C}" dt="2023-10-31T08:53:42.870" v="900" actId="1037"/>
          <ac:spMkLst>
            <pc:docMk/>
            <pc:sldMk cId="2704234688" sldId="260"/>
            <ac:spMk id="5" creationId="{1A2F0EB2-238B-01C6-D15B-E7916042884D}"/>
          </ac:spMkLst>
        </pc:spChg>
        <pc:spChg chg="mod">
          <ac:chgData name="ALESSANDRO PRIVITERA" userId="2693b37a-f1ff-4d47-b16b-724e5b96aadb" providerId="ADAL" clId="{4C5B8588-5B77-4664-9345-4A179C50BB3C}" dt="2023-10-31T08:53:42.870" v="900" actId="1037"/>
          <ac:spMkLst>
            <pc:docMk/>
            <pc:sldMk cId="2704234688" sldId="260"/>
            <ac:spMk id="6" creationId="{C5D31AE2-2316-6BA7-955E-291E49366E27}"/>
          </ac:spMkLst>
        </pc:spChg>
        <pc:spChg chg="mod">
          <ac:chgData name="ALESSANDRO PRIVITERA" userId="2693b37a-f1ff-4d47-b16b-724e5b96aadb" providerId="ADAL" clId="{4C5B8588-5B77-4664-9345-4A179C50BB3C}" dt="2023-10-31T08:53:42.870" v="900" actId="1037"/>
          <ac:spMkLst>
            <pc:docMk/>
            <pc:sldMk cId="2704234688" sldId="260"/>
            <ac:spMk id="7" creationId="{9CE61733-BC2F-38A3-E51D-3FDD9154D6E2}"/>
          </ac:spMkLst>
        </pc:spChg>
        <pc:spChg chg="mod">
          <ac:chgData name="ALESSANDRO PRIVITERA" userId="2693b37a-f1ff-4d47-b16b-724e5b96aadb" providerId="ADAL" clId="{4C5B8588-5B77-4664-9345-4A179C50BB3C}" dt="2023-10-31T08:53:42.870" v="900" actId="1037"/>
          <ac:spMkLst>
            <pc:docMk/>
            <pc:sldMk cId="2704234688" sldId="260"/>
            <ac:spMk id="8" creationId="{CEC39E71-ED2A-9F9B-A29D-7EF40E099B56}"/>
          </ac:spMkLst>
        </pc:spChg>
        <pc:spChg chg="mod">
          <ac:chgData name="ALESSANDRO PRIVITERA" userId="2693b37a-f1ff-4d47-b16b-724e5b96aadb" providerId="ADAL" clId="{4C5B8588-5B77-4664-9345-4A179C50BB3C}" dt="2023-10-31T08:53:42.870" v="900" actId="1037"/>
          <ac:spMkLst>
            <pc:docMk/>
            <pc:sldMk cId="2704234688" sldId="260"/>
            <ac:spMk id="13" creationId="{26D20BE8-8D47-A448-82D2-CC6221EB8942}"/>
          </ac:spMkLst>
        </pc:spChg>
        <pc:spChg chg="mod">
          <ac:chgData name="ALESSANDRO PRIVITERA" userId="2693b37a-f1ff-4d47-b16b-724e5b96aadb" providerId="ADAL" clId="{4C5B8588-5B77-4664-9345-4A179C50BB3C}" dt="2023-10-31T08:53:42.870" v="900" actId="1037"/>
          <ac:spMkLst>
            <pc:docMk/>
            <pc:sldMk cId="2704234688" sldId="260"/>
            <ac:spMk id="14" creationId="{737C8EC8-6D75-4B92-8AEB-3F30088AABD1}"/>
          </ac:spMkLst>
        </pc:spChg>
        <pc:spChg chg="mod">
          <ac:chgData name="ALESSANDRO PRIVITERA" userId="2693b37a-f1ff-4d47-b16b-724e5b96aadb" providerId="ADAL" clId="{4C5B8588-5B77-4664-9345-4A179C50BB3C}" dt="2023-10-31T08:53:42.870" v="900" actId="1037"/>
          <ac:spMkLst>
            <pc:docMk/>
            <pc:sldMk cId="2704234688" sldId="260"/>
            <ac:spMk id="19" creationId="{71D0248B-7BF6-FCDB-3C16-2274378B3AD1}"/>
          </ac:spMkLst>
        </pc:spChg>
        <pc:spChg chg="mod">
          <ac:chgData name="ALESSANDRO PRIVITERA" userId="2693b37a-f1ff-4d47-b16b-724e5b96aadb" providerId="ADAL" clId="{4C5B8588-5B77-4664-9345-4A179C50BB3C}" dt="2023-10-31T08:53:42.870" v="900" actId="1037"/>
          <ac:spMkLst>
            <pc:docMk/>
            <pc:sldMk cId="2704234688" sldId="260"/>
            <ac:spMk id="28" creationId="{7AD9F3CC-FCE1-FA2F-84A8-1120A44451DA}"/>
          </ac:spMkLst>
        </pc:spChg>
        <pc:spChg chg="mod">
          <ac:chgData name="ALESSANDRO PRIVITERA" userId="2693b37a-f1ff-4d47-b16b-724e5b96aadb" providerId="ADAL" clId="{4C5B8588-5B77-4664-9345-4A179C50BB3C}" dt="2023-10-31T08:53:42.870" v="900" actId="1037"/>
          <ac:spMkLst>
            <pc:docMk/>
            <pc:sldMk cId="2704234688" sldId="260"/>
            <ac:spMk id="29" creationId="{265409FF-EA93-35A5-2238-EEA5BAC1C3B1}"/>
          </ac:spMkLst>
        </pc:spChg>
        <pc:spChg chg="mod">
          <ac:chgData name="ALESSANDRO PRIVITERA" userId="2693b37a-f1ff-4d47-b16b-724e5b96aadb" providerId="ADAL" clId="{4C5B8588-5B77-4664-9345-4A179C50BB3C}" dt="2023-10-31T08:53:42.870" v="900" actId="1037"/>
          <ac:spMkLst>
            <pc:docMk/>
            <pc:sldMk cId="2704234688" sldId="260"/>
            <ac:spMk id="30" creationId="{26D6B671-903A-DB48-EB68-A1CDF323142F}"/>
          </ac:spMkLst>
        </pc:spChg>
        <pc:spChg chg="mod">
          <ac:chgData name="ALESSANDRO PRIVITERA" userId="2693b37a-f1ff-4d47-b16b-724e5b96aadb" providerId="ADAL" clId="{4C5B8588-5B77-4664-9345-4A179C50BB3C}" dt="2023-10-31T08:53:42.870" v="900" actId="1037"/>
          <ac:spMkLst>
            <pc:docMk/>
            <pc:sldMk cId="2704234688" sldId="260"/>
            <ac:spMk id="31" creationId="{71C30784-381E-FE38-2C7B-62EA21D6ED93}"/>
          </ac:spMkLst>
        </pc:spChg>
        <pc:spChg chg="mod">
          <ac:chgData name="ALESSANDRO PRIVITERA" userId="2693b37a-f1ff-4d47-b16b-724e5b96aadb" providerId="ADAL" clId="{4C5B8588-5B77-4664-9345-4A179C50BB3C}" dt="2023-10-31T08:53:42.870" v="900" actId="1037"/>
          <ac:spMkLst>
            <pc:docMk/>
            <pc:sldMk cId="2704234688" sldId="260"/>
            <ac:spMk id="32" creationId="{7FB7745B-483B-9C18-397E-CBB3A805ACE8}"/>
          </ac:spMkLst>
        </pc:spChg>
        <pc:spChg chg="mod">
          <ac:chgData name="ALESSANDRO PRIVITERA" userId="2693b37a-f1ff-4d47-b16b-724e5b96aadb" providerId="ADAL" clId="{4C5B8588-5B77-4664-9345-4A179C50BB3C}" dt="2023-10-31T08:53:42.870" v="900" actId="1037"/>
          <ac:spMkLst>
            <pc:docMk/>
            <pc:sldMk cId="2704234688" sldId="260"/>
            <ac:spMk id="33" creationId="{04D32F77-3709-3666-B8E4-F28F907D4DBB}"/>
          </ac:spMkLst>
        </pc:spChg>
        <pc:spChg chg="mod">
          <ac:chgData name="ALESSANDRO PRIVITERA" userId="2693b37a-f1ff-4d47-b16b-724e5b96aadb" providerId="ADAL" clId="{4C5B8588-5B77-4664-9345-4A179C50BB3C}" dt="2023-10-31T08:53:42.870" v="900" actId="1037"/>
          <ac:spMkLst>
            <pc:docMk/>
            <pc:sldMk cId="2704234688" sldId="260"/>
            <ac:spMk id="34" creationId="{F87402B9-9D70-DAAA-5188-F161E3DB2E30}"/>
          </ac:spMkLst>
        </pc:spChg>
        <pc:spChg chg="mod">
          <ac:chgData name="ALESSANDRO PRIVITERA" userId="2693b37a-f1ff-4d47-b16b-724e5b96aadb" providerId="ADAL" clId="{4C5B8588-5B77-4664-9345-4A179C50BB3C}" dt="2023-10-31T08:53:42.870" v="900" actId="1037"/>
          <ac:spMkLst>
            <pc:docMk/>
            <pc:sldMk cId="2704234688" sldId="260"/>
            <ac:spMk id="35" creationId="{AF13DFD1-F50A-FE24-4B19-6B40E069EF49}"/>
          </ac:spMkLst>
        </pc:spChg>
        <pc:spChg chg="add del mod">
          <ac:chgData name="ALESSANDRO PRIVITERA" userId="2693b37a-f1ff-4d47-b16b-724e5b96aadb" providerId="ADAL" clId="{4C5B8588-5B77-4664-9345-4A179C50BB3C}" dt="2023-10-31T08:51:07.934" v="724"/>
          <ac:spMkLst>
            <pc:docMk/>
            <pc:sldMk cId="2704234688" sldId="260"/>
            <ac:spMk id="36" creationId="{B9845983-D5FA-90B8-0CC9-CCD00B4E3FBB}"/>
          </ac:spMkLst>
        </pc:spChg>
        <pc:spChg chg="add del mod">
          <ac:chgData name="ALESSANDRO PRIVITERA" userId="2693b37a-f1ff-4d47-b16b-724e5b96aadb" providerId="ADAL" clId="{4C5B8588-5B77-4664-9345-4A179C50BB3C}" dt="2023-10-31T08:51:07.934" v="724"/>
          <ac:spMkLst>
            <pc:docMk/>
            <pc:sldMk cId="2704234688" sldId="260"/>
            <ac:spMk id="39" creationId="{91F3E77E-A41B-B3BA-5C71-A2B45A675C16}"/>
          </ac:spMkLst>
        </pc:spChg>
        <pc:spChg chg="add del mod">
          <ac:chgData name="ALESSANDRO PRIVITERA" userId="2693b37a-f1ff-4d47-b16b-724e5b96aadb" providerId="ADAL" clId="{4C5B8588-5B77-4664-9345-4A179C50BB3C}" dt="2023-10-31T08:51:07.934" v="724"/>
          <ac:spMkLst>
            <pc:docMk/>
            <pc:sldMk cId="2704234688" sldId="260"/>
            <ac:spMk id="40" creationId="{E18C5D8B-67EA-8F7D-406B-FBE243218C0D}"/>
          </ac:spMkLst>
        </pc:spChg>
        <pc:spChg chg="add del mod">
          <ac:chgData name="ALESSANDRO PRIVITERA" userId="2693b37a-f1ff-4d47-b16b-724e5b96aadb" providerId="ADAL" clId="{4C5B8588-5B77-4664-9345-4A179C50BB3C}" dt="2023-10-31T08:51:30.886" v="728"/>
          <ac:spMkLst>
            <pc:docMk/>
            <pc:sldMk cId="2704234688" sldId="260"/>
            <ac:spMk id="42" creationId="{EBD3DDEE-8289-582B-7644-0E7392C3E70F}"/>
          </ac:spMkLst>
        </pc:spChg>
        <pc:spChg chg="add del mod">
          <ac:chgData name="ALESSANDRO PRIVITERA" userId="2693b37a-f1ff-4d47-b16b-724e5b96aadb" providerId="ADAL" clId="{4C5B8588-5B77-4664-9345-4A179C50BB3C}" dt="2023-10-31T08:51:30.886" v="728"/>
          <ac:spMkLst>
            <pc:docMk/>
            <pc:sldMk cId="2704234688" sldId="260"/>
            <ac:spMk id="46" creationId="{554B747E-E466-2019-D377-6C0A32ADCD6B}"/>
          </ac:spMkLst>
        </pc:spChg>
        <pc:spChg chg="add del mod">
          <ac:chgData name="ALESSANDRO PRIVITERA" userId="2693b37a-f1ff-4d47-b16b-724e5b96aadb" providerId="ADAL" clId="{4C5B8588-5B77-4664-9345-4A179C50BB3C}" dt="2023-10-31T08:51:30.886" v="728"/>
          <ac:spMkLst>
            <pc:docMk/>
            <pc:sldMk cId="2704234688" sldId="260"/>
            <ac:spMk id="47" creationId="{38B034A8-69F5-FA1B-C95B-AECF59408BB2}"/>
          </ac:spMkLst>
        </pc:spChg>
        <pc:spChg chg="add mod">
          <ac:chgData name="ALESSANDRO PRIVITERA" userId="2693b37a-f1ff-4d47-b16b-724e5b96aadb" providerId="ADAL" clId="{4C5B8588-5B77-4664-9345-4A179C50BB3C}" dt="2023-10-31T08:53:42.870" v="900" actId="1037"/>
          <ac:spMkLst>
            <pc:docMk/>
            <pc:sldMk cId="2704234688" sldId="260"/>
            <ac:spMk id="49" creationId="{7B88EDF5-6BA8-DF36-B247-A26A8A38A1D4}"/>
          </ac:spMkLst>
        </pc:spChg>
        <pc:spChg chg="add mod">
          <ac:chgData name="ALESSANDRO PRIVITERA" userId="2693b37a-f1ff-4d47-b16b-724e5b96aadb" providerId="ADAL" clId="{4C5B8588-5B77-4664-9345-4A179C50BB3C}" dt="2023-10-31T08:53:42.870" v="900" actId="1037"/>
          <ac:spMkLst>
            <pc:docMk/>
            <pc:sldMk cId="2704234688" sldId="260"/>
            <ac:spMk id="53" creationId="{8B73D5E1-07F2-9FCE-6D23-516D8FEAEEBE}"/>
          </ac:spMkLst>
        </pc:spChg>
        <pc:spChg chg="mod">
          <ac:chgData name="ALESSANDRO PRIVITERA" userId="2693b37a-f1ff-4d47-b16b-724e5b96aadb" providerId="ADAL" clId="{4C5B8588-5B77-4664-9345-4A179C50BB3C}" dt="2023-10-31T08:53:42.870" v="900" actId="1037"/>
          <ac:spMkLst>
            <pc:docMk/>
            <pc:sldMk cId="2704234688" sldId="260"/>
            <ac:spMk id="54" creationId="{12F9AC88-71BF-EEE4-2CCA-E1D0CC3DACE1}"/>
          </ac:spMkLst>
        </pc:spChg>
        <pc:spChg chg="mod">
          <ac:chgData name="ALESSANDRO PRIVITERA" userId="2693b37a-f1ff-4d47-b16b-724e5b96aadb" providerId="ADAL" clId="{4C5B8588-5B77-4664-9345-4A179C50BB3C}" dt="2023-10-31T08:53:42.870" v="900" actId="1037"/>
          <ac:spMkLst>
            <pc:docMk/>
            <pc:sldMk cId="2704234688" sldId="260"/>
            <ac:spMk id="55" creationId="{16437A38-7A59-834B-A566-EFEF369C88C4}"/>
          </ac:spMkLst>
        </pc:spChg>
        <pc:spChg chg="mod">
          <ac:chgData name="ALESSANDRO PRIVITERA" userId="2693b37a-f1ff-4d47-b16b-724e5b96aadb" providerId="ADAL" clId="{4C5B8588-5B77-4664-9345-4A179C50BB3C}" dt="2023-10-31T08:53:42.870" v="900" actId="1037"/>
          <ac:spMkLst>
            <pc:docMk/>
            <pc:sldMk cId="2704234688" sldId="260"/>
            <ac:spMk id="56" creationId="{F2A4C43A-3F7F-8AA6-3B76-CEFE28810D3B}"/>
          </ac:spMkLst>
        </pc:spChg>
        <pc:spChg chg="mod">
          <ac:chgData name="ALESSANDRO PRIVITERA" userId="2693b37a-f1ff-4d47-b16b-724e5b96aadb" providerId="ADAL" clId="{4C5B8588-5B77-4664-9345-4A179C50BB3C}" dt="2023-10-31T08:53:42.870" v="900" actId="1037"/>
          <ac:spMkLst>
            <pc:docMk/>
            <pc:sldMk cId="2704234688" sldId="260"/>
            <ac:spMk id="62" creationId="{F101F962-6737-96C2-DE69-3090CAD72878}"/>
          </ac:spMkLst>
        </pc:spChg>
        <pc:spChg chg="mod">
          <ac:chgData name="ALESSANDRO PRIVITERA" userId="2693b37a-f1ff-4d47-b16b-724e5b96aadb" providerId="ADAL" clId="{4C5B8588-5B77-4664-9345-4A179C50BB3C}" dt="2023-10-31T08:53:42.870" v="900" actId="1037"/>
          <ac:spMkLst>
            <pc:docMk/>
            <pc:sldMk cId="2704234688" sldId="260"/>
            <ac:spMk id="63" creationId="{34D77472-DD7E-CF11-E93D-9F64295B5890}"/>
          </ac:spMkLst>
        </pc:spChg>
        <pc:spChg chg="mod">
          <ac:chgData name="ALESSANDRO PRIVITERA" userId="2693b37a-f1ff-4d47-b16b-724e5b96aadb" providerId="ADAL" clId="{4C5B8588-5B77-4664-9345-4A179C50BB3C}" dt="2023-10-31T08:53:42.870" v="900" actId="1037"/>
          <ac:spMkLst>
            <pc:docMk/>
            <pc:sldMk cId="2704234688" sldId="260"/>
            <ac:spMk id="64" creationId="{DE9573FE-CCA7-A6CD-DBAA-6AC2BA2DAC8C}"/>
          </ac:spMkLst>
        </pc:spChg>
        <pc:spChg chg="mod">
          <ac:chgData name="ALESSANDRO PRIVITERA" userId="2693b37a-f1ff-4d47-b16b-724e5b96aadb" providerId="ADAL" clId="{4C5B8588-5B77-4664-9345-4A179C50BB3C}" dt="2023-10-31T08:53:42.870" v="900" actId="1037"/>
          <ac:spMkLst>
            <pc:docMk/>
            <pc:sldMk cId="2704234688" sldId="260"/>
            <ac:spMk id="65" creationId="{B25EE2BD-FB7C-DF8B-24FA-EA9379CBC8BE}"/>
          </ac:spMkLst>
        </pc:spChg>
        <pc:spChg chg="add mod">
          <ac:chgData name="ALESSANDRO PRIVITERA" userId="2693b37a-f1ff-4d47-b16b-724e5b96aadb" providerId="ADAL" clId="{4C5B8588-5B77-4664-9345-4A179C50BB3C}" dt="2023-10-31T08:53:42.870" v="900" actId="1037"/>
          <ac:spMkLst>
            <pc:docMk/>
            <pc:sldMk cId="2704234688" sldId="260"/>
            <ac:spMk id="66" creationId="{3631389D-7619-D45A-487C-F0DDE233BF58}"/>
          </ac:spMkLst>
        </pc:spChg>
        <pc:spChg chg="mod">
          <ac:chgData name="ALESSANDRO PRIVITERA" userId="2693b37a-f1ff-4d47-b16b-724e5b96aadb" providerId="ADAL" clId="{4C5B8588-5B77-4664-9345-4A179C50BB3C}" dt="2023-10-31T08:53:42.870" v="900" actId="1037"/>
          <ac:spMkLst>
            <pc:docMk/>
            <pc:sldMk cId="2704234688" sldId="260"/>
            <ac:spMk id="75" creationId="{B56AEF5A-93AC-90F9-197B-03AC353C3FBA}"/>
          </ac:spMkLst>
        </pc:spChg>
        <pc:spChg chg="mod">
          <ac:chgData name="ALESSANDRO PRIVITERA" userId="2693b37a-f1ff-4d47-b16b-724e5b96aadb" providerId="ADAL" clId="{4C5B8588-5B77-4664-9345-4A179C50BB3C}" dt="2023-10-31T08:53:42.870" v="900" actId="1037"/>
          <ac:spMkLst>
            <pc:docMk/>
            <pc:sldMk cId="2704234688" sldId="260"/>
            <ac:spMk id="76" creationId="{77E99038-59BD-FE91-6BA1-871B6430EDD6}"/>
          </ac:spMkLst>
        </pc:spChg>
        <pc:grpChg chg="mod">
          <ac:chgData name="ALESSANDRO PRIVITERA" userId="2693b37a-f1ff-4d47-b16b-724e5b96aadb" providerId="ADAL" clId="{4C5B8588-5B77-4664-9345-4A179C50BB3C}" dt="2023-10-31T08:53:42.870" v="900" actId="1037"/>
          <ac:grpSpMkLst>
            <pc:docMk/>
            <pc:sldMk cId="2704234688" sldId="260"/>
            <ac:grpSpMk id="81" creationId="{89FBD7B2-7788-87E4-3570-98B5E88BFE8B}"/>
          </ac:grpSpMkLst>
        </pc:grpChg>
        <pc:cxnChg chg="add del mod">
          <ac:chgData name="ALESSANDRO PRIVITERA" userId="2693b37a-f1ff-4d47-b16b-724e5b96aadb" providerId="ADAL" clId="{4C5B8588-5B77-4664-9345-4A179C50BB3C}" dt="2023-10-31T08:51:07.934" v="724"/>
          <ac:cxnSpMkLst>
            <pc:docMk/>
            <pc:sldMk cId="2704234688" sldId="260"/>
            <ac:cxnSpMk id="9" creationId="{B4B7D455-4676-DD38-2350-72306BBBF3B9}"/>
          </ac:cxnSpMkLst>
        </pc:cxnChg>
        <pc:cxnChg chg="mod">
          <ac:chgData name="ALESSANDRO PRIVITERA" userId="2693b37a-f1ff-4d47-b16b-724e5b96aadb" providerId="ADAL" clId="{4C5B8588-5B77-4664-9345-4A179C50BB3C}" dt="2023-10-31T08:53:42.870" v="900" actId="1037"/>
          <ac:cxnSpMkLst>
            <pc:docMk/>
            <pc:sldMk cId="2704234688" sldId="260"/>
            <ac:cxnSpMk id="10" creationId="{B147DB63-C339-6DB8-6726-77ACBD92C1CE}"/>
          </ac:cxnSpMkLst>
        </pc:cxnChg>
        <pc:cxnChg chg="mod">
          <ac:chgData name="ALESSANDRO PRIVITERA" userId="2693b37a-f1ff-4d47-b16b-724e5b96aadb" providerId="ADAL" clId="{4C5B8588-5B77-4664-9345-4A179C50BB3C}" dt="2023-10-31T08:53:42.870" v="900" actId="1037"/>
          <ac:cxnSpMkLst>
            <pc:docMk/>
            <pc:sldMk cId="2704234688" sldId="260"/>
            <ac:cxnSpMk id="11" creationId="{E8F370BB-9E17-4EB2-81C5-133403E18B16}"/>
          </ac:cxnSpMkLst>
        </pc:cxnChg>
        <pc:cxnChg chg="mod">
          <ac:chgData name="ALESSANDRO PRIVITERA" userId="2693b37a-f1ff-4d47-b16b-724e5b96aadb" providerId="ADAL" clId="{4C5B8588-5B77-4664-9345-4A179C50BB3C}" dt="2023-10-31T08:53:42.870" v="900" actId="1037"/>
          <ac:cxnSpMkLst>
            <pc:docMk/>
            <pc:sldMk cId="2704234688" sldId="260"/>
            <ac:cxnSpMk id="12" creationId="{128EB428-B8B7-9E5D-813A-59D2B1945E0B}"/>
          </ac:cxnSpMkLst>
        </pc:cxnChg>
        <pc:cxnChg chg="mod">
          <ac:chgData name="ALESSANDRO PRIVITERA" userId="2693b37a-f1ff-4d47-b16b-724e5b96aadb" providerId="ADAL" clId="{4C5B8588-5B77-4664-9345-4A179C50BB3C}" dt="2023-10-31T08:53:42.870" v="900" actId="1037"/>
          <ac:cxnSpMkLst>
            <pc:docMk/>
            <pc:sldMk cId="2704234688" sldId="260"/>
            <ac:cxnSpMk id="15" creationId="{9CB28C6F-18E6-88F3-5DC0-10149962CB0D}"/>
          </ac:cxnSpMkLst>
        </pc:cxnChg>
        <pc:cxnChg chg="mod">
          <ac:chgData name="ALESSANDRO PRIVITERA" userId="2693b37a-f1ff-4d47-b16b-724e5b96aadb" providerId="ADAL" clId="{4C5B8588-5B77-4664-9345-4A179C50BB3C}" dt="2023-10-31T08:53:42.870" v="900" actId="1037"/>
          <ac:cxnSpMkLst>
            <pc:docMk/>
            <pc:sldMk cId="2704234688" sldId="260"/>
            <ac:cxnSpMk id="16" creationId="{9D0DA534-3F4F-20FB-1211-6120F7B97AF9}"/>
          </ac:cxnSpMkLst>
        </pc:cxnChg>
        <pc:cxnChg chg="mod">
          <ac:chgData name="ALESSANDRO PRIVITERA" userId="2693b37a-f1ff-4d47-b16b-724e5b96aadb" providerId="ADAL" clId="{4C5B8588-5B77-4664-9345-4A179C50BB3C}" dt="2023-10-31T08:53:42.870" v="900" actId="1037"/>
          <ac:cxnSpMkLst>
            <pc:docMk/>
            <pc:sldMk cId="2704234688" sldId="260"/>
            <ac:cxnSpMk id="17" creationId="{84F9CFB2-D4E8-826B-256F-46B05916D861}"/>
          </ac:cxnSpMkLst>
        </pc:cxnChg>
        <pc:cxnChg chg="mod">
          <ac:chgData name="ALESSANDRO PRIVITERA" userId="2693b37a-f1ff-4d47-b16b-724e5b96aadb" providerId="ADAL" clId="{4C5B8588-5B77-4664-9345-4A179C50BB3C}" dt="2023-10-31T08:53:42.870" v="900" actId="1037"/>
          <ac:cxnSpMkLst>
            <pc:docMk/>
            <pc:sldMk cId="2704234688" sldId="260"/>
            <ac:cxnSpMk id="18" creationId="{599D3A64-D225-3D85-8667-A0BA6520CCF8}"/>
          </ac:cxnSpMkLst>
        </pc:cxnChg>
        <pc:cxnChg chg="mod">
          <ac:chgData name="ALESSANDRO PRIVITERA" userId="2693b37a-f1ff-4d47-b16b-724e5b96aadb" providerId="ADAL" clId="{4C5B8588-5B77-4664-9345-4A179C50BB3C}" dt="2023-10-31T08:53:42.870" v="900" actId="1037"/>
          <ac:cxnSpMkLst>
            <pc:docMk/>
            <pc:sldMk cId="2704234688" sldId="260"/>
            <ac:cxnSpMk id="20" creationId="{1CB1BF14-5583-6A2B-3AD2-4ED875518C99}"/>
          </ac:cxnSpMkLst>
        </pc:cxnChg>
        <pc:cxnChg chg="mod">
          <ac:chgData name="ALESSANDRO PRIVITERA" userId="2693b37a-f1ff-4d47-b16b-724e5b96aadb" providerId="ADAL" clId="{4C5B8588-5B77-4664-9345-4A179C50BB3C}" dt="2023-10-31T08:53:42.870" v="900" actId="1037"/>
          <ac:cxnSpMkLst>
            <pc:docMk/>
            <pc:sldMk cId="2704234688" sldId="260"/>
            <ac:cxnSpMk id="21" creationId="{F7456E99-7A01-8AA9-CC66-FF8BCD579809}"/>
          </ac:cxnSpMkLst>
        </pc:cxnChg>
        <pc:cxnChg chg="mod">
          <ac:chgData name="ALESSANDRO PRIVITERA" userId="2693b37a-f1ff-4d47-b16b-724e5b96aadb" providerId="ADAL" clId="{4C5B8588-5B77-4664-9345-4A179C50BB3C}" dt="2023-10-31T08:53:42.870" v="900" actId="1037"/>
          <ac:cxnSpMkLst>
            <pc:docMk/>
            <pc:sldMk cId="2704234688" sldId="260"/>
            <ac:cxnSpMk id="22" creationId="{F6267A0F-3FAC-D006-23DB-6570C6172833}"/>
          </ac:cxnSpMkLst>
        </pc:cxnChg>
        <pc:cxnChg chg="mod">
          <ac:chgData name="ALESSANDRO PRIVITERA" userId="2693b37a-f1ff-4d47-b16b-724e5b96aadb" providerId="ADAL" clId="{4C5B8588-5B77-4664-9345-4A179C50BB3C}" dt="2023-10-31T08:53:42.870" v="900" actId="1037"/>
          <ac:cxnSpMkLst>
            <pc:docMk/>
            <pc:sldMk cId="2704234688" sldId="260"/>
            <ac:cxnSpMk id="23" creationId="{77DA2EF6-55C5-5A2C-D9E9-97746B96401E}"/>
          </ac:cxnSpMkLst>
        </pc:cxnChg>
        <pc:cxnChg chg="mod">
          <ac:chgData name="ALESSANDRO PRIVITERA" userId="2693b37a-f1ff-4d47-b16b-724e5b96aadb" providerId="ADAL" clId="{4C5B8588-5B77-4664-9345-4A179C50BB3C}" dt="2023-10-31T08:53:42.870" v="900" actId="1037"/>
          <ac:cxnSpMkLst>
            <pc:docMk/>
            <pc:sldMk cId="2704234688" sldId="260"/>
            <ac:cxnSpMk id="24" creationId="{7708B73C-B9B0-07E2-3E5B-106DF4A247A0}"/>
          </ac:cxnSpMkLst>
        </pc:cxnChg>
        <pc:cxnChg chg="mod">
          <ac:chgData name="ALESSANDRO PRIVITERA" userId="2693b37a-f1ff-4d47-b16b-724e5b96aadb" providerId="ADAL" clId="{4C5B8588-5B77-4664-9345-4A179C50BB3C}" dt="2023-10-31T08:53:42.870" v="900" actId="1037"/>
          <ac:cxnSpMkLst>
            <pc:docMk/>
            <pc:sldMk cId="2704234688" sldId="260"/>
            <ac:cxnSpMk id="25" creationId="{0819A813-109E-BEF0-222F-E24ED757678A}"/>
          </ac:cxnSpMkLst>
        </pc:cxnChg>
        <pc:cxnChg chg="mod">
          <ac:chgData name="ALESSANDRO PRIVITERA" userId="2693b37a-f1ff-4d47-b16b-724e5b96aadb" providerId="ADAL" clId="{4C5B8588-5B77-4664-9345-4A179C50BB3C}" dt="2023-10-31T08:53:42.870" v="900" actId="1037"/>
          <ac:cxnSpMkLst>
            <pc:docMk/>
            <pc:sldMk cId="2704234688" sldId="260"/>
            <ac:cxnSpMk id="26" creationId="{292C6B17-01C1-3257-F405-96D226DCC09D}"/>
          </ac:cxnSpMkLst>
        </pc:cxnChg>
        <pc:cxnChg chg="mod">
          <ac:chgData name="ALESSANDRO PRIVITERA" userId="2693b37a-f1ff-4d47-b16b-724e5b96aadb" providerId="ADAL" clId="{4C5B8588-5B77-4664-9345-4A179C50BB3C}" dt="2023-10-31T08:53:42.870" v="900" actId="1037"/>
          <ac:cxnSpMkLst>
            <pc:docMk/>
            <pc:sldMk cId="2704234688" sldId="260"/>
            <ac:cxnSpMk id="27" creationId="{B94EEBD6-DCD6-9BCA-117E-94835FFC205E}"/>
          </ac:cxnSpMkLst>
        </pc:cxnChg>
        <pc:cxnChg chg="add del mod">
          <ac:chgData name="ALESSANDRO PRIVITERA" userId="2693b37a-f1ff-4d47-b16b-724e5b96aadb" providerId="ADAL" clId="{4C5B8588-5B77-4664-9345-4A179C50BB3C}" dt="2023-10-31T08:51:07.934" v="724"/>
          <ac:cxnSpMkLst>
            <pc:docMk/>
            <pc:sldMk cId="2704234688" sldId="260"/>
            <ac:cxnSpMk id="37" creationId="{49476E71-6A85-F505-FA54-467E737E487B}"/>
          </ac:cxnSpMkLst>
        </pc:cxnChg>
        <pc:cxnChg chg="add del mod">
          <ac:chgData name="ALESSANDRO PRIVITERA" userId="2693b37a-f1ff-4d47-b16b-724e5b96aadb" providerId="ADAL" clId="{4C5B8588-5B77-4664-9345-4A179C50BB3C}" dt="2023-10-31T08:51:07.934" v="724"/>
          <ac:cxnSpMkLst>
            <pc:docMk/>
            <pc:sldMk cId="2704234688" sldId="260"/>
            <ac:cxnSpMk id="38" creationId="{A2BED4DF-B8C2-2831-1223-F6F2E26EAEB6}"/>
          </ac:cxnSpMkLst>
        </pc:cxnChg>
        <pc:cxnChg chg="add del mod">
          <ac:chgData name="ALESSANDRO PRIVITERA" userId="2693b37a-f1ff-4d47-b16b-724e5b96aadb" providerId="ADAL" clId="{4C5B8588-5B77-4664-9345-4A179C50BB3C}" dt="2023-10-31T08:51:30.886" v="728"/>
          <ac:cxnSpMkLst>
            <pc:docMk/>
            <pc:sldMk cId="2704234688" sldId="260"/>
            <ac:cxnSpMk id="41" creationId="{6FE9FCAE-292F-74E5-F09B-E15303FF7FC8}"/>
          </ac:cxnSpMkLst>
        </pc:cxnChg>
        <pc:cxnChg chg="add del mod">
          <ac:chgData name="ALESSANDRO PRIVITERA" userId="2693b37a-f1ff-4d47-b16b-724e5b96aadb" providerId="ADAL" clId="{4C5B8588-5B77-4664-9345-4A179C50BB3C}" dt="2023-10-31T08:51:30.886" v="728"/>
          <ac:cxnSpMkLst>
            <pc:docMk/>
            <pc:sldMk cId="2704234688" sldId="260"/>
            <ac:cxnSpMk id="43" creationId="{D145CBE2-0DD4-A9EB-AE81-9CEFBDC0751C}"/>
          </ac:cxnSpMkLst>
        </pc:cxnChg>
        <pc:cxnChg chg="add del mod">
          <ac:chgData name="ALESSANDRO PRIVITERA" userId="2693b37a-f1ff-4d47-b16b-724e5b96aadb" providerId="ADAL" clId="{4C5B8588-5B77-4664-9345-4A179C50BB3C}" dt="2023-10-31T08:51:30.886" v="728"/>
          <ac:cxnSpMkLst>
            <pc:docMk/>
            <pc:sldMk cId="2704234688" sldId="260"/>
            <ac:cxnSpMk id="44" creationId="{42E1A90D-1909-52CD-D877-DAD0E62030D1}"/>
          </ac:cxnSpMkLst>
        </pc:cxnChg>
        <pc:cxnChg chg="add del mod">
          <ac:chgData name="ALESSANDRO PRIVITERA" userId="2693b37a-f1ff-4d47-b16b-724e5b96aadb" providerId="ADAL" clId="{4C5B8588-5B77-4664-9345-4A179C50BB3C}" dt="2023-10-31T08:51:30.886" v="728"/>
          <ac:cxnSpMkLst>
            <pc:docMk/>
            <pc:sldMk cId="2704234688" sldId="260"/>
            <ac:cxnSpMk id="45" creationId="{485E8B83-4DA8-58FC-339C-DDAE5CB337E5}"/>
          </ac:cxnSpMkLst>
        </pc:cxnChg>
        <pc:cxnChg chg="add mod">
          <ac:chgData name="ALESSANDRO PRIVITERA" userId="2693b37a-f1ff-4d47-b16b-724e5b96aadb" providerId="ADAL" clId="{4C5B8588-5B77-4664-9345-4A179C50BB3C}" dt="2023-10-31T08:53:42.870" v="900" actId="1037"/>
          <ac:cxnSpMkLst>
            <pc:docMk/>
            <pc:sldMk cId="2704234688" sldId="260"/>
            <ac:cxnSpMk id="48" creationId="{3C6696D4-61F3-3C69-F320-26D95BC2416D}"/>
          </ac:cxnSpMkLst>
        </pc:cxnChg>
        <pc:cxnChg chg="add mod">
          <ac:chgData name="ALESSANDRO PRIVITERA" userId="2693b37a-f1ff-4d47-b16b-724e5b96aadb" providerId="ADAL" clId="{4C5B8588-5B77-4664-9345-4A179C50BB3C}" dt="2023-10-31T08:53:42.870" v="900" actId="1037"/>
          <ac:cxnSpMkLst>
            <pc:docMk/>
            <pc:sldMk cId="2704234688" sldId="260"/>
            <ac:cxnSpMk id="50" creationId="{F2A4597D-915F-5327-3A2B-3E2B22A65312}"/>
          </ac:cxnSpMkLst>
        </pc:cxnChg>
        <pc:cxnChg chg="add mod">
          <ac:chgData name="ALESSANDRO PRIVITERA" userId="2693b37a-f1ff-4d47-b16b-724e5b96aadb" providerId="ADAL" clId="{4C5B8588-5B77-4664-9345-4A179C50BB3C}" dt="2023-10-31T08:53:42.870" v="900" actId="1037"/>
          <ac:cxnSpMkLst>
            <pc:docMk/>
            <pc:sldMk cId="2704234688" sldId="260"/>
            <ac:cxnSpMk id="51" creationId="{A4F1B1B9-7872-2E3F-566B-6BB9398288F1}"/>
          </ac:cxnSpMkLst>
        </pc:cxnChg>
        <pc:cxnChg chg="add mod">
          <ac:chgData name="ALESSANDRO PRIVITERA" userId="2693b37a-f1ff-4d47-b16b-724e5b96aadb" providerId="ADAL" clId="{4C5B8588-5B77-4664-9345-4A179C50BB3C}" dt="2023-10-31T08:53:42.870" v="900" actId="1037"/>
          <ac:cxnSpMkLst>
            <pc:docMk/>
            <pc:sldMk cId="2704234688" sldId="260"/>
            <ac:cxnSpMk id="52" creationId="{78E01276-207E-C609-B6C3-3DFE06C2D0A7}"/>
          </ac:cxnSpMkLst>
        </pc:cxnChg>
        <pc:cxnChg chg="mod">
          <ac:chgData name="ALESSANDRO PRIVITERA" userId="2693b37a-f1ff-4d47-b16b-724e5b96aadb" providerId="ADAL" clId="{4C5B8588-5B77-4664-9345-4A179C50BB3C}" dt="2023-10-31T08:53:42.870" v="900" actId="1037"/>
          <ac:cxnSpMkLst>
            <pc:docMk/>
            <pc:sldMk cId="2704234688" sldId="260"/>
            <ac:cxnSpMk id="57" creationId="{D0409E55-DB44-0528-B0C1-58CB0A6B2197}"/>
          </ac:cxnSpMkLst>
        </pc:cxnChg>
        <pc:cxnChg chg="mod">
          <ac:chgData name="ALESSANDRO PRIVITERA" userId="2693b37a-f1ff-4d47-b16b-724e5b96aadb" providerId="ADAL" clId="{4C5B8588-5B77-4664-9345-4A179C50BB3C}" dt="2023-10-31T08:53:42.870" v="900" actId="1037"/>
          <ac:cxnSpMkLst>
            <pc:docMk/>
            <pc:sldMk cId="2704234688" sldId="260"/>
            <ac:cxnSpMk id="58" creationId="{BF06D2E9-ED53-A5D1-FAF8-F52459529045}"/>
          </ac:cxnSpMkLst>
        </pc:cxnChg>
        <pc:cxnChg chg="mod">
          <ac:chgData name="ALESSANDRO PRIVITERA" userId="2693b37a-f1ff-4d47-b16b-724e5b96aadb" providerId="ADAL" clId="{4C5B8588-5B77-4664-9345-4A179C50BB3C}" dt="2023-10-31T08:53:42.870" v="900" actId="1037"/>
          <ac:cxnSpMkLst>
            <pc:docMk/>
            <pc:sldMk cId="2704234688" sldId="260"/>
            <ac:cxnSpMk id="59" creationId="{648F6F48-0D2A-BF60-ED88-7D243B248EDE}"/>
          </ac:cxnSpMkLst>
        </pc:cxnChg>
        <pc:cxnChg chg="mod">
          <ac:chgData name="ALESSANDRO PRIVITERA" userId="2693b37a-f1ff-4d47-b16b-724e5b96aadb" providerId="ADAL" clId="{4C5B8588-5B77-4664-9345-4A179C50BB3C}" dt="2023-10-31T08:53:42.870" v="900" actId="1037"/>
          <ac:cxnSpMkLst>
            <pc:docMk/>
            <pc:sldMk cId="2704234688" sldId="260"/>
            <ac:cxnSpMk id="60" creationId="{ABBE2B54-11B0-3E96-5A8E-D873722B36FB}"/>
          </ac:cxnSpMkLst>
        </pc:cxnChg>
        <pc:cxnChg chg="mod">
          <ac:chgData name="ALESSANDRO PRIVITERA" userId="2693b37a-f1ff-4d47-b16b-724e5b96aadb" providerId="ADAL" clId="{4C5B8588-5B77-4664-9345-4A179C50BB3C}" dt="2023-10-31T08:53:42.870" v="900" actId="1037"/>
          <ac:cxnSpMkLst>
            <pc:docMk/>
            <pc:sldMk cId="2704234688" sldId="260"/>
            <ac:cxnSpMk id="61" creationId="{AF2711F3-1F99-33B2-6183-317CD717BC76}"/>
          </ac:cxnSpMkLst>
        </pc:cxnChg>
        <pc:cxnChg chg="add mod">
          <ac:chgData name="ALESSANDRO PRIVITERA" userId="2693b37a-f1ff-4d47-b16b-724e5b96aadb" providerId="ADAL" clId="{4C5B8588-5B77-4664-9345-4A179C50BB3C}" dt="2023-10-31T08:53:42.870" v="900" actId="1037"/>
          <ac:cxnSpMkLst>
            <pc:docMk/>
            <pc:sldMk cId="2704234688" sldId="260"/>
            <ac:cxnSpMk id="68" creationId="{BFD21053-ACF2-6497-808D-304019C8A390}"/>
          </ac:cxnSpMkLst>
        </pc:cxnChg>
        <pc:cxnChg chg="mod">
          <ac:chgData name="ALESSANDRO PRIVITERA" userId="2693b37a-f1ff-4d47-b16b-724e5b96aadb" providerId="ADAL" clId="{4C5B8588-5B77-4664-9345-4A179C50BB3C}" dt="2023-10-31T08:53:42.870" v="900" actId="1037"/>
          <ac:cxnSpMkLst>
            <pc:docMk/>
            <pc:sldMk cId="2704234688" sldId="260"/>
            <ac:cxnSpMk id="72" creationId="{817468BC-635B-4F44-A9C1-11FDB2964A9C}"/>
          </ac:cxnSpMkLst>
        </pc:cxnChg>
        <pc:cxnChg chg="add mod">
          <ac:chgData name="ALESSANDRO PRIVITERA" userId="2693b37a-f1ff-4d47-b16b-724e5b96aadb" providerId="ADAL" clId="{4C5B8588-5B77-4664-9345-4A179C50BB3C}" dt="2023-10-31T08:53:42.870" v="900" actId="1037"/>
          <ac:cxnSpMkLst>
            <pc:docMk/>
            <pc:sldMk cId="2704234688" sldId="260"/>
            <ac:cxnSpMk id="73" creationId="{2C5EF733-1DA4-164A-9DF7-90922040C65D}"/>
          </ac:cxnSpMkLst>
        </pc:cxnChg>
      </pc:sldChg>
      <pc:sldChg chg="addSp delSp modSp mod">
        <pc:chgData name="ALESSANDRO PRIVITERA" userId="2693b37a-f1ff-4d47-b16b-724e5b96aadb" providerId="ADAL" clId="{4C5B8588-5B77-4664-9345-4A179C50BB3C}" dt="2023-10-31T08:56:06.856" v="920" actId="1076"/>
        <pc:sldMkLst>
          <pc:docMk/>
          <pc:sldMk cId="659513917" sldId="261"/>
        </pc:sldMkLst>
        <pc:spChg chg="mod">
          <ac:chgData name="ALESSANDRO PRIVITERA" userId="2693b37a-f1ff-4d47-b16b-724e5b96aadb" providerId="ADAL" clId="{4C5B8588-5B77-4664-9345-4A179C50BB3C}" dt="2023-10-31T08:56:06.856" v="920" actId="1076"/>
          <ac:spMkLst>
            <pc:docMk/>
            <pc:sldMk cId="659513917" sldId="261"/>
            <ac:spMk id="2" creationId="{AC42E8A8-8356-149D-18F6-DFC76C0495EB}"/>
          </ac:spMkLst>
        </pc:spChg>
        <pc:spChg chg="mod">
          <ac:chgData name="ALESSANDRO PRIVITERA" userId="2693b37a-f1ff-4d47-b16b-724e5b96aadb" providerId="ADAL" clId="{4C5B8588-5B77-4664-9345-4A179C50BB3C}" dt="2023-10-31T08:56:06.856" v="920" actId="1076"/>
          <ac:spMkLst>
            <pc:docMk/>
            <pc:sldMk cId="659513917" sldId="261"/>
            <ac:spMk id="3" creationId="{FB617623-9F43-D98F-3854-491564583FB5}"/>
          </ac:spMkLst>
        </pc:spChg>
        <pc:spChg chg="mod">
          <ac:chgData name="ALESSANDRO PRIVITERA" userId="2693b37a-f1ff-4d47-b16b-724e5b96aadb" providerId="ADAL" clId="{4C5B8588-5B77-4664-9345-4A179C50BB3C}" dt="2023-10-31T08:56:06.856" v="920" actId="1076"/>
          <ac:spMkLst>
            <pc:docMk/>
            <pc:sldMk cId="659513917" sldId="261"/>
            <ac:spMk id="4" creationId="{D21E8EF4-C867-80A9-9531-16356D2766C0}"/>
          </ac:spMkLst>
        </pc:spChg>
        <pc:spChg chg="mod">
          <ac:chgData name="ALESSANDRO PRIVITERA" userId="2693b37a-f1ff-4d47-b16b-724e5b96aadb" providerId="ADAL" clId="{4C5B8588-5B77-4664-9345-4A179C50BB3C}" dt="2023-10-31T08:56:06.856" v="920" actId="1076"/>
          <ac:spMkLst>
            <pc:docMk/>
            <pc:sldMk cId="659513917" sldId="261"/>
            <ac:spMk id="5" creationId="{50EC6CE0-F606-AAF1-8197-02022BF2B845}"/>
          </ac:spMkLst>
        </pc:spChg>
        <pc:spChg chg="mod">
          <ac:chgData name="ALESSANDRO PRIVITERA" userId="2693b37a-f1ff-4d47-b16b-724e5b96aadb" providerId="ADAL" clId="{4C5B8588-5B77-4664-9345-4A179C50BB3C}" dt="2023-10-31T08:56:06.856" v="920" actId="1076"/>
          <ac:spMkLst>
            <pc:docMk/>
            <pc:sldMk cId="659513917" sldId="261"/>
            <ac:spMk id="6" creationId="{5A93B98C-5B02-067E-EB5E-BB1CDD8ACF9F}"/>
          </ac:spMkLst>
        </pc:spChg>
        <pc:spChg chg="mod">
          <ac:chgData name="ALESSANDRO PRIVITERA" userId="2693b37a-f1ff-4d47-b16b-724e5b96aadb" providerId="ADAL" clId="{4C5B8588-5B77-4664-9345-4A179C50BB3C}" dt="2023-10-31T08:56:06.856" v="920" actId="1076"/>
          <ac:spMkLst>
            <pc:docMk/>
            <pc:sldMk cId="659513917" sldId="261"/>
            <ac:spMk id="7" creationId="{418D9762-C45F-AD50-5377-61CAF1BE5A70}"/>
          </ac:spMkLst>
        </pc:spChg>
        <pc:spChg chg="mod">
          <ac:chgData name="ALESSANDRO PRIVITERA" userId="2693b37a-f1ff-4d47-b16b-724e5b96aadb" providerId="ADAL" clId="{4C5B8588-5B77-4664-9345-4A179C50BB3C}" dt="2023-10-31T08:56:06.856" v="920" actId="1076"/>
          <ac:spMkLst>
            <pc:docMk/>
            <pc:sldMk cId="659513917" sldId="261"/>
            <ac:spMk id="8" creationId="{43123463-2093-22B9-6C56-32B6D6BE894F}"/>
          </ac:spMkLst>
        </pc:spChg>
        <pc:spChg chg="mod">
          <ac:chgData name="ALESSANDRO PRIVITERA" userId="2693b37a-f1ff-4d47-b16b-724e5b96aadb" providerId="ADAL" clId="{4C5B8588-5B77-4664-9345-4A179C50BB3C}" dt="2023-10-31T08:56:06.856" v="920" actId="1076"/>
          <ac:spMkLst>
            <pc:docMk/>
            <pc:sldMk cId="659513917" sldId="261"/>
            <ac:spMk id="12" creationId="{0E71649D-D110-8D39-B11B-095FD25B9A8E}"/>
          </ac:spMkLst>
        </pc:spChg>
        <pc:spChg chg="mod">
          <ac:chgData name="ALESSANDRO PRIVITERA" userId="2693b37a-f1ff-4d47-b16b-724e5b96aadb" providerId="ADAL" clId="{4C5B8588-5B77-4664-9345-4A179C50BB3C}" dt="2023-10-31T08:56:06.856" v="920" actId="1076"/>
          <ac:spMkLst>
            <pc:docMk/>
            <pc:sldMk cId="659513917" sldId="261"/>
            <ac:spMk id="13" creationId="{BC84E0DF-CF7F-26C5-4EFD-E769E6A3661B}"/>
          </ac:spMkLst>
        </pc:spChg>
        <pc:spChg chg="mod">
          <ac:chgData name="ALESSANDRO PRIVITERA" userId="2693b37a-f1ff-4d47-b16b-724e5b96aadb" providerId="ADAL" clId="{4C5B8588-5B77-4664-9345-4A179C50BB3C}" dt="2023-10-31T08:56:06.856" v="920" actId="1076"/>
          <ac:spMkLst>
            <pc:docMk/>
            <pc:sldMk cId="659513917" sldId="261"/>
            <ac:spMk id="18" creationId="{8C648D91-3E73-FA34-8CC7-AFEA83E1CA9D}"/>
          </ac:spMkLst>
        </pc:spChg>
        <pc:spChg chg="mod">
          <ac:chgData name="ALESSANDRO PRIVITERA" userId="2693b37a-f1ff-4d47-b16b-724e5b96aadb" providerId="ADAL" clId="{4C5B8588-5B77-4664-9345-4A179C50BB3C}" dt="2023-10-31T08:56:06.856" v="920" actId="1076"/>
          <ac:spMkLst>
            <pc:docMk/>
            <pc:sldMk cId="659513917" sldId="261"/>
            <ac:spMk id="27" creationId="{008C4164-4639-C51A-7EDB-14C16855550F}"/>
          </ac:spMkLst>
        </pc:spChg>
        <pc:spChg chg="mod">
          <ac:chgData name="ALESSANDRO PRIVITERA" userId="2693b37a-f1ff-4d47-b16b-724e5b96aadb" providerId="ADAL" clId="{4C5B8588-5B77-4664-9345-4A179C50BB3C}" dt="2023-10-31T08:56:06.856" v="920" actId="1076"/>
          <ac:spMkLst>
            <pc:docMk/>
            <pc:sldMk cId="659513917" sldId="261"/>
            <ac:spMk id="28" creationId="{34B2433C-3247-41C5-903D-2EF088017E21}"/>
          </ac:spMkLst>
        </pc:spChg>
        <pc:spChg chg="mod">
          <ac:chgData name="ALESSANDRO PRIVITERA" userId="2693b37a-f1ff-4d47-b16b-724e5b96aadb" providerId="ADAL" clId="{4C5B8588-5B77-4664-9345-4A179C50BB3C}" dt="2023-10-31T08:56:06.856" v="920" actId="1076"/>
          <ac:spMkLst>
            <pc:docMk/>
            <pc:sldMk cId="659513917" sldId="261"/>
            <ac:spMk id="29" creationId="{291D083A-35B6-0F45-3D61-908C319DA7E2}"/>
          </ac:spMkLst>
        </pc:spChg>
        <pc:spChg chg="mod">
          <ac:chgData name="ALESSANDRO PRIVITERA" userId="2693b37a-f1ff-4d47-b16b-724e5b96aadb" providerId="ADAL" clId="{4C5B8588-5B77-4664-9345-4A179C50BB3C}" dt="2023-10-31T08:56:06.856" v="920" actId="1076"/>
          <ac:spMkLst>
            <pc:docMk/>
            <pc:sldMk cId="659513917" sldId="261"/>
            <ac:spMk id="30" creationId="{DB08F413-5305-F0FB-0E24-ECDC1E74A52C}"/>
          </ac:spMkLst>
        </pc:spChg>
        <pc:spChg chg="mod">
          <ac:chgData name="ALESSANDRO PRIVITERA" userId="2693b37a-f1ff-4d47-b16b-724e5b96aadb" providerId="ADAL" clId="{4C5B8588-5B77-4664-9345-4A179C50BB3C}" dt="2023-10-31T08:56:06.856" v="920" actId="1076"/>
          <ac:spMkLst>
            <pc:docMk/>
            <pc:sldMk cId="659513917" sldId="261"/>
            <ac:spMk id="31" creationId="{97666002-60C8-5DD0-72E2-010D718EF59C}"/>
          </ac:spMkLst>
        </pc:spChg>
        <pc:spChg chg="mod">
          <ac:chgData name="ALESSANDRO PRIVITERA" userId="2693b37a-f1ff-4d47-b16b-724e5b96aadb" providerId="ADAL" clId="{4C5B8588-5B77-4664-9345-4A179C50BB3C}" dt="2023-10-31T08:56:06.856" v="920" actId="1076"/>
          <ac:spMkLst>
            <pc:docMk/>
            <pc:sldMk cId="659513917" sldId="261"/>
            <ac:spMk id="32" creationId="{E40A26D4-C63D-45C4-6ABA-389C9D71D776}"/>
          </ac:spMkLst>
        </pc:spChg>
        <pc:spChg chg="mod">
          <ac:chgData name="ALESSANDRO PRIVITERA" userId="2693b37a-f1ff-4d47-b16b-724e5b96aadb" providerId="ADAL" clId="{4C5B8588-5B77-4664-9345-4A179C50BB3C}" dt="2023-10-31T08:56:06.856" v="920" actId="1076"/>
          <ac:spMkLst>
            <pc:docMk/>
            <pc:sldMk cId="659513917" sldId="261"/>
            <ac:spMk id="33" creationId="{517DBBD3-45F4-ECA3-609C-A002F9A336E3}"/>
          </ac:spMkLst>
        </pc:spChg>
        <pc:spChg chg="mod">
          <ac:chgData name="ALESSANDRO PRIVITERA" userId="2693b37a-f1ff-4d47-b16b-724e5b96aadb" providerId="ADAL" clId="{4C5B8588-5B77-4664-9345-4A179C50BB3C}" dt="2023-10-31T08:56:06.856" v="920" actId="1076"/>
          <ac:spMkLst>
            <pc:docMk/>
            <pc:sldMk cId="659513917" sldId="261"/>
            <ac:spMk id="34" creationId="{E4A474DE-AA97-FD3D-3DB1-483463E4DE91}"/>
          </ac:spMkLst>
        </pc:spChg>
        <pc:spChg chg="mod">
          <ac:chgData name="ALESSANDRO PRIVITERA" userId="2693b37a-f1ff-4d47-b16b-724e5b96aadb" providerId="ADAL" clId="{4C5B8588-5B77-4664-9345-4A179C50BB3C}" dt="2023-10-20T08:37:41.804" v="3" actId="20577"/>
          <ac:spMkLst>
            <pc:docMk/>
            <pc:sldMk cId="659513917" sldId="261"/>
            <ac:spMk id="37" creationId="{E63EC96F-C652-5EFF-C06E-353B0540E98C}"/>
          </ac:spMkLst>
        </pc:spChg>
        <pc:spChg chg="mod">
          <ac:chgData name="ALESSANDRO PRIVITERA" userId="2693b37a-f1ff-4d47-b16b-724e5b96aadb" providerId="ADAL" clId="{4C5B8588-5B77-4664-9345-4A179C50BB3C}" dt="2023-10-31T08:56:06.856" v="920" actId="1076"/>
          <ac:spMkLst>
            <pc:docMk/>
            <pc:sldMk cId="659513917" sldId="261"/>
            <ac:spMk id="41" creationId="{EF6CAECC-D077-FA55-5E05-3D1932FA6847}"/>
          </ac:spMkLst>
        </pc:spChg>
        <pc:spChg chg="mod">
          <ac:chgData name="ALESSANDRO PRIVITERA" userId="2693b37a-f1ff-4d47-b16b-724e5b96aadb" providerId="ADAL" clId="{4C5B8588-5B77-4664-9345-4A179C50BB3C}" dt="2023-10-31T08:56:06.856" v="920" actId="1076"/>
          <ac:spMkLst>
            <pc:docMk/>
            <pc:sldMk cId="659513917" sldId="261"/>
            <ac:spMk id="42" creationId="{2B71F8FF-0495-9D56-DDDC-FD4958941B73}"/>
          </ac:spMkLst>
        </pc:spChg>
        <pc:spChg chg="mod">
          <ac:chgData name="ALESSANDRO PRIVITERA" userId="2693b37a-f1ff-4d47-b16b-724e5b96aadb" providerId="ADAL" clId="{4C5B8588-5B77-4664-9345-4A179C50BB3C}" dt="2023-10-31T08:56:06.856" v="920" actId="1076"/>
          <ac:spMkLst>
            <pc:docMk/>
            <pc:sldMk cId="659513917" sldId="261"/>
            <ac:spMk id="44" creationId="{CD39F1F4-3317-E3A8-AE12-B9C02554875F}"/>
          </ac:spMkLst>
        </pc:spChg>
        <pc:spChg chg="mod">
          <ac:chgData name="ALESSANDRO PRIVITERA" userId="2693b37a-f1ff-4d47-b16b-724e5b96aadb" providerId="ADAL" clId="{4C5B8588-5B77-4664-9345-4A179C50BB3C}" dt="2023-10-31T08:56:06.856" v="920" actId="1076"/>
          <ac:spMkLst>
            <pc:docMk/>
            <pc:sldMk cId="659513917" sldId="261"/>
            <ac:spMk id="45" creationId="{44AD04D2-4DB6-B73D-1D96-7829A728A111}"/>
          </ac:spMkLst>
        </pc:spChg>
        <pc:spChg chg="mod">
          <ac:chgData name="ALESSANDRO PRIVITERA" userId="2693b37a-f1ff-4d47-b16b-724e5b96aadb" providerId="ADAL" clId="{4C5B8588-5B77-4664-9345-4A179C50BB3C}" dt="2023-10-31T08:56:06.856" v="920" actId="1076"/>
          <ac:spMkLst>
            <pc:docMk/>
            <pc:sldMk cId="659513917" sldId="261"/>
            <ac:spMk id="49" creationId="{E50F0343-2C24-5EBF-9AE2-0334AEDA4CD7}"/>
          </ac:spMkLst>
        </pc:spChg>
        <pc:spChg chg="mod">
          <ac:chgData name="ALESSANDRO PRIVITERA" userId="2693b37a-f1ff-4d47-b16b-724e5b96aadb" providerId="ADAL" clId="{4C5B8588-5B77-4664-9345-4A179C50BB3C}" dt="2023-10-31T08:56:06.856" v="920" actId="1076"/>
          <ac:spMkLst>
            <pc:docMk/>
            <pc:sldMk cId="659513917" sldId="261"/>
            <ac:spMk id="51" creationId="{111E37A4-DCD6-DED6-01C3-DB4DE8AE4878}"/>
          </ac:spMkLst>
        </pc:spChg>
        <pc:spChg chg="mod">
          <ac:chgData name="ALESSANDRO PRIVITERA" userId="2693b37a-f1ff-4d47-b16b-724e5b96aadb" providerId="ADAL" clId="{4C5B8588-5B77-4664-9345-4A179C50BB3C}" dt="2023-10-31T08:56:06.856" v="920" actId="1076"/>
          <ac:spMkLst>
            <pc:docMk/>
            <pc:sldMk cId="659513917" sldId="261"/>
            <ac:spMk id="52" creationId="{56E41DAD-4CC7-133D-AE43-8D6CA89AE782}"/>
          </ac:spMkLst>
        </pc:spChg>
        <pc:spChg chg="add del mod">
          <ac:chgData name="ALESSANDRO PRIVITERA" userId="2693b37a-f1ff-4d47-b16b-724e5b96aadb" providerId="ADAL" clId="{4C5B8588-5B77-4664-9345-4A179C50BB3C}" dt="2023-10-31T08:55:06.602" v="904"/>
          <ac:spMkLst>
            <pc:docMk/>
            <pc:sldMk cId="659513917" sldId="261"/>
            <ac:spMk id="54" creationId="{09900C90-CD6C-A018-D949-EBDC83A0D364}"/>
          </ac:spMkLst>
        </pc:spChg>
        <pc:spChg chg="del">
          <ac:chgData name="ALESSANDRO PRIVITERA" userId="2693b37a-f1ff-4d47-b16b-724e5b96aadb" providerId="ADAL" clId="{4C5B8588-5B77-4664-9345-4A179C50BB3C}" dt="2023-10-24T10:27:52.012" v="20" actId="478"/>
          <ac:spMkLst>
            <pc:docMk/>
            <pc:sldMk cId="659513917" sldId="261"/>
            <ac:spMk id="54" creationId="{502AEB8A-9DDC-7115-2F12-2D6525D99679}"/>
          </ac:spMkLst>
        </pc:spChg>
        <pc:spChg chg="del mod">
          <ac:chgData name="ALESSANDRO PRIVITERA" userId="2693b37a-f1ff-4d47-b16b-724e5b96aadb" providerId="ADAL" clId="{4C5B8588-5B77-4664-9345-4A179C50BB3C}" dt="2023-10-24T10:27:52.012" v="20" actId="478"/>
          <ac:spMkLst>
            <pc:docMk/>
            <pc:sldMk cId="659513917" sldId="261"/>
            <ac:spMk id="55" creationId="{512878C3-8C92-7853-2E22-19DFEDEA3B67}"/>
          </ac:spMkLst>
        </pc:spChg>
        <pc:spChg chg="mod">
          <ac:chgData name="ALESSANDRO PRIVITERA" userId="2693b37a-f1ff-4d47-b16b-724e5b96aadb" providerId="ADAL" clId="{4C5B8588-5B77-4664-9345-4A179C50BB3C}" dt="2023-10-31T08:56:06.856" v="920" actId="1076"/>
          <ac:spMkLst>
            <pc:docMk/>
            <pc:sldMk cId="659513917" sldId="261"/>
            <ac:spMk id="56" creationId="{6BA2AE0E-02FF-1D06-FA99-086D861C6595}"/>
          </ac:spMkLst>
        </pc:spChg>
        <pc:spChg chg="mod">
          <ac:chgData name="ALESSANDRO PRIVITERA" userId="2693b37a-f1ff-4d47-b16b-724e5b96aadb" providerId="ADAL" clId="{4C5B8588-5B77-4664-9345-4A179C50BB3C}" dt="2023-10-31T08:56:06.856" v="920" actId="1076"/>
          <ac:spMkLst>
            <pc:docMk/>
            <pc:sldMk cId="659513917" sldId="261"/>
            <ac:spMk id="57" creationId="{10BF4D30-14BF-0B43-1E94-88F8B03BAB1A}"/>
          </ac:spMkLst>
        </pc:spChg>
        <pc:spChg chg="mod">
          <ac:chgData name="ALESSANDRO PRIVITERA" userId="2693b37a-f1ff-4d47-b16b-724e5b96aadb" providerId="ADAL" clId="{4C5B8588-5B77-4664-9345-4A179C50BB3C}" dt="2023-10-31T08:56:06.856" v="920" actId="1076"/>
          <ac:spMkLst>
            <pc:docMk/>
            <pc:sldMk cId="659513917" sldId="261"/>
            <ac:spMk id="58" creationId="{208F4A08-B005-A26A-CFF3-513171164B9E}"/>
          </ac:spMkLst>
        </pc:spChg>
        <pc:spChg chg="mod">
          <ac:chgData name="ALESSANDRO PRIVITERA" userId="2693b37a-f1ff-4d47-b16b-724e5b96aadb" providerId="ADAL" clId="{4C5B8588-5B77-4664-9345-4A179C50BB3C}" dt="2023-10-31T08:56:06.856" v="920" actId="1076"/>
          <ac:spMkLst>
            <pc:docMk/>
            <pc:sldMk cId="659513917" sldId="261"/>
            <ac:spMk id="64" creationId="{D09C78E3-DB1C-1DB0-8070-BF3C8BC04568}"/>
          </ac:spMkLst>
        </pc:spChg>
        <pc:spChg chg="mod">
          <ac:chgData name="ALESSANDRO PRIVITERA" userId="2693b37a-f1ff-4d47-b16b-724e5b96aadb" providerId="ADAL" clId="{4C5B8588-5B77-4664-9345-4A179C50BB3C}" dt="2023-10-31T08:56:06.856" v="920" actId="1076"/>
          <ac:spMkLst>
            <pc:docMk/>
            <pc:sldMk cId="659513917" sldId="261"/>
            <ac:spMk id="65" creationId="{2D53A429-6D58-1751-CAAF-8F75F4819B8D}"/>
          </ac:spMkLst>
        </pc:spChg>
        <pc:spChg chg="mod">
          <ac:chgData name="ALESSANDRO PRIVITERA" userId="2693b37a-f1ff-4d47-b16b-724e5b96aadb" providerId="ADAL" clId="{4C5B8588-5B77-4664-9345-4A179C50BB3C}" dt="2023-10-31T08:56:06.856" v="920" actId="1076"/>
          <ac:spMkLst>
            <pc:docMk/>
            <pc:sldMk cId="659513917" sldId="261"/>
            <ac:spMk id="66" creationId="{667C556A-FF41-A7C7-A26C-4AFFF383063B}"/>
          </ac:spMkLst>
        </pc:spChg>
        <pc:spChg chg="mod">
          <ac:chgData name="ALESSANDRO PRIVITERA" userId="2693b37a-f1ff-4d47-b16b-724e5b96aadb" providerId="ADAL" clId="{4C5B8588-5B77-4664-9345-4A179C50BB3C}" dt="2023-10-31T08:56:06.856" v="920" actId="1076"/>
          <ac:spMkLst>
            <pc:docMk/>
            <pc:sldMk cId="659513917" sldId="261"/>
            <ac:spMk id="67" creationId="{AF9B4215-F453-9502-6AAF-DF3C3AA8FCD2}"/>
          </ac:spMkLst>
        </pc:spChg>
        <pc:spChg chg="mod">
          <ac:chgData name="ALESSANDRO PRIVITERA" userId="2693b37a-f1ff-4d47-b16b-724e5b96aadb" providerId="ADAL" clId="{4C5B8588-5B77-4664-9345-4A179C50BB3C}" dt="2023-10-31T08:56:06.856" v="920" actId="1076"/>
          <ac:spMkLst>
            <pc:docMk/>
            <pc:sldMk cId="659513917" sldId="261"/>
            <ac:spMk id="69" creationId="{0FB4FF69-3C50-FA95-68F0-92015AB86B61}"/>
          </ac:spMkLst>
        </pc:spChg>
        <pc:spChg chg="mod">
          <ac:chgData name="ALESSANDRO PRIVITERA" userId="2693b37a-f1ff-4d47-b16b-724e5b96aadb" providerId="ADAL" clId="{4C5B8588-5B77-4664-9345-4A179C50BB3C}" dt="2023-10-31T08:56:06.856" v="920" actId="1076"/>
          <ac:spMkLst>
            <pc:docMk/>
            <pc:sldMk cId="659513917" sldId="261"/>
            <ac:spMk id="70" creationId="{2905E6EF-FEED-272B-8ABB-DA36A54AFE4B}"/>
          </ac:spMkLst>
        </pc:spChg>
        <pc:spChg chg="mod">
          <ac:chgData name="ALESSANDRO PRIVITERA" userId="2693b37a-f1ff-4d47-b16b-724e5b96aadb" providerId="ADAL" clId="{4C5B8588-5B77-4664-9345-4A179C50BB3C}" dt="2023-10-31T08:55:24.186" v="907" actId="688"/>
          <ac:spMkLst>
            <pc:docMk/>
            <pc:sldMk cId="659513917" sldId="261"/>
            <ac:spMk id="113" creationId="{5C31CC19-F6C8-8B04-A923-76B5470B9AA2}"/>
          </ac:spMkLst>
        </pc:spChg>
        <pc:spChg chg="mod">
          <ac:chgData name="ALESSANDRO PRIVITERA" userId="2693b37a-f1ff-4d47-b16b-724e5b96aadb" providerId="ADAL" clId="{4C5B8588-5B77-4664-9345-4A179C50BB3C}" dt="2023-10-31T08:55:27.964" v="908" actId="688"/>
          <ac:spMkLst>
            <pc:docMk/>
            <pc:sldMk cId="659513917" sldId="261"/>
            <ac:spMk id="118" creationId="{7E107571-3CEA-0EED-FA35-0A88C57BCEAA}"/>
          </ac:spMkLst>
        </pc:spChg>
        <pc:spChg chg="mod">
          <ac:chgData name="ALESSANDRO PRIVITERA" userId="2693b37a-f1ff-4d47-b16b-724e5b96aadb" providerId="ADAL" clId="{4C5B8588-5B77-4664-9345-4A179C50BB3C}" dt="2023-10-31T08:55:31.121" v="909" actId="688"/>
          <ac:spMkLst>
            <pc:docMk/>
            <pc:sldMk cId="659513917" sldId="261"/>
            <ac:spMk id="123" creationId="{FE64336A-CDE1-5073-FAD0-C69BD6A82D1A}"/>
          </ac:spMkLst>
        </pc:spChg>
        <pc:spChg chg="mod">
          <ac:chgData name="ALESSANDRO PRIVITERA" userId="2693b37a-f1ff-4d47-b16b-724e5b96aadb" providerId="ADAL" clId="{4C5B8588-5B77-4664-9345-4A179C50BB3C}" dt="2023-10-24T10:58:03.445" v="301" actId="20577"/>
          <ac:spMkLst>
            <pc:docMk/>
            <pc:sldMk cId="659513917" sldId="261"/>
            <ac:spMk id="183" creationId="{9F2648A5-4622-5B2D-1D90-6D2D47A40943}"/>
          </ac:spMkLst>
        </pc:spChg>
        <pc:spChg chg="mod">
          <ac:chgData name="ALESSANDRO PRIVITERA" userId="2693b37a-f1ff-4d47-b16b-724e5b96aadb" providerId="ADAL" clId="{4C5B8588-5B77-4664-9345-4A179C50BB3C}" dt="2023-10-31T08:56:06.856" v="920" actId="1076"/>
          <ac:spMkLst>
            <pc:docMk/>
            <pc:sldMk cId="659513917" sldId="261"/>
            <ac:spMk id="191" creationId="{4B4ECE57-3812-40DA-DC3F-82523E270305}"/>
          </ac:spMkLst>
        </pc:spChg>
        <pc:spChg chg="mod">
          <ac:chgData name="ALESSANDRO PRIVITERA" userId="2693b37a-f1ff-4d47-b16b-724e5b96aadb" providerId="ADAL" clId="{4C5B8588-5B77-4664-9345-4A179C50BB3C}" dt="2023-10-31T08:56:06.856" v="920" actId="1076"/>
          <ac:spMkLst>
            <pc:docMk/>
            <pc:sldMk cId="659513917" sldId="261"/>
            <ac:spMk id="192" creationId="{8285A392-33EF-15B7-DC00-A9A64337F78E}"/>
          </ac:spMkLst>
        </pc:spChg>
        <pc:spChg chg="mod">
          <ac:chgData name="ALESSANDRO PRIVITERA" userId="2693b37a-f1ff-4d47-b16b-724e5b96aadb" providerId="ADAL" clId="{4C5B8588-5B77-4664-9345-4A179C50BB3C}" dt="2023-10-24T10:56:44.868" v="194" actId="20577"/>
          <ac:spMkLst>
            <pc:docMk/>
            <pc:sldMk cId="659513917" sldId="261"/>
            <ac:spMk id="195" creationId="{3CD9FFA1-6ACE-05F8-8F2D-55E423123BBF}"/>
          </ac:spMkLst>
        </pc:spChg>
        <pc:spChg chg="mod">
          <ac:chgData name="ALESSANDRO PRIVITERA" userId="2693b37a-f1ff-4d47-b16b-724e5b96aadb" providerId="ADAL" clId="{4C5B8588-5B77-4664-9345-4A179C50BB3C}" dt="2023-10-24T10:56:27.464" v="94"/>
          <ac:spMkLst>
            <pc:docMk/>
            <pc:sldMk cId="659513917" sldId="261"/>
            <ac:spMk id="197" creationId="{B99839EE-F257-6A6F-D199-88B54957473C}"/>
          </ac:spMkLst>
        </pc:spChg>
        <pc:spChg chg="mod">
          <ac:chgData name="ALESSANDRO PRIVITERA" userId="2693b37a-f1ff-4d47-b16b-724e5b96aadb" providerId="ADAL" clId="{4C5B8588-5B77-4664-9345-4A179C50BB3C}" dt="2023-10-24T10:58:50.124" v="355" actId="20577"/>
          <ac:spMkLst>
            <pc:docMk/>
            <pc:sldMk cId="659513917" sldId="261"/>
            <ac:spMk id="201" creationId="{D0B176A9-B07B-6413-173C-4B716947D675}"/>
          </ac:spMkLst>
        </pc:spChg>
        <pc:spChg chg="mod">
          <ac:chgData name="ALESSANDRO PRIVITERA" userId="2693b37a-f1ff-4d47-b16b-724e5b96aadb" providerId="ADAL" clId="{4C5B8588-5B77-4664-9345-4A179C50BB3C}" dt="2023-10-24T10:58:36.621" v="339"/>
          <ac:spMkLst>
            <pc:docMk/>
            <pc:sldMk cId="659513917" sldId="261"/>
            <ac:spMk id="203" creationId="{97F3D230-2A74-B156-217A-E2417D919F0B}"/>
          </ac:spMkLst>
        </pc:spChg>
        <pc:spChg chg="add del mod">
          <ac:chgData name="ALESSANDRO PRIVITERA" userId="2693b37a-f1ff-4d47-b16b-724e5b96aadb" providerId="ADAL" clId="{4C5B8588-5B77-4664-9345-4A179C50BB3C}" dt="2023-10-31T08:55:06.602" v="904"/>
          <ac:spMkLst>
            <pc:docMk/>
            <pc:sldMk cId="659513917" sldId="261"/>
            <ac:spMk id="205" creationId="{72355CF5-8966-C6E3-62D4-8706A6685A56}"/>
          </ac:spMkLst>
        </pc:spChg>
        <pc:spChg chg="add del mod">
          <ac:chgData name="ALESSANDRO PRIVITERA" userId="2693b37a-f1ff-4d47-b16b-724e5b96aadb" providerId="ADAL" clId="{4C5B8588-5B77-4664-9345-4A179C50BB3C}" dt="2023-10-31T08:55:06.602" v="904"/>
          <ac:spMkLst>
            <pc:docMk/>
            <pc:sldMk cId="659513917" sldId="261"/>
            <ac:spMk id="206" creationId="{6C7D6319-B8C2-9849-D19F-98024D7CAC96}"/>
          </ac:spMkLst>
        </pc:spChg>
        <pc:spChg chg="add mod">
          <ac:chgData name="ALESSANDRO PRIVITERA" userId="2693b37a-f1ff-4d47-b16b-724e5b96aadb" providerId="ADAL" clId="{4C5B8588-5B77-4664-9345-4A179C50BB3C}" dt="2023-10-31T08:56:06.856" v="920" actId="1076"/>
          <ac:spMkLst>
            <pc:docMk/>
            <pc:sldMk cId="659513917" sldId="261"/>
            <ac:spMk id="210" creationId="{9D95458B-EE1E-6C5B-78CB-4198C75D0409}"/>
          </ac:spMkLst>
        </pc:spChg>
        <pc:spChg chg="add mod">
          <ac:chgData name="ALESSANDRO PRIVITERA" userId="2693b37a-f1ff-4d47-b16b-724e5b96aadb" providerId="ADAL" clId="{4C5B8588-5B77-4664-9345-4A179C50BB3C}" dt="2023-10-31T08:56:06.856" v="920" actId="1076"/>
          <ac:spMkLst>
            <pc:docMk/>
            <pc:sldMk cId="659513917" sldId="261"/>
            <ac:spMk id="214" creationId="{C29DA76C-7103-7428-3AE4-4DE7CCF36CEA}"/>
          </ac:spMkLst>
        </pc:spChg>
        <pc:spChg chg="add mod">
          <ac:chgData name="ALESSANDRO PRIVITERA" userId="2693b37a-f1ff-4d47-b16b-724e5b96aadb" providerId="ADAL" clId="{4C5B8588-5B77-4664-9345-4A179C50BB3C}" dt="2023-10-31T08:56:06.856" v="920" actId="1076"/>
          <ac:spMkLst>
            <pc:docMk/>
            <pc:sldMk cId="659513917" sldId="261"/>
            <ac:spMk id="215" creationId="{9713E05C-4EA0-A3D0-A7EA-8DA35676144E}"/>
          </ac:spMkLst>
        </pc:spChg>
        <pc:grpChg chg="mod">
          <ac:chgData name="ALESSANDRO PRIVITERA" userId="2693b37a-f1ff-4d47-b16b-724e5b96aadb" providerId="ADAL" clId="{4C5B8588-5B77-4664-9345-4A179C50BB3C}" dt="2023-10-31T08:56:06.856" v="920" actId="1076"/>
          <ac:grpSpMkLst>
            <pc:docMk/>
            <pc:sldMk cId="659513917" sldId="261"/>
            <ac:grpSpMk id="35" creationId="{42B82980-2A38-1E0B-AB9A-C6B2F8CAD716}"/>
          </ac:grpSpMkLst>
        </pc:grpChg>
        <pc:grpChg chg="mod">
          <ac:chgData name="ALESSANDRO PRIVITERA" userId="2693b37a-f1ff-4d47-b16b-724e5b96aadb" providerId="ADAL" clId="{4C5B8588-5B77-4664-9345-4A179C50BB3C}" dt="2023-10-31T08:56:06.856" v="920" actId="1076"/>
          <ac:grpSpMkLst>
            <pc:docMk/>
            <pc:sldMk cId="659513917" sldId="261"/>
            <ac:grpSpMk id="46" creationId="{31BBCC0F-AD21-AA6D-162B-002216235BE8}"/>
          </ac:grpSpMkLst>
        </pc:grpChg>
        <pc:grpChg chg="mod">
          <ac:chgData name="ALESSANDRO PRIVITERA" userId="2693b37a-f1ff-4d47-b16b-724e5b96aadb" providerId="ADAL" clId="{4C5B8588-5B77-4664-9345-4A179C50BB3C}" dt="2023-10-31T08:56:06.856" v="920" actId="1076"/>
          <ac:grpSpMkLst>
            <pc:docMk/>
            <pc:sldMk cId="659513917" sldId="261"/>
            <ac:grpSpMk id="71" creationId="{3DF1A768-6940-051B-8F27-3AFF5E4C0B9D}"/>
          </ac:grpSpMkLst>
        </pc:grpChg>
        <pc:grpChg chg="mod">
          <ac:chgData name="ALESSANDRO PRIVITERA" userId="2693b37a-f1ff-4d47-b16b-724e5b96aadb" providerId="ADAL" clId="{4C5B8588-5B77-4664-9345-4A179C50BB3C}" dt="2023-10-31T08:56:06.856" v="920" actId="1076"/>
          <ac:grpSpMkLst>
            <pc:docMk/>
            <pc:sldMk cId="659513917" sldId="261"/>
            <ac:grpSpMk id="76" creationId="{4703FC29-AAFB-AB71-556E-FC481743451D}"/>
          </ac:grpSpMkLst>
        </pc:grpChg>
        <pc:grpChg chg="mod">
          <ac:chgData name="ALESSANDRO PRIVITERA" userId="2693b37a-f1ff-4d47-b16b-724e5b96aadb" providerId="ADAL" clId="{4C5B8588-5B77-4664-9345-4A179C50BB3C}" dt="2023-10-31T08:56:06.856" v="920" actId="1076"/>
          <ac:grpSpMkLst>
            <pc:docMk/>
            <pc:sldMk cId="659513917" sldId="261"/>
            <ac:grpSpMk id="81" creationId="{9744AFBA-5655-73FE-44EA-240E29620BA5}"/>
          </ac:grpSpMkLst>
        </pc:grpChg>
        <pc:grpChg chg="mod">
          <ac:chgData name="ALESSANDRO PRIVITERA" userId="2693b37a-f1ff-4d47-b16b-724e5b96aadb" providerId="ADAL" clId="{4C5B8588-5B77-4664-9345-4A179C50BB3C}" dt="2023-10-31T08:56:06.856" v="920" actId="1076"/>
          <ac:grpSpMkLst>
            <pc:docMk/>
            <pc:sldMk cId="659513917" sldId="261"/>
            <ac:grpSpMk id="86" creationId="{0A1EB85B-3BCA-FBF3-D8C5-17A447E67A04}"/>
          </ac:grpSpMkLst>
        </pc:grpChg>
        <pc:grpChg chg="mod">
          <ac:chgData name="ALESSANDRO PRIVITERA" userId="2693b37a-f1ff-4d47-b16b-724e5b96aadb" providerId="ADAL" clId="{4C5B8588-5B77-4664-9345-4A179C50BB3C}" dt="2023-10-31T08:56:06.856" v="920" actId="1076"/>
          <ac:grpSpMkLst>
            <pc:docMk/>
            <pc:sldMk cId="659513917" sldId="261"/>
            <ac:grpSpMk id="91" creationId="{813CAAA9-C8B1-8249-7A5C-3EB42538C0AB}"/>
          </ac:grpSpMkLst>
        </pc:grpChg>
        <pc:grpChg chg="mod">
          <ac:chgData name="ALESSANDRO PRIVITERA" userId="2693b37a-f1ff-4d47-b16b-724e5b96aadb" providerId="ADAL" clId="{4C5B8588-5B77-4664-9345-4A179C50BB3C}" dt="2023-10-31T08:56:06.856" v="920" actId="1076"/>
          <ac:grpSpMkLst>
            <pc:docMk/>
            <pc:sldMk cId="659513917" sldId="261"/>
            <ac:grpSpMk id="96" creationId="{C2B1EC24-7ACE-9F30-B975-C127750F01DA}"/>
          </ac:grpSpMkLst>
        </pc:grpChg>
        <pc:grpChg chg="mod">
          <ac:chgData name="ALESSANDRO PRIVITERA" userId="2693b37a-f1ff-4d47-b16b-724e5b96aadb" providerId="ADAL" clId="{4C5B8588-5B77-4664-9345-4A179C50BB3C}" dt="2023-10-31T08:56:06.856" v="920" actId="1076"/>
          <ac:grpSpMkLst>
            <pc:docMk/>
            <pc:sldMk cId="659513917" sldId="261"/>
            <ac:grpSpMk id="101" creationId="{2EC92329-B747-9A1A-9966-88461A9BE1BE}"/>
          </ac:grpSpMkLst>
        </pc:grpChg>
        <pc:grpChg chg="mod">
          <ac:chgData name="ALESSANDRO PRIVITERA" userId="2693b37a-f1ff-4d47-b16b-724e5b96aadb" providerId="ADAL" clId="{4C5B8588-5B77-4664-9345-4A179C50BB3C}" dt="2023-10-31T08:56:06.856" v="920" actId="1076"/>
          <ac:grpSpMkLst>
            <pc:docMk/>
            <pc:sldMk cId="659513917" sldId="261"/>
            <ac:grpSpMk id="106" creationId="{A1554742-027B-1133-761B-BB043FEABA3B}"/>
          </ac:grpSpMkLst>
        </pc:grpChg>
        <pc:grpChg chg="mod">
          <ac:chgData name="ALESSANDRO PRIVITERA" userId="2693b37a-f1ff-4d47-b16b-724e5b96aadb" providerId="ADAL" clId="{4C5B8588-5B77-4664-9345-4A179C50BB3C}" dt="2023-10-31T08:56:06.856" v="920" actId="1076"/>
          <ac:grpSpMkLst>
            <pc:docMk/>
            <pc:sldMk cId="659513917" sldId="261"/>
            <ac:grpSpMk id="111" creationId="{75B6C41A-17ED-34C6-31FC-F515F5081D52}"/>
          </ac:grpSpMkLst>
        </pc:grpChg>
        <pc:grpChg chg="mod">
          <ac:chgData name="ALESSANDRO PRIVITERA" userId="2693b37a-f1ff-4d47-b16b-724e5b96aadb" providerId="ADAL" clId="{4C5B8588-5B77-4664-9345-4A179C50BB3C}" dt="2023-10-31T08:56:06.856" v="920" actId="1076"/>
          <ac:grpSpMkLst>
            <pc:docMk/>
            <pc:sldMk cId="659513917" sldId="261"/>
            <ac:grpSpMk id="116" creationId="{2C4DC15C-EB2C-AD29-F67A-5A43F2344DD9}"/>
          </ac:grpSpMkLst>
        </pc:grpChg>
        <pc:grpChg chg="mod">
          <ac:chgData name="ALESSANDRO PRIVITERA" userId="2693b37a-f1ff-4d47-b16b-724e5b96aadb" providerId="ADAL" clId="{4C5B8588-5B77-4664-9345-4A179C50BB3C}" dt="2023-10-31T08:56:06.856" v="920" actId="1076"/>
          <ac:grpSpMkLst>
            <pc:docMk/>
            <pc:sldMk cId="659513917" sldId="261"/>
            <ac:grpSpMk id="121" creationId="{110131BA-7AF8-3848-C606-30828E8A2A63}"/>
          </ac:grpSpMkLst>
        </pc:grpChg>
        <pc:grpChg chg="mod">
          <ac:chgData name="ALESSANDRO PRIVITERA" userId="2693b37a-f1ff-4d47-b16b-724e5b96aadb" providerId="ADAL" clId="{4C5B8588-5B77-4664-9345-4A179C50BB3C}" dt="2023-10-31T08:56:06.856" v="920" actId="1076"/>
          <ac:grpSpMkLst>
            <pc:docMk/>
            <pc:sldMk cId="659513917" sldId="261"/>
            <ac:grpSpMk id="126" creationId="{9353B0BD-D622-E441-7700-4043443A96F1}"/>
          </ac:grpSpMkLst>
        </pc:grpChg>
        <pc:grpChg chg="mod">
          <ac:chgData name="ALESSANDRO PRIVITERA" userId="2693b37a-f1ff-4d47-b16b-724e5b96aadb" providerId="ADAL" clId="{4C5B8588-5B77-4664-9345-4A179C50BB3C}" dt="2023-10-31T08:56:06.856" v="920" actId="1076"/>
          <ac:grpSpMkLst>
            <pc:docMk/>
            <pc:sldMk cId="659513917" sldId="261"/>
            <ac:grpSpMk id="131" creationId="{38D2A0B7-EB93-F27A-F579-2CBE9E4331DE}"/>
          </ac:grpSpMkLst>
        </pc:grpChg>
        <pc:grpChg chg="mod">
          <ac:chgData name="ALESSANDRO PRIVITERA" userId="2693b37a-f1ff-4d47-b16b-724e5b96aadb" providerId="ADAL" clId="{4C5B8588-5B77-4664-9345-4A179C50BB3C}" dt="2023-10-31T08:56:06.856" v="920" actId="1076"/>
          <ac:grpSpMkLst>
            <pc:docMk/>
            <pc:sldMk cId="659513917" sldId="261"/>
            <ac:grpSpMk id="136" creationId="{B58AADC7-DDA8-CA78-A7F8-56ACE72E154E}"/>
          </ac:grpSpMkLst>
        </pc:grpChg>
        <pc:grpChg chg="mod">
          <ac:chgData name="ALESSANDRO PRIVITERA" userId="2693b37a-f1ff-4d47-b16b-724e5b96aadb" providerId="ADAL" clId="{4C5B8588-5B77-4664-9345-4A179C50BB3C}" dt="2023-10-31T08:56:06.856" v="920" actId="1076"/>
          <ac:grpSpMkLst>
            <pc:docMk/>
            <pc:sldMk cId="659513917" sldId="261"/>
            <ac:grpSpMk id="141" creationId="{DE3B4E18-8348-A24C-1555-0EDBC4AFBA77}"/>
          </ac:grpSpMkLst>
        </pc:grpChg>
        <pc:grpChg chg="mod">
          <ac:chgData name="ALESSANDRO PRIVITERA" userId="2693b37a-f1ff-4d47-b16b-724e5b96aadb" providerId="ADAL" clId="{4C5B8588-5B77-4664-9345-4A179C50BB3C}" dt="2023-10-31T08:56:06.856" v="920" actId="1076"/>
          <ac:grpSpMkLst>
            <pc:docMk/>
            <pc:sldMk cId="659513917" sldId="261"/>
            <ac:grpSpMk id="146" creationId="{D75414A5-5CBB-C1B6-FC23-EDBDE43A31AE}"/>
          </ac:grpSpMkLst>
        </pc:grpChg>
        <pc:grpChg chg="mod">
          <ac:chgData name="ALESSANDRO PRIVITERA" userId="2693b37a-f1ff-4d47-b16b-724e5b96aadb" providerId="ADAL" clId="{4C5B8588-5B77-4664-9345-4A179C50BB3C}" dt="2023-10-31T08:56:06.856" v="920" actId="1076"/>
          <ac:grpSpMkLst>
            <pc:docMk/>
            <pc:sldMk cId="659513917" sldId="261"/>
            <ac:grpSpMk id="151" creationId="{0AD83960-CB65-11E5-C884-DB5F9A21A682}"/>
          </ac:grpSpMkLst>
        </pc:grpChg>
        <pc:grpChg chg="mod">
          <ac:chgData name="ALESSANDRO PRIVITERA" userId="2693b37a-f1ff-4d47-b16b-724e5b96aadb" providerId="ADAL" clId="{4C5B8588-5B77-4664-9345-4A179C50BB3C}" dt="2023-10-31T08:56:06.856" v="920" actId="1076"/>
          <ac:grpSpMkLst>
            <pc:docMk/>
            <pc:sldMk cId="659513917" sldId="261"/>
            <ac:grpSpMk id="156" creationId="{47DAD95E-BEDA-71C6-52C9-429CDB54399C}"/>
          </ac:grpSpMkLst>
        </pc:grpChg>
        <pc:grpChg chg="mod">
          <ac:chgData name="ALESSANDRO PRIVITERA" userId="2693b37a-f1ff-4d47-b16b-724e5b96aadb" providerId="ADAL" clId="{4C5B8588-5B77-4664-9345-4A179C50BB3C}" dt="2023-10-31T08:56:06.856" v="920" actId="1076"/>
          <ac:grpSpMkLst>
            <pc:docMk/>
            <pc:sldMk cId="659513917" sldId="261"/>
            <ac:grpSpMk id="161" creationId="{BA71426C-3B46-184E-85B2-6C699A7D9299}"/>
          </ac:grpSpMkLst>
        </pc:grpChg>
        <pc:grpChg chg="mod">
          <ac:chgData name="ALESSANDRO PRIVITERA" userId="2693b37a-f1ff-4d47-b16b-724e5b96aadb" providerId="ADAL" clId="{4C5B8588-5B77-4664-9345-4A179C50BB3C}" dt="2023-10-31T08:56:06.856" v="920" actId="1076"/>
          <ac:grpSpMkLst>
            <pc:docMk/>
            <pc:sldMk cId="659513917" sldId="261"/>
            <ac:grpSpMk id="166" creationId="{81D988F1-0CB4-67CC-9AAD-E49E431EAD4E}"/>
          </ac:grpSpMkLst>
        </pc:grpChg>
        <pc:grpChg chg="mod">
          <ac:chgData name="ALESSANDRO PRIVITERA" userId="2693b37a-f1ff-4d47-b16b-724e5b96aadb" providerId="ADAL" clId="{4C5B8588-5B77-4664-9345-4A179C50BB3C}" dt="2023-10-31T08:56:06.856" v="920" actId="1076"/>
          <ac:grpSpMkLst>
            <pc:docMk/>
            <pc:sldMk cId="659513917" sldId="261"/>
            <ac:grpSpMk id="171" creationId="{1758EF20-2011-EE0A-8DF7-826C7BFFC226}"/>
          </ac:grpSpMkLst>
        </pc:grpChg>
        <pc:grpChg chg="mod">
          <ac:chgData name="ALESSANDRO PRIVITERA" userId="2693b37a-f1ff-4d47-b16b-724e5b96aadb" providerId="ADAL" clId="{4C5B8588-5B77-4664-9345-4A179C50BB3C}" dt="2023-10-31T08:56:06.856" v="920" actId="1076"/>
          <ac:grpSpMkLst>
            <pc:docMk/>
            <pc:sldMk cId="659513917" sldId="261"/>
            <ac:grpSpMk id="176" creationId="{C4AD0315-C12B-1FE7-58B8-728CE60AAA86}"/>
          </ac:grpSpMkLst>
        </pc:grpChg>
        <pc:grpChg chg="mod">
          <ac:chgData name="ALESSANDRO PRIVITERA" userId="2693b37a-f1ff-4d47-b16b-724e5b96aadb" providerId="ADAL" clId="{4C5B8588-5B77-4664-9345-4A179C50BB3C}" dt="2023-10-31T08:56:06.856" v="920" actId="1076"/>
          <ac:grpSpMkLst>
            <pc:docMk/>
            <pc:sldMk cId="659513917" sldId="261"/>
            <ac:grpSpMk id="181" creationId="{290DC842-F4C6-309E-DE8D-FC01DA7AB925}"/>
          </ac:grpSpMkLst>
        </pc:grpChg>
        <pc:grpChg chg="mod">
          <ac:chgData name="ALESSANDRO PRIVITERA" userId="2693b37a-f1ff-4d47-b16b-724e5b96aadb" providerId="ADAL" clId="{4C5B8588-5B77-4664-9345-4A179C50BB3C}" dt="2023-10-31T08:56:06.856" v="920" actId="1076"/>
          <ac:grpSpMkLst>
            <pc:docMk/>
            <pc:sldMk cId="659513917" sldId="261"/>
            <ac:grpSpMk id="186" creationId="{42FC7B97-0CD6-C423-0784-2B6EDD9267D5}"/>
          </ac:grpSpMkLst>
        </pc:grpChg>
        <pc:grpChg chg="add mod">
          <ac:chgData name="ALESSANDRO PRIVITERA" userId="2693b37a-f1ff-4d47-b16b-724e5b96aadb" providerId="ADAL" clId="{4C5B8588-5B77-4664-9345-4A179C50BB3C}" dt="2023-10-31T08:56:06.856" v="920" actId="1076"/>
          <ac:grpSpMkLst>
            <pc:docMk/>
            <pc:sldMk cId="659513917" sldId="261"/>
            <ac:grpSpMk id="193" creationId="{44440868-CEC3-0961-0CB9-BE8C67C7878D}"/>
          </ac:grpSpMkLst>
        </pc:grpChg>
        <pc:grpChg chg="mod">
          <ac:chgData name="ALESSANDRO PRIVITERA" userId="2693b37a-f1ff-4d47-b16b-724e5b96aadb" providerId="ADAL" clId="{4C5B8588-5B77-4664-9345-4A179C50BB3C}" dt="2023-10-24T10:56:27.464" v="94"/>
          <ac:grpSpMkLst>
            <pc:docMk/>
            <pc:sldMk cId="659513917" sldId="261"/>
            <ac:grpSpMk id="194" creationId="{72FCF376-B353-DF32-CEA9-B0126E7A948A}"/>
          </ac:grpSpMkLst>
        </pc:grpChg>
        <pc:grpChg chg="add mod">
          <ac:chgData name="ALESSANDRO PRIVITERA" userId="2693b37a-f1ff-4d47-b16b-724e5b96aadb" providerId="ADAL" clId="{4C5B8588-5B77-4664-9345-4A179C50BB3C}" dt="2023-10-31T08:56:06.856" v="920" actId="1076"/>
          <ac:grpSpMkLst>
            <pc:docMk/>
            <pc:sldMk cId="659513917" sldId="261"/>
            <ac:grpSpMk id="199" creationId="{DB41337E-2ACF-54D6-015C-05F3BB62203C}"/>
          </ac:grpSpMkLst>
        </pc:grpChg>
        <pc:grpChg chg="mod">
          <ac:chgData name="ALESSANDRO PRIVITERA" userId="2693b37a-f1ff-4d47-b16b-724e5b96aadb" providerId="ADAL" clId="{4C5B8588-5B77-4664-9345-4A179C50BB3C}" dt="2023-10-24T10:58:36.621" v="339"/>
          <ac:grpSpMkLst>
            <pc:docMk/>
            <pc:sldMk cId="659513917" sldId="261"/>
            <ac:grpSpMk id="200" creationId="{20133FFE-BB18-37E4-8948-EBD297932459}"/>
          </ac:grpSpMkLst>
        </pc:grpChg>
        <pc:cxnChg chg="mod">
          <ac:chgData name="ALESSANDRO PRIVITERA" userId="2693b37a-f1ff-4d47-b16b-724e5b96aadb" providerId="ADAL" clId="{4C5B8588-5B77-4664-9345-4A179C50BB3C}" dt="2023-10-31T08:56:06.856" v="920" actId="1076"/>
          <ac:cxnSpMkLst>
            <pc:docMk/>
            <pc:sldMk cId="659513917" sldId="261"/>
            <ac:cxnSpMk id="9" creationId="{F7DF8E1B-933E-4021-3EF8-98E9ABF4866D}"/>
          </ac:cxnSpMkLst>
        </pc:cxnChg>
        <pc:cxnChg chg="mod">
          <ac:chgData name="ALESSANDRO PRIVITERA" userId="2693b37a-f1ff-4d47-b16b-724e5b96aadb" providerId="ADAL" clId="{4C5B8588-5B77-4664-9345-4A179C50BB3C}" dt="2023-10-31T08:56:06.856" v="920" actId="1076"/>
          <ac:cxnSpMkLst>
            <pc:docMk/>
            <pc:sldMk cId="659513917" sldId="261"/>
            <ac:cxnSpMk id="10" creationId="{FEE35319-A088-8A71-C51A-36347FED054B}"/>
          </ac:cxnSpMkLst>
        </pc:cxnChg>
        <pc:cxnChg chg="mod">
          <ac:chgData name="ALESSANDRO PRIVITERA" userId="2693b37a-f1ff-4d47-b16b-724e5b96aadb" providerId="ADAL" clId="{4C5B8588-5B77-4664-9345-4A179C50BB3C}" dt="2023-10-31T08:56:06.856" v="920" actId="1076"/>
          <ac:cxnSpMkLst>
            <pc:docMk/>
            <pc:sldMk cId="659513917" sldId="261"/>
            <ac:cxnSpMk id="11" creationId="{9D2563AC-C9C7-F371-C72F-C98B72FEFE27}"/>
          </ac:cxnSpMkLst>
        </pc:cxnChg>
        <pc:cxnChg chg="mod">
          <ac:chgData name="ALESSANDRO PRIVITERA" userId="2693b37a-f1ff-4d47-b16b-724e5b96aadb" providerId="ADAL" clId="{4C5B8588-5B77-4664-9345-4A179C50BB3C}" dt="2023-10-31T08:56:06.856" v="920" actId="1076"/>
          <ac:cxnSpMkLst>
            <pc:docMk/>
            <pc:sldMk cId="659513917" sldId="261"/>
            <ac:cxnSpMk id="14" creationId="{78613F9B-5259-9EBC-D27E-B97A2ED53792}"/>
          </ac:cxnSpMkLst>
        </pc:cxnChg>
        <pc:cxnChg chg="mod">
          <ac:chgData name="ALESSANDRO PRIVITERA" userId="2693b37a-f1ff-4d47-b16b-724e5b96aadb" providerId="ADAL" clId="{4C5B8588-5B77-4664-9345-4A179C50BB3C}" dt="2023-10-31T08:56:06.856" v="920" actId="1076"/>
          <ac:cxnSpMkLst>
            <pc:docMk/>
            <pc:sldMk cId="659513917" sldId="261"/>
            <ac:cxnSpMk id="15" creationId="{852DE719-10B6-9944-424B-D7F57E911371}"/>
          </ac:cxnSpMkLst>
        </pc:cxnChg>
        <pc:cxnChg chg="mod">
          <ac:chgData name="ALESSANDRO PRIVITERA" userId="2693b37a-f1ff-4d47-b16b-724e5b96aadb" providerId="ADAL" clId="{4C5B8588-5B77-4664-9345-4A179C50BB3C}" dt="2023-10-31T08:56:06.856" v="920" actId="1076"/>
          <ac:cxnSpMkLst>
            <pc:docMk/>
            <pc:sldMk cId="659513917" sldId="261"/>
            <ac:cxnSpMk id="16" creationId="{2541A262-FA3D-56D7-F947-5059A7A24EC6}"/>
          </ac:cxnSpMkLst>
        </pc:cxnChg>
        <pc:cxnChg chg="mod">
          <ac:chgData name="ALESSANDRO PRIVITERA" userId="2693b37a-f1ff-4d47-b16b-724e5b96aadb" providerId="ADAL" clId="{4C5B8588-5B77-4664-9345-4A179C50BB3C}" dt="2023-10-31T08:56:06.856" v="920" actId="1076"/>
          <ac:cxnSpMkLst>
            <pc:docMk/>
            <pc:sldMk cId="659513917" sldId="261"/>
            <ac:cxnSpMk id="17" creationId="{94D6BCCB-32FC-658C-8711-0563A1939F6C}"/>
          </ac:cxnSpMkLst>
        </pc:cxnChg>
        <pc:cxnChg chg="mod">
          <ac:chgData name="ALESSANDRO PRIVITERA" userId="2693b37a-f1ff-4d47-b16b-724e5b96aadb" providerId="ADAL" clId="{4C5B8588-5B77-4664-9345-4A179C50BB3C}" dt="2023-10-31T08:56:06.856" v="920" actId="1076"/>
          <ac:cxnSpMkLst>
            <pc:docMk/>
            <pc:sldMk cId="659513917" sldId="261"/>
            <ac:cxnSpMk id="19" creationId="{02AFB0B6-3960-F60D-80FD-F0B94BB39A9B}"/>
          </ac:cxnSpMkLst>
        </pc:cxnChg>
        <pc:cxnChg chg="mod">
          <ac:chgData name="ALESSANDRO PRIVITERA" userId="2693b37a-f1ff-4d47-b16b-724e5b96aadb" providerId="ADAL" clId="{4C5B8588-5B77-4664-9345-4A179C50BB3C}" dt="2023-10-31T08:56:06.856" v="920" actId="1076"/>
          <ac:cxnSpMkLst>
            <pc:docMk/>
            <pc:sldMk cId="659513917" sldId="261"/>
            <ac:cxnSpMk id="20" creationId="{D49C28E5-35AD-8E4B-E835-78407823F1D1}"/>
          </ac:cxnSpMkLst>
        </pc:cxnChg>
        <pc:cxnChg chg="mod">
          <ac:chgData name="ALESSANDRO PRIVITERA" userId="2693b37a-f1ff-4d47-b16b-724e5b96aadb" providerId="ADAL" clId="{4C5B8588-5B77-4664-9345-4A179C50BB3C}" dt="2023-10-31T08:56:06.856" v="920" actId="1076"/>
          <ac:cxnSpMkLst>
            <pc:docMk/>
            <pc:sldMk cId="659513917" sldId="261"/>
            <ac:cxnSpMk id="21" creationId="{6BF9EBE6-A688-D564-2123-F5D6C71E285F}"/>
          </ac:cxnSpMkLst>
        </pc:cxnChg>
        <pc:cxnChg chg="mod">
          <ac:chgData name="ALESSANDRO PRIVITERA" userId="2693b37a-f1ff-4d47-b16b-724e5b96aadb" providerId="ADAL" clId="{4C5B8588-5B77-4664-9345-4A179C50BB3C}" dt="2023-10-31T08:56:06.856" v="920" actId="1076"/>
          <ac:cxnSpMkLst>
            <pc:docMk/>
            <pc:sldMk cId="659513917" sldId="261"/>
            <ac:cxnSpMk id="22" creationId="{7F5392FB-A888-C56C-F6C6-A41E04635E93}"/>
          </ac:cxnSpMkLst>
        </pc:cxnChg>
        <pc:cxnChg chg="mod">
          <ac:chgData name="ALESSANDRO PRIVITERA" userId="2693b37a-f1ff-4d47-b16b-724e5b96aadb" providerId="ADAL" clId="{4C5B8588-5B77-4664-9345-4A179C50BB3C}" dt="2023-10-31T08:56:06.856" v="920" actId="1076"/>
          <ac:cxnSpMkLst>
            <pc:docMk/>
            <pc:sldMk cId="659513917" sldId="261"/>
            <ac:cxnSpMk id="23" creationId="{B2B5416C-F2D9-59C7-24DF-EE98189F673F}"/>
          </ac:cxnSpMkLst>
        </pc:cxnChg>
        <pc:cxnChg chg="mod">
          <ac:chgData name="ALESSANDRO PRIVITERA" userId="2693b37a-f1ff-4d47-b16b-724e5b96aadb" providerId="ADAL" clId="{4C5B8588-5B77-4664-9345-4A179C50BB3C}" dt="2023-10-31T08:56:06.856" v="920" actId="1076"/>
          <ac:cxnSpMkLst>
            <pc:docMk/>
            <pc:sldMk cId="659513917" sldId="261"/>
            <ac:cxnSpMk id="24" creationId="{2DDEDCDF-C113-DFB8-A820-294D9514FFC4}"/>
          </ac:cxnSpMkLst>
        </pc:cxnChg>
        <pc:cxnChg chg="mod">
          <ac:chgData name="ALESSANDRO PRIVITERA" userId="2693b37a-f1ff-4d47-b16b-724e5b96aadb" providerId="ADAL" clId="{4C5B8588-5B77-4664-9345-4A179C50BB3C}" dt="2023-10-31T08:56:06.856" v="920" actId="1076"/>
          <ac:cxnSpMkLst>
            <pc:docMk/>
            <pc:sldMk cId="659513917" sldId="261"/>
            <ac:cxnSpMk id="25" creationId="{2E049244-CCED-664A-5623-D3B25065675B}"/>
          </ac:cxnSpMkLst>
        </pc:cxnChg>
        <pc:cxnChg chg="mod">
          <ac:chgData name="ALESSANDRO PRIVITERA" userId="2693b37a-f1ff-4d47-b16b-724e5b96aadb" providerId="ADAL" clId="{4C5B8588-5B77-4664-9345-4A179C50BB3C}" dt="2023-10-31T08:56:06.856" v="920" actId="1076"/>
          <ac:cxnSpMkLst>
            <pc:docMk/>
            <pc:sldMk cId="659513917" sldId="261"/>
            <ac:cxnSpMk id="26" creationId="{73A5D676-693D-B035-21D2-647615A45209}"/>
          </ac:cxnSpMkLst>
        </pc:cxnChg>
        <pc:cxnChg chg="mod">
          <ac:chgData name="ALESSANDRO PRIVITERA" userId="2693b37a-f1ff-4d47-b16b-724e5b96aadb" providerId="ADAL" clId="{4C5B8588-5B77-4664-9345-4A179C50BB3C}" dt="2023-10-31T08:56:06.856" v="920" actId="1076"/>
          <ac:cxnSpMkLst>
            <pc:docMk/>
            <pc:sldMk cId="659513917" sldId="261"/>
            <ac:cxnSpMk id="40" creationId="{026A71FA-4969-4434-BC85-BA470DA0B489}"/>
          </ac:cxnSpMkLst>
        </pc:cxnChg>
        <pc:cxnChg chg="mod">
          <ac:chgData name="ALESSANDRO PRIVITERA" userId="2693b37a-f1ff-4d47-b16b-724e5b96aadb" providerId="ADAL" clId="{4C5B8588-5B77-4664-9345-4A179C50BB3C}" dt="2023-10-31T08:56:06.856" v="920" actId="1076"/>
          <ac:cxnSpMkLst>
            <pc:docMk/>
            <pc:sldMk cId="659513917" sldId="261"/>
            <ac:cxnSpMk id="43" creationId="{9355EA96-6C9B-74CF-CE8A-7585C1FA3CCA}"/>
          </ac:cxnSpMkLst>
        </pc:cxnChg>
        <pc:cxnChg chg="mod">
          <ac:chgData name="ALESSANDRO PRIVITERA" userId="2693b37a-f1ff-4d47-b16b-724e5b96aadb" providerId="ADAL" clId="{4C5B8588-5B77-4664-9345-4A179C50BB3C}" dt="2023-10-31T08:56:06.856" v="920" actId="1076"/>
          <ac:cxnSpMkLst>
            <pc:docMk/>
            <pc:sldMk cId="659513917" sldId="261"/>
            <ac:cxnSpMk id="50" creationId="{345AD1B6-67F2-8FFE-8C40-B1CD19D86618}"/>
          </ac:cxnSpMkLst>
        </pc:cxnChg>
        <pc:cxnChg chg="del mod">
          <ac:chgData name="ALESSANDRO PRIVITERA" userId="2693b37a-f1ff-4d47-b16b-724e5b96aadb" providerId="ADAL" clId="{4C5B8588-5B77-4664-9345-4A179C50BB3C}" dt="2023-10-24T10:27:52.012" v="20" actId="478"/>
          <ac:cxnSpMkLst>
            <pc:docMk/>
            <pc:sldMk cId="659513917" sldId="261"/>
            <ac:cxnSpMk id="53" creationId="{5712544E-9E2C-1781-A8E8-1C0F4F201468}"/>
          </ac:cxnSpMkLst>
        </pc:cxnChg>
        <pc:cxnChg chg="add del mod">
          <ac:chgData name="ALESSANDRO PRIVITERA" userId="2693b37a-f1ff-4d47-b16b-724e5b96aadb" providerId="ADAL" clId="{4C5B8588-5B77-4664-9345-4A179C50BB3C}" dt="2023-10-31T08:55:06.602" v="904"/>
          <ac:cxnSpMkLst>
            <pc:docMk/>
            <pc:sldMk cId="659513917" sldId="261"/>
            <ac:cxnSpMk id="53" creationId="{68D168D3-7F6E-65C2-0D4F-B351C39691F7}"/>
          </ac:cxnSpMkLst>
        </pc:cxnChg>
        <pc:cxnChg chg="add del mod">
          <ac:chgData name="ALESSANDRO PRIVITERA" userId="2693b37a-f1ff-4d47-b16b-724e5b96aadb" providerId="ADAL" clId="{4C5B8588-5B77-4664-9345-4A179C50BB3C}" dt="2023-10-31T08:55:06.602" v="904"/>
          <ac:cxnSpMkLst>
            <pc:docMk/>
            <pc:sldMk cId="659513917" sldId="261"/>
            <ac:cxnSpMk id="55" creationId="{19E839C6-600A-0527-F088-6C6A1F7002C0}"/>
          </ac:cxnSpMkLst>
        </pc:cxnChg>
        <pc:cxnChg chg="mod">
          <ac:chgData name="ALESSANDRO PRIVITERA" userId="2693b37a-f1ff-4d47-b16b-724e5b96aadb" providerId="ADAL" clId="{4C5B8588-5B77-4664-9345-4A179C50BB3C}" dt="2023-10-31T08:56:06.856" v="920" actId="1076"/>
          <ac:cxnSpMkLst>
            <pc:docMk/>
            <pc:sldMk cId="659513917" sldId="261"/>
            <ac:cxnSpMk id="59" creationId="{78778FE3-156A-F307-D542-32266D8A8373}"/>
          </ac:cxnSpMkLst>
        </pc:cxnChg>
        <pc:cxnChg chg="mod">
          <ac:chgData name="ALESSANDRO PRIVITERA" userId="2693b37a-f1ff-4d47-b16b-724e5b96aadb" providerId="ADAL" clId="{4C5B8588-5B77-4664-9345-4A179C50BB3C}" dt="2023-10-31T08:56:06.856" v="920" actId="1076"/>
          <ac:cxnSpMkLst>
            <pc:docMk/>
            <pc:sldMk cId="659513917" sldId="261"/>
            <ac:cxnSpMk id="60" creationId="{F15F2578-1D0B-E021-28D8-EC3EE47DA538}"/>
          </ac:cxnSpMkLst>
        </pc:cxnChg>
        <pc:cxnChg chg="mod">
          <ac:chgData name="ALESSANDRO PRIVITERA" userId="2693b37a-f1ff-4d47-b16b-724e5b96aadb" providerId="ADAL" clId="{4C5B8588-5B77-4664-9345-4A179C50BB3C}" dt="2023-10-31T08:56:06.856" v="920" actId="1076"/>
          <ac:cxnSpMkLst>
            <pc:docMk/>
            <pc:sldMk cId="659513917" sldId="261"/>
            <ac:cxnSpMk id="61" creationId="{C50661E6-9148-9972-67BB-BCE1D880F253}"/>
          </ac:cxnSpMkLst>
        </pc:cxnChg>
        <pc:cxnChg chg="mod">
          <ac:chgData name="ALESSANDRO PRIVITERA" userId="2693b37a-f1ff-4d47-b16b-724e5b96aadb" providerId="ADAL" clId="{4C5B8588-5B77-4664-9345-4A179C50BB3C}" dt="2023-10-31T08:56:06.856" v="920" actId="1076"/>
          <ac:cxnSpMkLst>
            <pc:docMk/>
            <pc:sldMk cId="659513917" sldId="261"/>
            <ac:cxnSpMk id="62" creationId="{B6995277-561B-828B-71D7-BD2D2DE1846F}"/>
          </ac:cxnSpMkLst>
        </pc:cxnChg>
        <pc:cxnChg chg="mod">
          <ac:chgData name="ALESSANDRO PRIVITERA" userId="2693b37a-f1ff-4d47-b16b-724e5b96aadb" providerId="ADAL" clId="{4C5B8588-5B77-4664-9345-4A179C50BB3C}" dt="2023-10-31T08:56:06.856" v="920" actId="1076"/>
          <ac:cxnSpMkLst>
            <pc:docMk/>
            <pc:sldMk cId="659513917" sldId="261"/>
            <ac:cxnSpMk id="63" creationId="{E5384D11-5D3A-8F29-236E-A4CDE14FFDD5}"/>
          </ac:cxnSpMkLst>
        </pc:cxnChg>
        <pc:cxnChg chg="mod">
          <ac:chgData name="ALESSANDRO PRIVITERA" userId="2693b37a-f1ff-4d47-b16b-724e5b96aadb" providerId="ADAL" clId="{4C5B8588-5B77-4664-9345-4A179C50BB3C}" dt="2023-10-31T08:56:06.856" v="920" actId="1076"/>
          <ac:cxnSpMkLst>
            <pc:docMk/>
            <pc:sldMk cId="659513917" sldId="261"/>
            <ac:cxnSpMk id="68" creationId="{ABFC0226-9CE7-2EC3-2479-9F8D909B0F8F}"/>
          </ac:cxnSpMkLst>
        </pc:cxnChg>
        <pc:cxnChg chg="mod">
          <ac:chgData name="ALESSANDRO PRIVITERA" userId="2693b37a-f1ff-4d47-b16b-724e5b96aadb" providerId="ADAL" clId="{4C5B8588-5B77-4664-9345-4A179C50BB3C}" dt="2023-10-24T10:58:26.655" v="327" actId="14100"/>
          <ac:cxnSpMkLst>
            <pc:docMk/>
            <pc:sldMk cId="659513917" sldId="261"/>
            <ac:cxnSpMk id="184" creationId="{4C1E7D2F-BEFD-569F-6170-371848E2029A}"/>
          </ac:cxnSpMkLst>
        </pc:cxnChg>
        <pc:cxnChg chg="mod">
          <ac:chgData name="ALESSANDRO PRIVITERA" userId="2693b37a-f1ff-4d47-b16b-724e5b96aadb" providerId="ADAL" clId="{4C5B8588-5B77-4664-9345-4A179C50BB3C}" dt="2023-10-24T10:56:27.464" v="94"/>
          <ac:cxnSpMkLst>
            <pc:docMk/>
            <pc:sldMk cId="659513917" sldId="261"/>
            <ac:cxnSpMk id="196" creationId="{7465E242-89C3-5A94-E9E5-A716490439B1}"/>
          </ac:cxnSpMkLst>
        </pc:cxnChg>
        <pc:cxnChg chg="add del mod">
          <ac:chgData name="ALESSANDRO PRIVITERA" userId="2693b37a-f1ff-4d47-b16b-724e5b96aadb" providerId="ADAL" clId="{4C5B8588-5B77-4664-9345-4A179C50BB3C}" dt="2023-10-31T08:55:06.602" v="904"/>
          <ac:cxnSpMkLst>
            <pc:docMk/>
            <pc:sldMk cId="659513917" sldId="261"/>
            <ac:cxnSpMk id="198" creationId="{531F8F98-C27F-60A1-2199-2DE1D21957D5}"/>
          </ac:cxnSpMkLst>
        </pc:cxnChg>
        <pc:cxnChg chg="mod">
          <ac:chgData name="ALESSANDRO PRIVITERA" userId="2693b37a-f1ff-4d47-b16b-724e5b96aadb" providerId="ADAL" clId="{4C5B8588-5B77-4664-9345-4A179C50BB3C}" dt="2023-10-24T10:58:36.621" v="339"/>
          <ac:cxnSpMkLst>
            <pc:docMk/>
            <pc:sldMk cId="659513917" sldId="261"/>
            <ac:cxnSpMk id="202" creationId="{214F3C02-1ED0-1F02-9A2E-EBEA2FB8D919}"/>
          </ac:cxnSpMkLst>
        </pc:cxnChg>
        <pc:cxnChg chg="add del mod">
          <ac:chgData name="ALESSANDRO PRIVITERA" userId="2693b37a-f1ff-4d47-b16b-724e5b96aadb" providerId="ADAL" clId="{4C5B8588-5B77-4664-9345-4A179C50BB3C}" dt="2023-10-31T08:55:06.602" v="904"/>
          <ac:cxnSpMkLst>
            <pc:docMk/>
            <pc:sldMk cId="659513917" sldId="261"/>
            <ac:cxnSpMk id="204" creationId="{E79DC98C-0312-79B2-84E3-B20BFF4AE326}"/>
          </ac:cxnSpMkLst>
        </pc:cxnChg>
        <pc:cxnChg chg="add del mod">
          <ac:chgData name="ALESSANDRO PRIVITERA" userId="2693b37a-f1ff-4d47-b16b-724e5b96aadb" providerId="ADAL" clId="{4C5B8588-5B77-4664-9345-4A179C50BB3C}" dt="2023-10-31T08:55:06.602" v="904"/>
          <ac:cxnSpMkLst>
            <pc:docMk/>
            <pc:sldMk cId="659513917" sldId="261"/>
            <ac:cxnSpMk id="207" creationId="{5F847E07-051B-C81C-E793-D4943F9C6B1F}"/>
          </ac:cxnSpMkLst>
        </pc:cxnChg>
        <pc:cxnChg chg="add del mod">
          <ac:chgData name="ALESSANDRO PRIVITERA" userId="2693b37a-f1ff-4d47-b16b-724e5b96aadb" providerId="ADAL" clId="{4C5B8588-5B77-4664-9345-4A179C50BB3C}" dt="2023-10-31T08:55:06.602" v="904"/>
          <ac:cxnSpMkLst>
            <pc:docMk/>
            <pc:sldMk cId="659513917" sldId="261"/>
            <ac:cxnSpMk id="208" creationId="{32A524D9-EDE3-E7A7-D279-C86FC8C1ACD3}"/>
          </ac:cxnSpMkLst>
        </pc:cxnChg>
        <pc:cxnChg chg="add mod">
          <ac:chgData name="ALESSANDRO PRIVITERA" userId="2693b37a-f1ff-4d47-b16b-724e5b96aadb" providerId="ADAL" clId="{4C5B8588-5B77-4664-9345-4A179C50BB3C}" dt="2023-10-31T08:56:06.856" v="920" actId="1076"/>
          <ac:cxnSpMkLst>
            <pc:docMk/>
            <pc:sldMk cId="659513917" sldId="261"/>
            <ac:cxnSpMk id="209" creationId="{82A24B72-CDE2-7092-6B70-3524B0E197A9}"/>
          </ac:cxnSpMkLst>
        </pc:cxnChg>
        <pc:cxnChg chg="add mod">
          <ac:chgData name="ALESSANDRO PRIVITERA" userId="2693b37a-f1ff-4d47-b16b-724e5b96aadb" providerId="ADAL" clId="{4C5B8588-5B77-4664-9345-4A179C50BB3C}" dt="2023-10-31T08:56:06.856" v="920" actId="1076"/>
          <ac:cxnSpMkLst>
            <pc:docMk/>
            <pc:sldMk cId="659513917" sldId="261"/>
            <ac:cxnSpMk id="211" creationId="{7AABCFD9-4689-DAE7-BE34-A6B2EE5B9C41}"/>
          </ac:cxnSpMkLst>
        </pc:cxnChg>
        <pc:cxnChg chg="add mod">
          <ac:chgData name="ALESSANDRO PRIVITERA" userId="2693b37a-f1ff-4d47-b16b-724e5b96aadb" providerId="ADAL" clId="{4C5B8588-5B77-4664-9345-4A179C50BB3C}" dt="2023-10-31T08:56:06.856" v="920" actId="1076"/>
          <ac:cxnSpMkLst>
            <pc:docMk/>
            <pc:sldMk cId="659513917" sldId="261"/>
            <ac:cxnSpMk id="212" creationId="{8A1D7FF2-9551-6AA1-48D2-F4CCCC2F9ED5}"/>
          </ac:cxnSpMkLst>
        </pc:cxnChg>
        <pc:cxnChg chg="add mod">
          <ac:chgData name="ALESSANDRO PRIVITERA" userId="2693b37a-f1ff-4d47-b16b-724e5b96aadb" providerId="ADAL" clId="{4C5B8588-5B77-4664-9345-4A179C50BB3C}" dt="2023-10-31T08:56:06.856" v="920" actId="1076"/>
          <ac:cxnSpMkLst>
            <pc:docMk/>
            <pc:sldMk cId="659513917" sldId="261"/>
            <ac:cxnSpMk id="213" creationId="{0C8B5CBC-3AB5-FBD9-B4BB-73335E30494F}"/>
          </ac:cxnSpMkLst>
        </pc:cxnChg>
        <pc:cxnChg chg="add mod">
          <ac:chgData name="ALESSANDRO PRIVITERA" userId="2693b37a-f1ff-4d47-b16b-724e5b96aadb" providerId="ADAL" clId="{4C5B8588-5B77-4664-9345-4A179C50BB3C}" dt="2023-10-31T08:56:06.856" v="920" actId="1076"/>
          <ac:cxnSpMkLst>
            <pc:docMk/>
            <pc:sldMk cId="659513917" sldId="261"/>
            <ac:cxnSpMk id="216" creationId="{520C36A7-92A1-464F-7E72-87F1B48B7BBC}"/>
          </ac:cxnSpMkLst>
        </pc:cxnChg>
        <pc:cxnChg chg="add mod">
          <ac:chgData name="ALESSANDRO PRIVITERA" userId="2693b37a-f1ff-4d47-b16b-724e5b96aadb" providerId="ADAL" clId="{4C5B8588-5B77-4664-9345-4A179C50BB3C}" dt="2023-10-31T08:56:06.856" v="920" actId="1076"/>
          <ac:cxnSpMkLst>
            <pc:docMk/>
            <pc:sldMk cId="659513917" sldId="261"/>
            <ac:cxnSpMk id="217" creationId="{D41E6D26-E28A-B51C-B2DD-474AA1BF2883}"/>
          </ac:cxnSpMkLst>
        </pc:cxnChg>
      </pc:sldChg>
      <pc:sldChg chg="addSp modSp new mod">
        <pc:chgData name="ALESSANDRO PRIVITERA" userId="2693b37a-f1ff-4d47-b16b-724e5b96aadb" providerId="ADAL" clId="{4C5B8588-5B77-4664-9345-4A179C50BB3C}" dt="2023-10-24T11:09:15.229" v="396" actId="1076"/>
        <pc:sldMkLst>
          <pc:docMk/>
          <pc:sldMk cId="3627258093" sldId="262"/>
        </pc:sldMkLst>
        <pc:spChg chg="add mod">
          <ac:chgData name="ALESSANDRO PRIVITERA" userId="2693b37a-f1ff-4d47-b16b-724e5b96aadb" providerId="ADAL" clId="{4C5B8588-5B77-4664-9345-4A179C50BB3C}" dt="2023-10-24T11:09:15.229" v="396" actId="1076"/>
          <ac:spMkLst>
            <pc:docMk/>
            <pc:sldMk cId="3627258093" sldId="262"/>
            <ac:spMk id="2" creationId="{3229D511-73F2-8109-022D-302C1E832D27}"/>
          </ac:spMkLst>
        </pc:spChg>
        <pc:spChg chg="add mod">
          <ac:chgData name="ALESSANDRO PRIVITERA" userId="2693b37a-f1ff-4d47-b16b-724e5b96aadb" providerId="ADAL" clId="{4C5B8588-5B77-4664-9345-4A179C50BB3C}" dt="2023-10-24T11:09:15.229" v="396" actId="1076"/>
          <ac:spMkLst>
            <pc:docMk/>
            <pc:sldMk cId="3627258093" sldId="262"/>
            <ac:spMk id="3" creationId="{485FACE7-02DC-AC7B-42FC-4B1C52C6A3C8}"/>
          </ac:spMkLst>
        </pc:spChg>
        <pc:spChg chg="add mod">
          <ac:chgData name="ALESSANDRO PRIVITERA" userId="2693b37a-f1ff-4d47-b16b-724e5b96aadb" providerId="ADAL" clId="{4C5B8588-5B77-4664-9345-4A179C50BB3C}" dt="2023-10-24T11:09:15.229" v="396" actId="1076"/>
          <ac:spMkLst>
            <pc:docMk/>
            <pc:sldMk cId="3627258093" sldId="262"/>
            <ac:spMk id="4" creationId="{74E8FB57-3445-5ED8-B098-9B35950A242E}"/>
          </ac:spMkLst>
        </pc:spChg>
        <pc:spChg chg="add mod">
          <ac:chgData name="ALESSANDRO PRIVITERA" userId="2693b37a-f1ff-4d47-b16b-724e5b96aadb" providerId="ADAL" clId="{4C5B8588-5B77-4664-9345-4A179C50BB3C}" dt="2023-10-24T11:09:15.229" v="396" actId="1076"/>
          <ac:spMkLst>
            <pc:docMk/>
            <pc:sldMk cId="3627258093" sldId="262"/>
            <ac:spMk id="6" creationId="{D7B72003-C092-B341-D00E-B74F263B5356}"/>
          </ac:spMkLst>
        </pc:spChg>
        <pc:spChg chg="add mod">
          <ac:chgData name="ALESSANDRO PRIVITERA" userId="2693b37a-f1ff-4d47-b16b-724e5b96aadb" providerId="ADAL" clId="{4C5B8588-5B77-4664-9345-4A179C50BB3C}" dt="2023-10-24T11:09:15.229" v="396" actId="1076"/>
          <ac:spMkLst>
            <pc:docMk/>
            <pc:sldMk cId="3627258093" sldId="262"/>
            <ac:spMk id="7" creationId="{9D3F52CB-B99C-A3EA-7161-287AA31CDEEF}"/>
          </ac:spMkLst>
        </pc:spChg>
        <pc:spChg chg="mod">
          <ac:chgData name="ALESSANDRO PRIVITERA" userId="2693b37a-f1ff-4d47-b16b-724e5b96aadb" providerId="ADAL" clId="{4C5B8588-5B77-4664-9345-4A179C50BB3C}" dt="2023-10-24T11:09:10.194" v="395"/>
          <ac:spMkLst>
            <pc:docMk/>
            <pc:sldMk cId="3627258093" sldId="262"/>
            <ac:spMk id="10" creationId="{769556B4-2CD2-FB44-2C68-EDCFFA07298F}"/>
          </ac:spMkLst>
        </pc:spChg>
        <pc:spChg chg="mod">
          <ac:chgData name="ALESSANDRO PRIVITERA" userId="2693b37a-f1ff-4d47-b16b-724e5b96aadb" providerId="ADAL" clId="{4C5B8588-5B77-4664-9345-4A179C50BB3C}" dt="2023-10-24T11:09:10.194" v="395"/>
          <ac:spMkLst>
            <pc:docMk/>
            <pc:sldMk cId="3627258093" sldId="262"/>
            <ac:spMk id="12" creationId="{E37B9449-68F5-825D-A442-82A7C8107B45}"/>
          </ac:spMkLst>
        </pc:spChg>
        <pc:spChg chg="add mod">
          <ac:chgData name="ALESSANDRO PRIVITERA" userId="2693b37a-f1ff-4d47-b16b-724e5b96aadb" providerId="ADAL" clId="{4C5B8588-5B77-4664-9345-4A179C50BB3C}" dt="2023-10-24T11:09:15.229" v="396" actId="1076"/>
          <ac:spMkLst>
            <pc:docMk/>
            <pc:sldMk cId="3627258093" sldId="262"/>
            <ac:spMk id="14" creationId="{C83CF048-4C7B-DABA-AB8B-77E125A7F813}"/>
          </ac:spMkLst>
        </pc:spChg>
        <pc:spChg chg="add mod">
          <ac:chgData name="ALESSANDRO PRIVITERA" userId="2693b37a-f1ff-4d47-b16b-724e5b96aadb" providerId="ADAL" clId="{4C5B8588-5B77-4664-9345-4A179C50BB3C}" dt="2023-10-24T11:09:15.229" v="396" actId="1076"/>
          <ac:spMkLst>
            <pc:docMk/>
            <pc:sldMk cId="3627258093" sldId="262"/>
            <ac:spMk id="15" creationId="{45DADA5A-7475-ACB9-AB21-F1F77D117F24}"/>
          </ac:spMkLst>
        </pc:spChg>
        <pc:spChg chg="add mod">
          <ac:chgData name="ALESSANDRO PRIVITERA" userId="2693b37a-f1ff-4d47-b16b-724e5b96aadb" providerId="ADAL" clId="{4C5B8588-5B77-4664-9345-4A179C50BB3C}" dt="2023-10-24T11:09:15.229" v="396" actId="1076"/>
          <ac:spMkLst>
            <pc:docMk/>
            <pc:sldMk cId="3627258093" sldId="262"/>
            <ac:spMk id="17" creationId="{A89937B2-82DC-5F74-C8DC-BE78DB70F3FF}"/>
          </ac:spMkLst>
        </pc:spChg>
        <pc:spChg chg="add mod">
          <ac:chgData name="ALESSANDRO PRIVITERA" userId="2693b37a-f1ff-4d47-b16b-724e5b96aadb" providerId="ADAL" clId="{4C5B8588-5B77-4664-9345-4A179C50BB3C}" dt="2023-10-24T11:09:15.229" v="396" actId="1076"/>
          <ac:spMkLst>
            <pc:docMk/>
            <pc:sldMk cId="3627258093" sldId="262"/>
            <ac:spMk id="18" creationId="{081BB50C-C0C3-5846-8159-05120A6BCB33}"/>
          </ac:spMkLst>
        </pc:spChg>
        <pc:spChg chg="mod">
          <ac:chgData name="ALESSANDRO PRIVITERA" userId="2693b37a-f1ff-4d47-b16b-724e5b96aadb" providerId="ADAL" clId="{4C5B8588-5B77-4664-9345-4A179C50BB3C}" dt="2023-10-24T11:09:10.194" v="395"/>
          <ac:spMkLst>
            <pc:docMk/>
            <pc:sldMk cId="3627258093" sldId="262"/>
            <ac:spMk id="21" creationId="{CADAA431-CBBE-5184-3C25-162C8B6ED3A4}"/>
          </ac:spMkLst>
        </pc:spChg>
        <pc:spChg chg="add mod">
          <ac:chgData name="ALESSANDRO PRIVITERA" userId="2693b37a-f1ff-4d47-b16b-724e5b96aadb" providerId="ADAL" clId="{4C5B8588-5B77-4664-9345-4A179C50BB3C}" dt="2023-10-24T11:09:15.229" v="396" actId="1076"/>
          <ac:spMkLst>
            <pc:docMk/>
            <pc:sldMk cId="3627258093" sldId="262"/>
            <ac:spMk id="22" creationId="{6A9D27FE-61BD-9767-4FFE-CB0BCA7A8ACC}"/>
          </ac:spMkLst>
        </pc:spChg>
        <pc:spChg chg="add mod">
          <ac:chgData name="ALESSANDRO PRIVITERA" userId="2693b37a-f1ff-4d47-b16b-724e5b96aadb" providerId="ADAL" clId="{4C5B8588-5B77-4664-9345-4A179C50BB3C}" dt="2023-10-24T11:09:15.229" v="396" actId="1076"/>
          <ac:spMkLst>
            <pc:docMk/>
            <pc:sldMk cId="3627258093" sldId="262"/>
            <ac:spMk id="24" creationId="{D0C54F33-CC3D-B246-00B6-1FFFE7BF18F5}"/>
          </ac:spMkLst>
        </pc:spChg>
        <pc:spChg chg="add mod">
          <ac:chgData name="ALESSANDRO PRIVITERA" userId="2693b37a-f1ff-4d47-b16b-724e5b96aadb" providerId="ADAL" clId="{4C5B8588-5B77-4664-9345-4A179C50BB3C}" dt="2023-10-24T11:09:15.229" v="396" actId="1076"/>
          <ac:spMkLst>
            <pc:docMk/>
            <pc:sldMk cId="3627258093" sldId="262"/>
            <ac:spMk id="25" creationId="{F6E5FA0B-9C0E-DFD7-25A1-A701F38B1969}"/>
          </ac:spMkLst>
        </pc:spChg>
        <pc:spChg chg="mod">
          <ac:chgData name="ALESSANDRO PRIVITERA" userId="2693b37a-f1ff-4d47-b16b-724e5b96aadb" providerId="ADAL" clId="{4C5B8588-5B77-4664-9345-4A179C50BB3C}" dt="2023-10-24T11:09:10.194" v="395"/>
          <ac:spMkLst>
            <pc:docMk/>
            <pc:sldMk cId="3627258093" sldId="262"/>
            <ac:spMk id="29" creationId="{79487687-70BA-0F0A-D96C-F99107E5695D}"/>
          </ac:spMkLst>
        </pc:spChg>
        <pc:spChg chg="mod">
          <ac:chgData name="ALESSANDRO PRIVITERA" userId="2693b37a-f1ff-4d47-b16b-724e5b96aadb" providerId="ADAL" clId="{4C5B8588-5B77-4664-9345-4A179C50BB3C}" dt="2023-10-24T11:09:10.194" v="395"/>
          <ac:spMkLst>
            <pc:docMk/>
            <pc:sldMk cId="3627258093" sldId="262"/>
            <ac:spMk id="31" creationId="{972FD08A-BD08-C68D-F507-DBBD0616161E}"/>
          </ac:spMkLst>
        </pc:spChg>
        <pc:spChg chg="mod">
          <ac:chgData name="ALESSANDRO PRIVITERA" userId="2693b37a-f1ff-4d47-b16b-724e5b96aadb" providerId="ADAL" clId="{4C5B8588-5B77-4664-9345-4A179C50BB3C}" dt="2023-10-24T11:09:10.194" v="395"/>
          <ac:spMkLst>
            <pc:docMk/>
            <pc:sldMk cId="3627258093" sldId="262"/>
            <ac:spMk id="34" creationId="{CDBC4DF6-5948-CFFF-4395-224442AD7814}"/>
          </ac:spMkLst>
        </pc:spChg>
        <pc:spChg chg="mod">
          <ac:chgData name="ALESSANDRO PRIVITERA" userId="2693b37a-f1ff-4d47-b16b-724e5b96aadb" providerId="ADAL" clId="{4C5B8588-5B77-4664-9345-4A179C50BB3C}" dt="2023-10-24T11:09:10.194" v="395"/>
          <ac:spMkLst>
            <pc:docMk/>
            <pc:sldMk cId="3627258093" sldId="262"/>
            <ac:spMk id="36" creationId="{1634287D-7431-6E49-DD56-49C54E086901}"/>
          </ac:spMkLst>
        </pc:spChg>
        <pc:spChg chg="mod">
          <ac:chgData name="ALESSANDRO PRIVITERA" userId="2693b37a-f1ff-4d47-b16b-724e5b96aadb" providerId="ADAL" clId="{4C5B8588-5B77-4664-9345-4A179C50BB3C}" dt="2023-10-24T11:09:10.194" v="395"/>
          <ac:spMkLst>
            <pc:docMk/>
            <pc:sldMk cId="3627258093" sldId="262"/>
            <ac:spMk id="39" creationId="{EF5F8450-223A-09BE-DFAD-37F974FABF27}"/>
          </ac:spMkLst>
        </pc:spChg>
        <pc:spChg chg="mod">
          <ac:chgData name="ALESSANDRO PRIVITERA" userId="2693b37a-f1ff-4d47-b16b-724e5b96aadb" providerId="ADAL" clId="{4C5B8588-5B77-4664-9345-4A179C50BB3C}" dt="2023-10-24T11:09:10.194" v="395"/>
          <ac:spMkLst>
            <pc:docMk/>
            <pc:sldMk cId="3627258093" sldId="262"/>
            <ac:spMk id="41" creationId="{8EBC986F-C9AD-9553-B05D-D6D00064D649}"/>
          </ac:spMkLst>
        </pc:spChg>
        <pc:spChg chg="mod">
          <ac:chgData name="ALESSANDRO PRIVITERA" userId="2693b37a-f1ff-4d47-b16b-724e5b96aadb" providerId="ADAL" clId="{4C5B8588-5B77-4664-9345-4A179C50BB3C}" dt="2023-10-24T11:09:10.194" v="395"/>
          <ac:spMkLst>
            <pc:docMk/>
            <pc:sldMk cId="3627258093" sldId="262"/>
            <ac:spMk id="44" creationId="{C136D1DF-E161-B318-E6EF-D040B2EC2A70}"/>
          </ac:spMkLst>
        </pc:spChg>
        <pc:spChg chg="mod">
          <ac:chgData name="ALESSANDRO PRIVITERA" userId="2693b37a-f1ff-4d47-b16b-724e5b96aadb" providerId="ADAL" clId="{4C5B8588-5B77-4664-9345-4A179C50BB3C}" dt="2023-10-24T11:09:10.194" v="395"/>
          <ac:spMkLst>
            <pc:docMk/>
            <pc:sldMk cId="3627258093" sldId="262"/>
            <ac:spMk id="46" creationId="{E9A0C478-C314-8081-8D6C-78C712B1B6E0}"/>
          </ac:spMkLst>
        </pc:spChg>
        <pc:spChg chg="mod">
          <ac:chgData name="ALESSANDRO PRIVITERA" userId="2693b37a-f1ff-4d47-b16b-724e5b96aadb" providerId="ADAL" clId="{4C5B8588-5B77-4664-9345-4A179C50BB3C}" dt="2023-10-24T11:09:10.194" v="395"/>
          <ac:spMkLst>
            <pc:docMk/>
            <pc:sldMk cId="3627258093" sldId="262"/>
            <ac:spMk id="49" creationId="{F7518260-13B0-CF8F-16E4-4220FD8479BF}"/>
          </ac:spMkLst>
        </pc:spChg>
        <pc:spChg chg="mod">
          <ac:chgData name="ALESSANDRO PRIVITERA" userId="2693b37a-f1ff-4d47-b16b-724e5b96aadb" providerId="ADAL" clId="{4C5B8588-5B77-4664-9345-4A179C50BB3C}" dt="2023-10-24T11:09:10.194" v="395"/>
          <ac:spMkLst>
            <pc:docMk/>
            <pc:sldMk cId="3627258093" sldId="262"/>
            <ac:spMk id="51" creationId="{3535E01C-3A24-A582-4CB4-004B7147D133}"/>
          </ac:spMkLst>
        </pc:spChg>
        <pc:spChg chg="mod">
          <ac:chgData name="ALESSANDRO PRIVITERA" userId="2693b37a-f1ff-4d47-b16b-724e5b96aadb" providerId="ADAL" clId="{4C5B8588-5B77-4664-9345-4A179C50BB3C}" dt="2023-10-24T11:09:10.194" v="395"/>
          <ac:spMkLst>
            <pc:docMk/>
            <pc:sldMk cId="3627258093" sldId="262"/>
            <ac:spMk id="54" creationId="{2EEE5F8F-AD80-2FF6-AE9C-35A5A1BBF69E}"/>
          </ac:spMkLst>
        </pc:spChg>
        <pc:spChg chg="mod">
          <ac:chgData name="ALESSANDRO PRIVITERA" userId="2693b37a-f1ff-4d47-b16b-724e5b96aadb" providerId="ADAL" clId="{4C5B8588-5B77-4664-9345-4A179C50BB3C}" dt="2023-10-24T11:09:10.194" v="395"/>
          <ac:spMkLst>
            <pc:docMk/>
            <pc:sldMk cId="3627258093" sldId="262"/>
            <ac:spMk id="56" creationId="{B7988D52-98CE-3BDC-A784-780228930485}"/>
          </ac:spMkLst>
        </pc:spChg>
        <pc:spChg chg="mod">
          <ac:chgData name="ALESSANDRO PRIVITERA" userId="2693b37a-f1ff-4d47-b16b-724e5b96aadb" providerId="ADAL" clId="{4C5B8588-5B77-4664-9345-4A179C50BB3C}" dt="2023-10-24T11:09:10.194" v="395"/>
          <ac:spMkLst>
            <pc:docMk/>
            <pc:sldMk cId="3627258093" sldId="262"/>
            <ac:spMk id="59" creationId="{62A0FDDF-68C7-92A6-3493-32208D96C2AB}"/>
          </ac:spMkLst>
        </pc:spChg>
        <pc:spChg chg="mod">
          <ac:chgData name="ALESSANDRO PRIVITERA" userId="2693b37a-f1ff-4d47-b16b-724e5b96aadb" providerId="ADAL" clId="{4C5B8588-5B77-4664-9345-4A179C50BB3C}" dt="2023-10-24T11:09:10.194" v="395"/>
          <ac:spMkLst>
            <pc:docMk/>
            <pc:sldMk cId="3627258093" sldId="262"/>
            <ac:spMk id="61" creationId="{A3DFB974-98EE-0494-9405-85C7D33C36D9}"/>
          </ac:spMkLst>
        </pc:spChg>
        <pc:spChg chg="mod">
          <ac:chgData name="ALESSANDRO PRIVITERA" userId="2693b37a-f1ff-4d47-b16b-724e5b96aadb" providerId="ADAL" clId="{4C5B8588-5B77-4664-9345-4A179C50BB3C}" dt="2023-10-24T11:09:10.194" v="395"/>
          <ac:spMkLst>
            <pc:docMk/>
            <pc:sldMk cId="3627258093" sldId="262"/>
            <ac:spMk id="64" creationId="{23E1F58C-2DE5-A0D1-5D3E-CC8B92EFAFE2}"/>
          </ac:spMkLst>
        </pc:spChg>
        <pc:spChg chg="mod">
          <ac:chgData name="ALESSANDRO PRIVITERA" userId="2693b37a-f1ff-4d47-b16b-724e5b96aadb" providerId="ADAL" clId="{4C5B8588-5B77-4664-9345-4A179C50BB3C}" dt="2023-10-24T11:09:10.194" v="395"/>
          <ac:spMkLst>
            <pc:docMk/>
            <pc:sldMk cId="3627258093" sldId="262"/>
            <ac:spMk id="66" creationId="{21D79D94-DE53-FE61-B0B2-13F757B7C9D8}"/>
          </ac:spMkLst>
        </pc:spChg>
        <pc:grpChg chg="add mod">
          <ac:chgData name="ALESSANDRO PRIVITERA" userId="2693b37a-f1ff-4d47-b16b-724e5b96aadb" providerId="ADAL" clId="{4C5B8588-5B77-4664-9345-4A179C50BB3C}" dt="2023-10-24T11:09:15.229" v="396" actId="1076"/>
          <ac:grpSpMkLst>
            <pc:docMk/>
            <pc:sldMk cId="3627258093" sldId="262"/>
            <ac:grpSpMk id="8" creationId="{E7EB7A66-5733-260D-5755-3249053F1367}"/>
          </ac:grpSpMkLst>
        </pc:grpChg>
        <pc:grpChg chg="mod">
          <ac:chgData name="ALESSANDRO PRIVITERA" userId="2693b37a-f1ff-4d47-b16b-724e5b96aadb" providerId="ADAL" clId="{4C5B8588-5B77-4664-9345-4A179C50BB3C}" dt="2023-10-24T11:09:10.194" v="395"/>
          <ac:grpSpMkLst>
            <pc:docMk/>
            <pc:sldMk cId="3627258093" sldId="262"/>
            <ac:grpSpMk id="9" creationId="{6B9C6AA3-FCFD-4F24-99BD-D4BC7238B673}"/>
          </ac:grpSpMkLst>
        </pc:grpChg>
        <pc:grpChg chg="add mod">
          <ac:chgData name="ALESSANDRO PRIVITERA" userId="2693b37a-f1ff-4d47-b16b-724e5b96aadb" providerId="ADAL" clId="{4C5B8588-5B77-4664-9345-4A179C50BB3C}" dt="2023-10-24T11:09:15.229" v="396" actId="1076"/>
          <ac:grpSpMkLst>
            <pc:docMk/>
            <pc:sldMk cId="3627258093" sldId="262"/>
            <ac:grpSpMk id="19" creationId="{BA2EA9CF-7E97-C0D7-7BBF-35A57A9947E3}"/>
          </ac:grpSpMkLst>
        </pc:grpChg>
        <pc:grpChg chg="add mod">
          <ac:chgData name="ALESSANDRO PRIVITERA" userId="2693b37a-f1ff-4d47-b16b-724e5b96aadb" providerId="ADAL" clId="{4C5B8588-5B77-4664-9345-4A179C50BB3C}" dt="2023-10-24T11:09:15.229" v="396" actId="1076"/>
          <ac:grpSpMkLst>
            <pc:docMk/>
            <pc:sldMk cId="3627258093" sldId="262"/>
            <ac:grpSpMk id="27" creationId="{C6EB03DA-E5AB-E367-2B58-CA8A84056961}"/>
          </ac:grpSpMkLst>
        </pc:grpChg>
        <pc:grpChg chg="mod">
          <ac:chgData name="ALESSANDRO PRIVITERA" userId="2693b37a-f1ff-4d47-b16b-724e5b96aadb" providerId="ADAL" clId="{4C5B8588-5B77-4664-9345-4A179C50BB3C}" dt="2023-10-24T11:09:10.194" v="395"/>
          <ac:grpSpMkLst>
            <pc:docMk/>
            <pc:sldMk cId="3627258093" sldId="262"/>
            <ac:grpSpMk id="28" creationId="{F0B91325-49AE-9290-F366-77AC8CB5B1CE}"/>
          </ac:grpSpMkLst>
        </pc:grpChg>
        <pc:grpChg chg="add mod">
          <ac:chgData name="ALESSANDRO PRIVITERA" userId="2693b37a-f1ff-4d47-b16b-724e5b96aadb" providerId="ADAL" clId="{4C5B8588-5B77-4664-9345-4A179C50BB3C}" dt="2023-10-24T11:09:15.229" v="396" actId="1076"/>
          <ac:grpSpMkLst>
            <pc:docMk/>
            <pc:sldMk cId="3627258093" sldId="262"/>
            <ac:grpSpMk id="32" creationId="{41E630A1-493B-9165-F3D8-C370B3B2B282}"/>
          </ac:grpSpMkLst>
        </pc:grpChg>
        <pc:grpChg chg="mod">
          <ac:chgData name="ALESSANDRO PRIVITERA" userId="2693b37a-f1ff-4d47-b16b-724e5b96aadb" providerId="ADAL" clId="{4C5B8588-5B77-4664-9345-4A179C50BB3C}" dt="2023-10-24T11:09:10.194" v="395"/>
          <ac:grpSpMkLst>
            <pc:docMk/>
            <pc:sldMk cId="3627258093" sldId="262"/>
            <ac:grpSpMk id="33" creationId="{B67692D4-2020-6E7A-E41B-F4F1420CD053}"/>
          </ac:grpSpMkLst>
        </pc:grpChg>
        <pc:grpChg chg="add mod">
          <ac:chgData name="ALESSANDRO PRIVITERA" userId="2693b37a-f1ff-4d47-b16b-724e5b96aadb" providerId="ADAL" clId="{4C5B8588-5B77-4664-9345-4A179C50BB3C}" dt="2023-10-24T11:09:15.229" v="396" actId="1076"/>
          <ac:grpSpMkLst>
            <pc:docMk/>
            <pc:sldMk cId="3627258093" sldId="262"/>
            <ac:grpSpMk id="37" creationId="{69BDD736-FD1E-5CDD-4BC8-0EE1CA416BBA}"/>
          </ac:grpSpMkLst>
        </pc:grpChg>
        <pc:grpChg chg="mod">
          <ac:chgData name="ALESSANDRO PRIVITERA" userId="2693b37a-f1ff-4d47-b16b-724e5b96aadb" providerId="ADAL" clId="{4C5B8588-5B77-4664-9345-4A179C50BB3C}" dt="2023-10-24T11:09:10.194" v="395"/>
          <ac:grpSpMkLst>
            <pc:docMk/>
            <pc:sldMk cId="3627258093" sldId="262"/>
            <ac:grpSpMk id="38" creationId="{66D5090F-E065-9A2F-B67D-39D3473846FF}"/>
          </ac:grpSpMkLst>
        </pc:grpChg>
        <pc:grpChg chg="add mod">
          <ac:chgData name="ALESSANDRO PRIVITERA" userId="2693b37a-f1ff-4d47-b16b-724e5b96aadb" providerId="ADAL" clId="{4C5B8588-5B77-4664-9345-4A179C50BB3C}" dt="2023-10-24T11:09:15.229" v="396" actId="1076"/>
          <ac:grpSpMkLst>
            <pc:docMk/>
            <pc:sldMk cId="3627258093" sldId="262"/>
            <ac:grpSpMk id="42" creationId="{3F31923A-FECF-760C-4439-F7550F0AAB98}"/>
          </ac:grpSpMkLst>
        </pc:grpChg>
        <pc:grpChg chg="mod">
          <ac:chgData name="ALESSANDRO PRIVITERA" userId="2693b37a-f1ff-4d47-b16b-724e5b96aadb" providerId="ADAL" clId="{4C5B8588-5B77-4664-9345-4A179C50BB3C}" dt="2023-10-24T11:09:10.194" v="395"/>
          <ac:grpSpMkLst>
            <pc:docMk/>
            <pc:sldMk cId="3627258093" sldId="262"/>
            <ac:grpSpMk id="43" creationId="{1462C324-2449-29AF-294E-823F442283A5}"/>
          </ac:grpSpMkLst>
        </pc:grpChg>
        <pc:grpChg chg="add mod">
          <ac:chgData name="ALESSANDRO PRIVITERA" userId="2693b37a-f1ff-4d47-b16b-724e5b96aadb" providerId="ADAL" clId="{4C5B8588-5B77-4664-9345-4A179C50BB3C}" dt="2023-10-24T11:09:15.229" v="396" actId="1076"/>
          <ac:grpSpMkLst>
            <pc:docMk/>
            <pc:sldMk cId="3627258093" sldId="262"/>
            <ac:grpSpMk id="47" creationId="{2C597B5E-09BF-2D7B-D22E-0A3A98C86D87}"/>
          </ac:grpSpMkLst>
        </pc:grpChg>
        <pc:grpChg chg="mod">
          <ac:chgData name="ALESSANDRO PRIVITERA" userId="2693b37a-f1ff-4d47-b16b-724e5b96aadb" providerId="ADAL" clId="{4C5B8588-5B77-4664-9345-4A179C50BB3C}" dt="2023-10-24T11:09:10.194" v="395"/>
          <ac:grpSpMkLst>
            <pc:docMk/>
            <pc:sldMk cId="3627258093" sldId="262"/>
            <ac:grpSpMk id="48" creationId="{8C1D0C72-4B07-EBA1-D4D1-C7355B584ECF}"/>
          </ac:grpSpMkLst>
        </pc:grpChg>
        <pc:grpChg chg="add mod">
          <ac:chgData name="ALESSANDRO PRIVITERA" userId="2693b37a-f1ff-4d47-b16b-724e5b96aadb" providerId="ADAL" clId="{4C5B8588-5B77-4664-9345-4A179C50BB3C}" dt="2023-10-24T11:09:15.229" v="396" actId="1076"/>
          <ac:grpSpMkLst>
            <pc:docMk/>
            <pc:sldMk cId="3627258093" sldId="262"/>
            <ac:grpSpMk id="52" creationId="{BC85580A-F421-3940-8F4F-1BA76C79C199}"/>
          </ac:grpSpMkLst>
        </pc:grpChg>
        <pc:grpChg chg="mod">
          <ac:chgData name="ALESSANDRO PRIVITERA" userId="2693b37a-f1ff-4d47-b16b-724e5b96aadb" providerId="ADAL" clId="{4C5B8588-5B77-4664-9345-4A179C50BB3C}" dt="2023-10-24T11:09:10.194" v="395"/>
          <ac:grpSpMkLst>
            <pc:docMk/>
            <pc:sldMk cId="3627258093" sldId="262"/>
            <ac:grpSpMk id="53" creationId="{38E15CF8-CB9C-B095-6A34-F53CDCA5D10B}"/>
          </ac:grpSpMkLst>
        </pc:grpChg>
        <pc:grpChg chg="add mod">
          <ac:chgData name="ALESSANDRO PRIVITERA" userId="2693b37a-f1ff-4d47-b16b-724e5b96aadb" providerId="ADAL" clId="{4C5B8588-5B77-4664-9345-4A179C50BB3C}" dt="2023-10-24T11:09:15.229" v="396" actId="1076"/>
          <ac:grpSpMkLst>
            <pc:docMk/>
            <pc:sldMk cId="3627258093" sldId="262"/>
            <ac:grpSpMk id="57" creationId="{9E9C59CF-727D-B8E3-A194-BF35FA28BB2E}"/>
          </ac:grpSpMkLst>
        </pc:grpChg>
        <pc:grpChg chg="mod">
          <ac:chgData name="ALESSANDRO PRIVITERA" userId="2693b37a-f1ff-4d47-b16b-724e5b96aadb" providerId="ADAL" clId="{4C5B8588-5B77-4664-9345-4A179C50BB3C}" dt="2023-10-24T11:09:10.194" v="395"/>
          <ac:grpSpMkLst>
            <pc:docMk/>
            <pc:sldMk cId="3627258093" sldId="262"/>
            <ac:grpSpMk id="58" creationId="{9CF0E7EB-5498-E876-E0DB-DCAB965981D7}"/>
          </ac:grpSpMkLst>
        </pc:grpChg>
        <pc:grpChg chg="add mod">
          <ac:chgData name="ALESSANDRO PRIVITERA" userId="2693b37a-f1ff-4d47-b16b-724e5b96aadb" providerId="ADAL" clId="{4C5B8588-5B77-4664-9345-4A179C50BB3C}" dt="2023-10-24T11:09:15.229" v="396" actId="1076"/>
          <ac:grpSpMkLst>
            <pc:docMk/>
            <pc:sldMk cId="3627258093" sldId="262"/>
            <ac:grpSpMk id="62" creationId="{8304785D-CBCC-4B03-97E9-9A72B9A581D8}"/>
          </ac:grpSpMkLst>
        </pc:grpChg>
        <pc:grpChg chg="mod">
          <ac:chgData name="ALESSANDRO PRIVITERA" userId="2693b37a-f1ff-4d47-b16b-724e5b96aadb" providerId="ADAL" clId="{4C5B8588-5B77-4664-9345-4A179C50BB3C}" dt="2023-10-24T11:09:10.194" v="395"/>
          <ac:grpSpMkLst>
            <pc:docMk/>
            <pc:sldMk cId="3627258093" sldId="262"/>
            <ac:grpSpMk id="63" creationId="{7ED11034-1DF2-8233-5ECE-1FD97931224F}"/>
          </ac:grpSpMkLst>
        </pc:grpChg>
        <pc:cxnChg chg="add mod">
          <ac:chgData name="ALESSANDRO PRIVITERA" userId="2693b37a-f1ff-4d47-b16b-724e5b96aadb" providerId="ADAL" clId="{4C5B8588-5B77-4664-9345-4A179C50BB3C}" dt="2023-10-24T11:09:15.229" v="396" actId="1076"/>
          <ac:cxnSpMkLst>
            <pc:docMk/>
            <pc:sldMk cId="3627258093" sldId="262"/>
            <ac:cxnSpMk id="5" creationId="{8F031ECD-FFB6-01C2-BB0B-245C660A846C}"/>
          </ac:cxnSpMkLst>
        </pc:cxnChg>
        <pc:cxnChg chg="mod">
          <ac:chgData name="ALESSANDRO PRIVITERA" userId="2693b37a-f1ff-4d47-b16b-724e5b96aadb" providerId="ADAL" clId="{4C5B8588-5B77-4664-9345-4A179C50BB3C}" dt="2023-10-24T11:09:10.194" v="395"/>
          <ac:cxnSpMkLst>
            <pc:docMk/>
            <pc:sldMk cId="3627258093" sldId="262"/>
            <ac:cxnSpMk id="11" creationId="{0A7DEF94-D06A-A5D2-9691-751A16EEEC07}"/>
          </ac:cxnSpMkLst>
        </pc:cxnChg>
        <pc:cxnChg chg="add mod">
          <ac:chgData name="ALESSANDRO PRIVITERA" userId="2693b37a-f1ff-4d47-b16b-724e5b96aadb" providerId="ADAL" clId="{4C5B8588-5B77-4664-9345-4A179C50BB3C}" dt="2023-10-24T11:09:15.229" v="396" actId="1076"/>
          <ac:cxnSpMkLst>
            <pc:docMk/>
            <pc:sldMk cId="3627258093" sldId="262"/>
            <ac:cxnSpMk id="13" creationId="{BB5599E8-05A1-C2A7-809C-59A2A1D496E5}"/>
          </ac:cxnSpMkLst>
        </pc:cxnChg>
        <pc:cxnChg chg="add mod">
          <ac:chgData name="ALESSANDRO PRIVITERA" userId="2693b37a-f1ff-4d47-b16b-724e5b96aadb" providerId="ADAL" clId="{4C5B8588-5B77-4664-9345-4A179C50BB3C}" dt="2023-10-24T11:09:15.229" v="396" actId="1076"/>
          <ac:cxnSpMkLst>
            <pc:docMk/>
            <pc:sldMk cId="3627258093" sldId="262"/>
            <ac:cxnSpMk id="16" creationId="{77D80607-30A4-9F8D-7C9C-F4164932E16B}"/>
          </ac:cxnSpMkLst>
        </pc:cxnChg>
        <pc:cxnChg chg="mod">
          <ac:chgData name="ALESSANDRO PRIVITERA" userId="2693b37a-f1ff-4d47-b16b-724e5b96aadb" providerId="ADAL" clId="{4C5B8588-5B77-4664-9345-4A179C50BB3C}" dt="2023-10-24T11:09:10.194" v="395"/>
          <ac:cxnSpMkLst>
            <pc:docMk/>
            <pc:sldMk cId="3627258093" sldId="262"/>
            <ac:cxnSpMk id="20" creationId="{FE6B44B3-EF29-3AB7-EC6B-01D1F39A66AB}"/>
          </ac:cxnSpMkLst>
        </pc:cxnChg>
        <pc:cxnChg chg="add mod">
          <ac:chgData name="ALESSANDRO PRIVITERA" userId="2693b37a-f1ff-4d47-b16b-724e5b96aadb" providerId="ADAL" clId="{4C5B8588-5B77-4664-9345-4A179C50BB3C}" dt="2023-10-24T11:09:15.229" v="396" actId="1076"/>
          <ac:cxnSpMkLst>
            <pc:docMk/>
            <pc:sldMk cId="3627258093" sldId="262"/>
            <ac:cxnSpMk id="23" creationId="{97AE7EB5-9294-7FF4-58FC-CF2F088E7E37}"/>
          </ac:cxnSpMkLst>
        </pc:cxnChg>
        <pc:cxnChg chg="add mod">
          <ac:chgData name="ALESSANDRO PRIVITERA" userId="2693b37a-f1ff-4d47-b16b-724e5b96aadb" providerId="ADAL" clId="{4C5B8588-5B77-4664-9345-4A179C50BB3C}" dt="2023-10-24T11:09:15.229" v="396" actId="1076"/>
          <ac:cxnSpMkLst>
            <pc:docMk/>
            <pc:sldMk cId="3627258093" sldId="262"/>
            <ac:cxnSpMk id="26" creationId="{09FA140C-4A99-2E01-76B6-B6568A18FE89}"/>
          </ac:cxnSpMkLst>
        </pc:cxnChg>
        <pc:cxnChg chg="mod">
          <ac:chgData name="ALESSANDRO PRIVITERA" userId="2693b37a-f1ff-4d47-b16b-724e5b96aadb" providerId="ADAL" clId="{4C5B8588-5B77-4664-9345-4A179C50BB3C}" dt="2023-10-24T11:09:10.194" v="395"/>
          <ac:cxnSpMkLst>
            <pc:docMk/>
            <pc:sldMk cId="3627258093" sldId="262"/>
            <ac:cxnSpMk id="30" creationId="{7D8ED68F-C7EC-5CA2-C9D8-E61C15123CA7}"/>
          </ac:cxnSpMkLst>
        </pc:cxnChg>
        <pc:cxnChg chg="mod">
          <ac:chgData name="ALESSANDRO PRIVITERA" userId="2693b37a-f1ff-4d47-b16b-724e5b96aadb" providerId="ADAL" clId="{4C5B8588-5B77-4664-9345-4A179C50BB3C}" dt="2023-10-24T11:09:10.194" v="395"/>
          <ac:cxnSpMkLst>
            <pc:docMk/>
            <pc:sldMk cId="3627258093" sldId="262"/>
            <ac:cxnSpMk id="35" creationId="{FAE8F814-5296-0D65-325B-2F4A676A2B0D}"/>
          </ac:cxnSpMkLst>
        </pc:cxnChg>
        <pc:cxnChg chg="mod">
          <ac:chgData name="ALESSANDRO PRIVITERA" userId="2693b37a-f1ff-4d47-b16b-724e5b96aadb" providerId="ADAL" clId="{4C5B8588-5B77-4664-9345-4A179C50BB3C}" dt="2023-10-24T11:09:10.194" v="395"/>
          <ac:cxnSpMkLst>
            <pc:docMk/>
            <pc:sldMk cId="3627258093" sldId="262"/>
            <ac:cxnSpMk id="40" creationId="{6209BF65-DAA5-54D1-6BC2-C8BD52F514E0}"/>
          </ac:cxnSpMkLst>
        </pc:cxnChg>
        <pc:cxnChg chg="mod">
          <ac:chgData name="ALESSANDRO PRIVITERA" userId="2693b37a-f1ff-4d47-b16b-724e5b96aadb" providerId="ADAL" clId="{4C5B8588-5B77-4664-9345-4A179C50BB3C}" dt="2023-10-24T11:09:10.194" v="395"/>
          <ac:cxnSpMkLst>
            <pc:docMk/>
            <pc:sldMk cId="3627258093" sldId="262"/>
            <ac:cxnSpMk id="45" creationId="{2542987F-7DE5-BF3F-FBEC-1E666DCDE1AD}"/>
          </ac:cxnSpMkLst>
        </pc:cxnChg>
        <pc:cxnChg chg="mod">
          <ac:chgData name="ALESSANDRO PRIVITERA" userId="2693b37a-f1ff-4d47-b16b-724e5b96aadb" providerId="ADAL" clId="{4C5B8588-5B77-4664-9345-4A179C50BB3C}" dt="2023-10-24T11:09:10.194" v="395"/>
          <ac:cxnSpMkLst>
            <pc:docMk/>
            <pc:sldMk cId="3627258093" sldId="262"/>
            <ac:cxnSpMk id="50" creationId="{E0A439C4-4C2C-475F-3075-97A7226F02C9}"/>
          </ac:cxnSpMkLst>
        </pc:cxnChg>
        <pc:cxnChg chg="mod">
          <ac:chgData name="ALESSANDRO PRIVITERA" userId="2693b37a-f1ff-4d47-b16b-724e5b96aadb" providerId="ADAL" clId="{4C5B8588-5B77-4664-9345-4A179C50BB3C}" dt="2023-10-24T11:09:10.194" v="395"/>
          <ac:cxnSpMkLst>
            <pc:docMk/>
            <pc:sldMk cId="3627258093" sldId="262"/>
            <ac:cxnSpMk id="55" creationId="{EBA667E4-3A9B-B514-282E-F87EA656627B}"/>
          </ac:cxnSpMkLst>
        </pc:cxnChg>
        <pc:cxnChg chg="mod">
          <ac:chgData name="ALESSANDRO PRIVITERA" userId="2693b37a-f1ff-4d47-b16b-724e5b96aadb" providerId="ADAL" clId="{4C5B8588-5B77-4664-9345-4A179C50BB3C}" dt="2023-10-24T11:09:10.194" v="395"/>
          <ac:cxnSpMkLst>
            <pc:docMk/>
            <pc:sldMk cId="3627258093" sldId="262"/>
            <ac:cxnSpMk id="60" creationId="{81859647-FE23-D13C-F6C1-3C4201283662}"/>
          </ac:cxnSpMkLst>
        </pc:cxnChg>
        <pc:cxnChg chg="mod">
          <ac:chgData name="ALESSANDRO PRIVITERA" userId="2693b37a-f1ff-4d47-b16b-724e5b96aadb" providerId="ADAL" clId="{4C5B8588-5B77-4664-9345-4A179C50BB3C}" dt="2023-10-24T11:09:10.194" v="395"/>
          <ac:cxnSpMkLst>
            <pc:docMk/>
            <pc:sldMk cId="3627258093" sldId="262"/>
            <ac:cxnSpMk id="65" creationId="{CC573793-BE4F-54F2-7C8F-D00057AECE10}"/>
          </ac:cxnSpMkLst>
        </pc:cxnChg>
      </pc:sldChg>
      <pc:sldChg chg="addSp modSp new mod">
        <pc:chgData name="ALESSANDRO PRIVITERA" userId="2693b37a-f1ff-4d47-b16b-724e5b96aadb" providerId="ADAL" clId="{4C5B8588-5B77-4664-9345-4A179C50BB3C}" dt="2023-10-24T11:13:26.259" v="399" actId="1076"/>
        <pc:sldMkLst>
          <pc:docMk/>
          <pc:sldMk cId="2140685832" sldId="263"/>
        </pc:sldMkLst>
        <pc:spChg chg="add mod">
          <ac:chgData name="ALESSANDRO PRIVITERA" userId="2693b37a-f1ff-4d47-b16b-724e5b96aadb" providerId="ADAL" clId="{4C5B8588-5B77-4664-9345-4A179C50BB3C}" dt="2023-10-24T11:13:26.259" v="399" actId="1076"/>
          <ac:spMkLst>
            <pc:docMk/>
            <pc:sldMk cId="2140685832" sldId="263"/>
            <ac:spMk id="2" creationId="{072CD53D-11B8-6930-0870-35756E50CE83}"/>
          </ac:spMkLst>
        </pc:spChg>
        <pc:spChg chg="mod">
          <ac:chgData name="ALESSANDRO PRIVITERA" userId="2693b37a-f1ff-4d47-b16b-724e5b96aadb" providerId="ADAL" clId="{4C5B8588-5B77-4664-9345-4A179C50BB3C}" dt="2023-10-24T11:13:22.608" v="398"/>
          <ac:spMkLst>
            <pc:docMk/>
            <pc:sldMk cId="2140685832" sldId="263"/>
            <ac:spMk id="5" creationId="{47885774-2270-9C31-5843-A1C8433F3BC3}"/>
          </ac:spMkLst>
        </pc:spChg>
        <pc:spChg chg="mod">
          <ac:chgData name="ALESSANDRO PRIVITERA" userId="2693b37a-f1ff-4d47-b16b-724e5b96aadb" providerId="ADAL" clId="{4C5B8588-5B77-4664-9345-4A179C50BB3C}" dt="2023-10-24T11:13:22.608" v="398"/>
          <ac:spMkLst>
            <pc:docMk/>
            <pc:sldMk cId="2140685832" sldId="263"/>
            <ac:spMk id="7" creationId="{EE971DE9-A471-4024-D718-6A49A67EF352}"/>
          </ac:spMkLst>
        </pc:spChg>
        <pc:spChg chg="mod">
          <ac:chgData name="ALESSANDRO PRIVITERA" userId="2693b37a-f1ff-4d47-b16b-724e5b96aadb" providerId="ADAL" clId="{4C5B8588-5B77-4664-9345-4A179C50BB3C}" dt="2023-10-24T11:13:22.608" v="398"/>
          <ac:spMkLst>
            <pc:docMk/>
            <pc:sldMk cId="2140685832" sldId="263"/>
            <ac:spMk id="10" creationId="{AF79AA1F-2881-29D5-B7A3-6BCE8EE698B7}"/>
          </ac:spMkLst>
        </pc:spChg>
        <pc:spChg chg="mod">
          <ac:chgData name="ALESSANDRO PRIVITERA" userId="2693b37a-f1ff-4d47-b16b-724e5b96aadb" providerId="ADAL" clId="{4C5B8588-5B77-4664-9345-4A179C50BB3C}" dt="2023-10-24T11:13:22.608" v="398"/>
          <ac:spMkLst>
            <pc:docMk/>
            <pc:sldMk cId="2140685832" sldId="263"/>
            <ac:spMk id="12" creationId="{A8440845-5860-A44C-57DB-0302E95C6E11}"/>
          </ac:spMkLst>
        </pc:spChg>
        <pc:spChg chg="mod">
          <ac:chgData name="ALESSANDRO PRIVITERA" userId="2693b37a-f1ff-4d47-b16b-724e5b96aadb" providerId="ADAL" clId="{4C5B8588-5B77-4664-9345-4A179C50BB3C}" dt="2023-10-24T11:13:22.608" v="398"/>
          <ac:spMkLst>
            <pc:docMk/>
            <pc:sldMk cId="2140685832" sldId="263"/>
            <ac:spMk id="15" creationId="{8718F770-1519-E4EC-97DD-69BF684063E0}"/>
          </ac:spMkLst>
        </pc:spChg>
        <pc:spChg chg="mod">
          <ac:chgData name="ALESSANDRO PRIVITERA" userId="2693b37a-f1ff-4d47-b16b-724e5b96aadb" providerId="ADAL" clId="{4C5B8588-5B77-4664-9345-4A179C50BB3C}" dt="2023-10-24T11:13:22.608" v="398"/>
          <ac:spMkLst>
            <pc:docMk/>
            <pc:sldMk cId="2140685832" sldId="263"/>
            <ac:spMk id="17" creationId="{7B8AE73D-C289-E540-B525-7BE7A35FC167}"/>
          </ac:spMkLst>
        </pc:spChg>
        <pc:spChg chg="mod">
          <ac:chgData name="ALESSANDRO PRIVITERA" userId="2693b37a-f1ff-4d47-b16b-724e5b96aadb" providerId="ADAL" clId="{4C5B8588-5B77-4664-9345-4A179C50BB3C}" dt="2023-10-24T11:13:22.608" v="398"/>
          <ac:spMkLst>
            <pc:docMk/>
            <pc:sldMk cId="2140685832" sldId="263"/>
            <ac:spMk id="20" creationId="{C57C19C9-47AE-BF22-80FB-C2C40E54E444}"/>
          </ac:spMkLst>
        </pc:spChg>
        <pc:spChg chg="mod">
          <ac:chgData name="ALESSANDRO PRIVITERA" userId="2693b37a-f1ff-4d47-b16b-724e5b96aadb" providerId="ADAL" clId="{4C5B8588-5B77-4664-9345-4A179C50BB3C}" dt="2023-10-24T11:13:22.608" v="398"/>
          <ac:spMkLst>
            <pc:docMk/>
            <pc:sldMk cId="2140685832" sldId="263"/>
            <ac:spMk id="22" creationId="{63063E74-CC1A-7C3C-7895-CE1B6C85D36F}"/>
          </ac:spMkLst>
        </pc:spChg>
        <pc:spChg chg="mod">
          <ac:chgData name="ALESSANDRO PRIVITERA" userId="2693b37a-f1ff-4d47-b16b-724e5b96aadb" providerId="ADAL" clId="{4C5B8588-5B77-4664-9345-4A179C50BB3C}" dt="2023-10-24T11:13:22.608" v="398"/>
          <ac:spMkLst>
            <pc:docMk/>
            <pc:sldMk cId="2140685832" sldId="263"/>
            <ac:spMk id="25" creationId="{800CFE26-3BAE-8BCF-7FCB-A2A6765604DF}"/>
          </ac:spMkLst>
        </pc:spChg>
        <pc:spChg chg="mod">
          <ac:chgData name="ALESSANDRO PRIVITERA" userId="2693b37a-f1ff-4d47-b16b-724e5b96aadb" providerId="ADAL" clId="{4C5B8588-5B77-4664-9345-4A179C50BB3C}" dt="2023-10-24T11:13:22.608" v="398"/>
          <ac:spMkLst>
            <pc:docMk/>
            <pc:sldMk cId="2140685832" sldId="263"/>
            <ac:spMk id="27" creationId="{7217F99B-FAD7-635A-1CCF-47F2A6DB9976}"/>
          </ac:spMkLst>
        </pc:spChg>
        <pc:spChg chg="mod">
          <ac:chgData name="ALESSANDRO PRIVITERA" userId="2693b37a-f1ff-4d47-b16b-724e5b96aadb" providerId="ADAL" clId="{4C5B8588-5B77-4664-9345-4A179C50BB3C}" dt="2023-10-24T11:13:22.608" v="398"/>
          <ac:spMkLst>
            <pc:docMk/>
            <pc:sldMk cId="2140685832" sldId="263"/>
            <ac:spMk id="30" creationId="{F2472BFB-F0EE-263B-B7C1-7FC9E3B54A52}"/>
          </ac:spMkLst>
        </pc:spChg>
        <pc:spChg chg="mod">
          <ac:chgData name="ALESSANDRO PRIVITERA" userId="2693b37a-f1ff-4d47-b16b-724e5b96aadb" providerId="ADAL" clId="{4C5B8588-5B77-4664-9345-4A179C50BB3C}" dt="2023-10-24T11:13:22.608" v="398"/>
          <ac:spMkLst>
            <pc:docMk/>
            <pc:sldMk cId="2140685832" sldId="263"/>
            <ac:spMk id="32" creationId="{E6049359-3361-12D6-C85F-00C49380E139}"/>
          </ac:spMkLst>
        </pc:spChg>
        <pc:spChg chg="mod">
          <ac:chgData name="ALESSANDRO PRIVITERA" userId="2693b37a-f1ff-4d47-b16b-724e5b96aadb" providerId="ADAL" clId="{4C5B8588-5B77-4664-9345-4A179C50BB3C}" dt="2023-10-24T11:13:22.608" v="398"/>
          <ac:spMkLst>
            <pc:docMk/>
            <pc:sldMk cId="2140685832" sldId="263"/>
            <ac:spMk id="35" creationId="{B5803374-471D-F051-C925-62569F1B4A81}"/>
          </ac:spMkLst>
        </pc:spChg>
        <pc:spChg chg="mod">
          <ac:chgData name="ALESSANDRO PRIVITERA" userId="2693b37a-f1ff-4d47-b16b-724e5b96aadb" providerId="ADAL" clId="{4C5B8588-5B77-4664-9345-4A179C50BB3C}" dt="2023-10-24T11:13:22.608" v="398"/>
          <ac:spMkLst>
            <pc:docMk/>
            <pc:sldMk cId="2140685832" sldId="263"/>
            <ac:spMk id="37" creationId="{7BC85FE6-7E77-6D99-95DB-5AD1C61B0419}"/>
          </ac:spMkLst>
        </pc:spChg>
        <pc:grpChg chg="add mod">
          <ac:chgData name="ALESSANDRO PRIVITERA" userId="2693b37a-f1ff-4d47-b16b-724e5b96aadb" providerId="ADAL" clId="{4C5B8588-5B77-4664-9345-4A179C50BB3C}" dt="2023-10-24T11:13:26.259" v="399" actId="1076"/>
          <ac:grpSpMkLst>
            <pc:docMk/>
            <pc:sldMk cId="2140685832" sldId="263"/>
            <ac:grpSpMk id="3" creationId="{FD5BE403-276F-8FE0-D5B0-571071EDACB8}"/>
          </ac:grpSpMkLst>
        </pc:grpChg>
        <pc:grpChg chg="mod">
          <ac:chgData name="ALESSANDRO PRIVITERA" userId="2693b37a-f1ff-4d47-b16b-724e5b96aadb" providerId="ADAL" clId="{4C5B8588-5B77-4664-9345-4A179C50BB3C}" dt="2023-10-24T11:13:22.608" v="398"/>
          <ac:grpSpMkLst>
            <pc:docMk/>
            <pc:sldMk cId="2140685832" sldId="263"/>
            <ac:grpSpMk id="4" creationId="{51431105-8FFC-CE97-AFA0-1B0BC96F7047}"/>
          </ac:grpSpMkLst>
        </pc:grpChg>
        <pc:grpChg chg="add mod">
          <ac:chgData name="ALESSANDRO PRIVITERA" userId="2693b37a-f1ff-4d47-b16b-724e5b96aadb" providerId="ADAL" clId="{4C5B8588-5B77-4664-9345-4A179C50BB3C}" dt="2023-10-24T11:13:26.259" v="399" actId="1076"/>
          <ac:grpSpMkLst>
            <pc:docMk/>
            <pc:sldMk cId="2140685832" sldId="263"/>
            <ac:grpSpMk id="8" creationId="{4AA2BC0F-4D68-BB72-8AF6-82B71399951B}"/>
          </ac:grpSpMkLst>
        </pc:grpChg>
        <pc:grpChg chg="mod">
          <ac:chgData name="ALESSANDRO PRIVITERA" userId="2693b37a-f1ff-4d47-b16b-724e5b96aadb" providerId="ADAL" clId="{4C5B8588-5B77-4664-9345-4A179C50BB3C}" dt="2023-10-24T11:13:22.608" v="398"/>
          <ac:grpSpMkLst>
            <pc:docMk/>
            <pc:sldMk cId="2140685832" sldId="263"/>
            <ac:grpSpMk id="9" creationId="{BEF3DFBF-BA39-093E-A58A-A79EC07C9A15}"/>
          </ac:grpSpMkLst>
        </pc:grpChg>
        <pc:grpChg chg="add mod">
          <ac:chgData name="ALESSANDRO PRIVITERA" userId="2693b37a-f1ff-4d47-b16b-724e5b96aadb" providerId="ADAL" clId="{4C5B8588-5B77-4664-9345-4A179C50BB3C}" dt="2023-10-24T11:13:26.259" v="399" actId="1076"/>
          <ac:grpSpMkLst>
            <pc:docMk/>
            <pc:sldMk cId="2140685832" sldId="263"/>
            <ac:grpSpMk id="13" creationId="{2127F1CA-AB06-AAC1-B3F4-5F3CC21134CF}"/>
          </ac:grpSpMkLst>
        </pc:grpChg>
        <pc:grpChg chg="mod">
          <ac:chgData name="ALESSANDRO PRIVITERA" userId="2693b37a-f1ff-4d47-b16b-724e5b96aadb" providerId="ADAL" clId="{4C5B8588-5B77-4664-9345-4A179C50BB3C}" dt="2023-10-24T11:13:22.608" v="398"/>
          <ac:grpSpMkLst>
            <pc:docMk/>
            <pc:sldMk cId="2140685832" sldId="263"/>
            <ac:grpSpMk id="14" creationId="{78879E55-8DE2-A9EB-D655-95533171C5CD}"/>
          </ac:grpSpMkLst>
        </pc:grpChg>
        <pc:grpChg chg="add mod">
          <ac:chgData name="ALESSANDRO PRIVITERA" userId="2693b37a-f1ff-4d47-b16b-724e5b96aadb" providerId="ADAL" clId="{4C5B8588-5B77-4664-9345-4A179C50BB3C}" dt="2023-10-24T11:13:26.259" v="399" actId="1076"/>
          <ac:grpSpMkLst>
            <pc:docMk/>
            <pc:sldMk cId="2140685832" sldId="263"/>
            <ac:grpSpMk id="18" creationId="{3EDD59C4-EE4B-DA77-5F50-9B46E1E94172}"/>
          </ac:grpSpMkLst>
        </pc:grpChg>
        <pc:grpChg chg="mod">
          <ac:chgData name="ALESSANDRO PRIVITERA" userId="2693b37a-f1ff-4d47-b16b-724e5b96aadb" providerId="ADAL" clId="{4C5B8588-5B77-4664-9345-4A179C50BB3C}" dt="2023-10-24T11:13:22.608" v="398"/>
          <ac:grpSpMkLst>
            <pc:docMk/>
            <pc:sldMk cId="2140685832" sldId="263"/>
            <ac:grpSpMk id="19" creationId="{67C4BD46-8511-F1FE-1B55-80781D42277A}"/>
          </ac:grpSpMkLst>
        </pc:grpChg>
        <pc:grpChg chg="add mod">
          <ac:chgData name="ALESSANDRO PRIVITERA" userId="2693b37a-f1ff-4d47-b16b-724e5b96aadb" providerId="ADAL" clId="{4C5B8588-5B77-4664-9345-4A179C50BB3C}" dt="2023-10-24T11:13:26.259" v="399" actId="1076"/>
          <ac:grpSpMkLst>
            <pc:docMk/>
            <pc:sldMk cId="2140685832" sldId="263"/>
            <ac:grpSpMk id="23" creationId="{E4F0136F-AFFB-C9A3-318B-99D60DD4EE59}"/>
          </ac:grpSpMkLst>
        </pc:grpChg>
        <pc:grpChg chg="mod">
          <ac:chgData name="ALESSANDRO PRIVITERA" userId="2693b37a-f1ff-4d47-b16b-724e5b96aadb" providerId="ADAL" clId="{4C5B8588-5B77-4664-9345-4A179C50BB3C}" dt="2023-10-24T11:13:22.608" v="398"/>
          <ac:grpSpMkLst>
            <pc:docMk/>
            <pc:sldMk cId="2140685832" sldId="263"/>
            <ac:grpSpMk id="24" creationId="{134DBDA2-55BF-43EA-4679-D2B7AED38251}"/>
          </ac:grpSpMkLst>
        </pc:grpChg>
        <pc:grpChg chg="add mod">
          <ac:chgData name="ALESSANDRO PRIVITERA" userId="2693b37a-f1ff-4d47-b16b-724e5b96aadb" providerId="ADAL" clId="{4C5B8588-5B77-4664-9345-4A179C50BB3C}" dt="2023-10-24T11:13:26.259" v="399" actId="1076"/>
          <ac:grpSpMkLst>
            <pc:docMk/>
            <pc:sldMk cId="2140685832" sldId="263"/>
            <ac:grpSpMk id="28" creationId="{512992A6-BE1C-F636-A8CA-6FD2F0612966}"/>
          </ac:grpSpMkLst>
        </pc:grpChg>
        <pc:grpChg chg="mod">
          <ac:chgData name="ALESSANDRO PRIVITERA" userId="2693b37a-f1ff-4d47-b16b-724e5b96aadb" providerId="ADAL" clId="{4C5B8588-5B77-4664-9345-4A179C50BB3C}" dt="2023-10-24T11:13:22.608" v="398"/>
          <ac:grpSpMkLst>
            <pc:docMk/>
            <pc:sldMk cId="2140685832" sldId="263"/>
            <ac:grpSpMk id="29" creationId="{7694F5DF-5533-629E-B285-E3BCF3291C01}"/>
          </ac:grpSpMkLst>
        </pc:grpChg>
        <pc:grpChg chg="add mod">
          <ac:chgData name="ALESSANDRO PRIVITERA" userId="2693b37a-f1ff-4d47-b16b-724e5b96aadb" providerId="ADAL" clId="{4C5B8588-5B77-4664-9345-4A179C50BB3C}" dt="2023-10-24T11:13:26.259" v="399" actId="1076"/>
          <ac:grpSpMkLst>
            <pc:docMk/>
            <pc:sldMk cId="2140685832" sldId="263"/>
            <ac:grpSpMk id="33" creationId="{9CC2B549-B879-7FE6-684F-643B6F6A2CFC}"/>
          </ac:grpSpMkLst>
        </pc:grpChg>
        <pc:grpChg chg="mod">
          <ac:chgData name="ALESSANDRO PRIVITERA" userId="2693b37a-f1ff-4d47-b16b-724e5b96aadb" providerId="ADAL" clId="{4C5B8588-5B77-4664-9345-4A179C50BB3C}" dt="2023-10-24T11:13:22.608" v="398"/>
          <ac:grpSpMkLst>
            <pc:docMk/>
            <pc:sldMk cId="2140685832" sldId="263"/>
            <ac:grpSpMk id="34" creationId="{9BDA8758-1D76-E40E-6DFB-F00D73FC4413}"/>
          </ac:grpSpMkLst>
        </pc:grpChg>
        <pc:cxnChg chg="mod">
          <ac:chgData name="ALESSANDRO PRIVITERA" userId="2693b37a-f1ff-4d47-b16b-724e5b96aadb" providerId="ADAL" clId="{4C5B8588-5B77-4664-9345-4A179C50BB3C}" dt="2023-10-24T11:13:22.608" v="398"/>
          <ac:cxnSpMkLst>
            <pc:docMk/>
            <pc:sldMk cId="2140685832" sldId="263"/>
            <ac:cxnSpMk id="6" creationId="{D9EB337C-2AA8-4C01-29F5-FEE8D04F76B0}"/>
          </ac:cxnSpMkLst>
        </pc:cxnChg>
        <pc:cxnChg chg="mod">
          <ac:chgData name="ALESSANDRO PRIVITERA" userId="2693b37a-f1ff-4d47-b16b-724e5b96aadb" providerId="ADAL" clId="{4C5B8588-5B77-4664-9345-4A179C50BB3C}" dt="2023-10-24T11:13:22.608" v="398"/>
          <ac:cxnSpMkLst>
            <pc:docMk/>
            <pc:sldMk cId="2140685832" sldId="263"/>
            <ac:cxnSpMk id="11" creationId="{5C7CBBBF-83C1-E335-2893-3982AF59EE53}"/>
          </ac:cxnSpMkLst>
        </pc:cxnChg>
        <pc:cxnChg chg="mod">
          <ac:chgData name="ALESSANDRO PRIVITERA" userId="2693b37a-f1ff-4d47-b16b-724e5b96aadb" providerId="ADAL" clId="{4C5B8588-5B77-4664-9345-4A179C50BB3C}" dt="2023-10-24T11:13:22.608" v="398"/>
          <ac:cxnSpMkLst>
            <pc:docMk/>
            <pc:sldMk cId="2140685832" sldId="263"/>
            <ac:cxnSpMk id="16" creationId="{C3ABE4C6-BFFB-BAEA-CB9E-B19E7B115F49}"/>
          </ac:cxnSpMkLst>
        </pc:cxnChg>
        <pc:cxnChg chg="mod">
          <ac:chgData name="ALESSANDRO PRIVITERA" userId="2693b37a-f1ff-4d47-b16b-724e5b96aadb" providerId="ADAL" clId="{4C5B8588-5B77-4664-9345-4A179C50BB3C}" dt="2023-10-24T11:13:22.608" v="398"/>
          <ac:cxnSpMkLst>
            <pc:docMk/>
            <pc:sldMk cId="2140685832" sldId="263"/>
            <ac:cxnSpMk id="21" creationId="{F50A9DBF-75AA-C09F-B8B9-6B5CA85B65B7}"/>
          </ac:cxnSpMkLst>
        </pc:cxnChg>
        <pc:cxnChg chg="mod">
          <ac:chgData name="ALESSANDRO PRIVITERA" userId="2693b37a-f1ff-4d47-b16b-724e5b96aadb" providerId="ADAL" clId="{4C5B8588-5B77-4664-9345-4A179C50BB3C}" dt="2023-10-24T11:13:22.608" v="398"/>
          <ac:cxnSpMkLst>
            <pc:docMk/>
            <pc:sldMk cId="2140685832" sldId="263"/>
            <ac:cxnSpMk id="26" creationId="{6440DC47-AB35-732A-BE58-4E2B4CEDC541}"/>
          </ac:cxnSpMkLst>
        </pc:cxnChg>
        <pc:cxnChg chg="mod">
          <ac:chgData name="ALESSANDRO PRIVITERA" userId="2693b37a-f1ff-4d47-b16b-724e5b96aadb" providerId="ADAL" clId="{4C5B8588-5B77-4664-9345-4A179C50BB3C}" dt="2023-10-24T11:13:22.608" v="398"/>
          <ac:cxnSpMkLst>
            <pc:docMk/>
            <pc:sldMk cId="2140685832" sldId="263"/>
            <ac:cxnSpMk id="31" creationId="{8D574D8B-304C-1537-99B0-1E118302B759}"/>
          </ac:cxnSpMkLst>
        </pc:cxnChg>
        <pc:cxnChg chg="mod">
          <ac:chgData name="ALESSANDRO PRIVITERA" userId="2693b37a-f1ff-4d47-b16b-724e5b96aadb" providerId="ADAL" clId="{4C5B8588-5B77-4664-9345-4A179C50BB3C}" dt="2023-10-24T11:13:22.608" v="398"/>
          <ac:cxnSpMkLst>
            <pc:docMk/>
            <pc:sldMk cId="2140685832" sldId="263"/>
            <ac:cxnSpMk id="36" creationId="{20733B1A-7DDF-0614-7507-108D4EDA0AC8}"/>
          </ac:cxnSpMkLst>
        </pc:cxnChg>
      </pc:sldChg>
      <pc:sldChg chg="addSp modSp new mod">
        <pc:chgData name="ALESSANDRO PRIVITERA" userId="2693b37a-f1ff-4d47-b16b-724e5b96aadb" providerId="ADAL" clId="{4C5B8588-5B77-4664-9345-4A179C50BB3C}" dt="2023-10-24T11:17:21.141" v="402" actId="1076"/>
        <pc:sldMkLst>
          <pc:docMk/>
          <pc:sldMk cId="600806552" sldId="264"/>
        </pc:sldMkLst>
        <pc:spChg chg="add mod">
          <ac:chgData name="ALESSANDRO PRIVITERA" userId="2693b37a-f1ff-4d47-b16b-724e5b96aadb" providerId="ADAL" clId="{4C5B8588-5B77-4664-9345-4A179C50BB3C}" dt="2023-10-24T11:17:21.141" v="402" actId="1076"/>
          <ac:spMkLst>
            <pc:docMk/>
            <pc:sldMk cId="600806552" sldId="264"/>
            <ac:spMk id="2" creationId="{0E7E4461-D0D1-79B6-F691-FF97097183CF}"/>
          </ac:spMkLst>
        </pc:spChg>
        <pc:spChg chg="add mod">
          <ac:chgData name="ALESSANDRO PRIVITERA" userId="2693b37a-f1ff-4d47-b16b-724e5b96aadb" providerId="ADAL" clId="{4C5B8588-5B77-4664-9345-4A179C50BB3C}" dt="2023-10-24T11:17:21.141" v="402" actId="1076"/>
          <ac:spMkLst>
            <pc:docMk/>
            <pc:sldMk cId="600806552" sldId="264"/>
            <ac:spMk id="3" creationId="{FE4D6897-F271-2912-0E81-0149DD7345A6}"/>
          </ac:spMkLst>
        </pc:spChg>
        <pc:spChg chg="add mod">
          <ac:chgData name="ALESSANDRO PRIVITERA" userId="2693b37a-f1ff-4d47-b16b-724e5b96aadb" providerId="ADAL" clId="{4C5B8588-5B77-4664-9345-4A179C50BB3C}" dt="2023-10-24T11:17:21.141" v="402" actId="1076"/>
          <ac:spMkLst>
            <pc:docMk/>
            <pc:sldMk cId="600806552" sldId="264"/>
            <ac:spMk id="5" creationId="{BF1F431C-77F8-B4D3-E0E6-06EBA47051EE}"/>
          </ac:spMkLst>
        </pc:spChg>
        <pc:spChg chg="mod">
          <ac:chgData name="ALESSANDRO PRIVITERA" userId="2693b37a-f1ff-4d47-b16b-724e5b96aadb" providerId="ADAL" clId="{4C5B8588-5B77-4664-9345-4A179C50BB3C}" dt="2023-10-24T11:17:16.629" v="401"/>
          <ac:spMkLst>
            <pc:docMk/>
            <pc:sldMk cId="600806552" sldId="264"/>
            <ac:spMk id="8" creationId="{71D1DD65-06CC-03B9-C7F6-B9870E373488}"/>
          </ac:spMkLst>
        </pc:spChg>
        <pc:spChg chg="mod">
          <ac:chgData name="ALESSANDRO PRIVITERA" userId="2693b37a-f1ff-4d47-b16b-724e5b96aadb" providerId="ADAL" clId="{4C5B8588-5B77-4664-9345-4A179C50BB3C}" dt="2023-10-24T11:17:16.629" v="401"/>
          <ac:spMkLst>
            <pc:docMk/>
            <pc:sldMk cId="600806552" sldId="264"/>
            <ac:spMk id="10" creationId="{B54AF457-DD13-6E0B-6193-D86D557C41F2}"/>
          </ac:spMkLst>
        </pc:spChg>
        <pc:spChg chg="add mod">
          <ac:chgData name="ALESSANDRO PRIVITERA" userId="2693b37a-f1ff-4d47-b16b-724e5b96aadb" providerId="ADAL" clId="{4C5B8588-5B77-4664-9345-4A179C50BB3C}" dt="2023-10-24T11:17:21.141" v="402" actId="1076"/>
          <ac:spMkLst>
            <pc:docMk/>
            <pc:sldMk cId="600806552" sldId="264"/>
            <ac:spMk id="12" creationId="{F261AC13-4399-36C9-6E97-5D5607D3F620}"/>
          </ac:spMkLst>
        </pc:spChg>
        <pc:spChg chg="add mod">
          <ac:chgData name="ALESSANDRO PRIVITERA" userId="2693b37a-f1ff-4d47-b16b-724e5b96aadb" providerId="ADAL" clId="{4C5B8588-5B77-4664-9345-4A179C50BB3C}" dt="2023-10-24T11:17:21.141" v="402" actId="1076"/>
          <ac:spMkLst>
            <pc:docMk/>
            <pc:sldMk cId="600806552" sldId="264"/>
            <ac:spMk id="13" creationId="{296BB86F-85F3-3FA3-4FC1-95C12FE85498}"/>
          </ac:spMkLst>
        </pc:spChg>
        <pc:spChg chg="add mod">
          <ac:chgData name="ALESSANDRO PRIVITERA" userId="2693b37a-f1ff-4d47-b16b-724e5b96aadb" providerId="ADAL" clId="{4C5B8588-5B77-4664-9345-4A179C50BB3C}" dt="2023-10-24T11:17:21.141" v="402" actId="1076"/>
          <ac:spMkLst>
            <pc:docMk/>
            <pc:sldMk cId="600806552" sldId="264"/>
            <ac:spMk id="15" creationId="{72B89929-3442-E592-673D-15B20E60F7A7}"/>
          </ac:spMkLst>
        </pc:spChg>
        <pc:spChg chg="add mod">
          <ac:chgData name="ALESSANDRO PRIVITERA" userId="2693b37a-f1ff-4d47-b16b-724e5b96aadb" providerId="ADAL" clId="{4C5B8588-5B77-4664-9345-4A179C50BB3C}" dt="2023-10-24T11:17:21.141" v="402" actId="1076"/>
          <ac:spMkLst>
            <pc:docMk/>
            <pc:sldMk cId="600806552" sldId="264"/>
            <ac:spMk id="16" creationId="{009CFBCE-8A14-0354-DA3F-0B7B057D5EA9}"/>
          </ac:spMkLst>
        </pc:spChg>
        <pc:spChg chg="mod">
          <ac:chgData name="ALESSANDRO PRIVITERA" userId="2693b37a-f1ff-4d47-b16b-724e5b96aadb" providerId="ADAL" clId="{4C5B8588-5B77-4664-9345-4A179C50BB3C}" dt="2023-10-24T11:17:16.629" v="401"/>
          <ac:spMkLst>
            <pc:docMk/>
            <pc:sldMk cId="600806552" sldId="264"/>
            <ac:spMk id="19" creationId="{EF86E1AD-CF16-23C2-1168-0C114ACC9D5A}"/>
          </ac:spMkLst>
        </pc:spChg>
        <pc:spChg chg="add mod">
          <ac:chgData name="ALESSANDRO PRIVITERA" userId="2693b37a-f1ff-4d47-b16b-724e5b96aadb" providerId="ADAL" clId="{4C5B8588-5B77-4664-9345-4A179C50BB3C}" dt="2023-10-24T11:17:21.141" v="402" actId="1076"/>
          <ac:spMkLst>
            <pc:docMk/>
            <pc:sldMk cId="600806552" sldId="264"/>
            <ac:spMk id="20" creationId="{D2B68CE8-BC9F-819A-5BA7-5BF0A74DC0FE}"/>
          </ac:spMkLst>
        </pc:spChg>
        <pc:spChg chg="add mod">
          <ac:chgData name="ALESSANDRO PRIVITERA" userId="2693b37a-f1ff-4d47-b16b-724e5b96aadb" providerId="ADAL" clId="{4C5B8588-5B77-4664-9345-4A179C50BB3C}" dt="2023-10-24T11:17:21.141" v="402" actId="1076"/>
          <ac:spMkLst>
            <pc:docMk/>
            <pc:sldMk cId="600806552" sldId="264"/>
            <ac:spMk id="22" creationId="{3193D177-2B1C-B357-3A76-2E183E7D5729}"/>
          </ac:spMkLst>
        </pc:spChg>
        <pc:spChg chg="add mod">
          <ac:chgData name="ALESSANDRO PRIVITERA" userId="2693b37a-f1ff-4d47-b16b-724e5b96aadb" providerId="ADAL" clId="{4C5B8588-5B77-4664-9345-4A179C50BB3C}" dt="2023-10-24T11:17:21.141" v="402" actId="1076"/>
          <ac:spMkLst>
            <pc:docMk/>
            <pc:sldMk cId="600806552" sldId="264"/>
            <ac:spMk id="23" creationId="{9F03FC25-F92E-0A16-5440-4572A336B0E4}"/>
          </ac:spMkLst>
        </pc:spChg>
        <pc:spChg chg="mod">
          <ac:chgData name="ALESSANDRO PRIVITERA" userId="2693b37a-f1ff-4d47-b16b-724e5b96aadb" providerId="ADAL" clId="{4C5B8588-5B77-4664-9345-4A179C50BB3C}" dt="2023-10-24T11:17:16.629" v="401"/>
          <ac:spMkLst>
            <pc:docMk/>
            <pc:sldMk cId="600806552" sldId="264"/>
            <ac:spMk id="26" creationId="{1D91ED4E-503D-3052-07DA-0280ED33FE9D}"/>
          </ac:spMkLst>
        </pc:spChg>
        <pc:spChg chg="mod">
          <ac:chgData name="ALESSANDRO PRIVITERA" userId="2693b37a-f1ff-4d47-b16b-724e5b96aadb" providerId="ADAL" clId="{4C5B8588-5B77-4664-9345-4A179C50BB3C}" dt="2023-10-24T11:17:16.629" v="401"/>
          <ac:spMkLst>
            <pc:docMk/>
            <pc:sldMk cId="600806552" sldId="264"/>
            <ac:spMk id="28" creationId="{CA4639E1-0698-CE85-D83B-04D409F33341}"/>
          </ac:spMkLst>
        </pc:spChg>
        <pc:grpChg chg="add mod">
          <ac:chgData name="ALESSANDRO PRIVITERA" userId="2693b37a-f1ff-4d47-b16b-724e5b96aadb" providerId="ADAL" clId="{4C5B8588-5B77-4664-9345-4A179C50BB3C}" dt="2023-10-24T11:17:21.141" v="402" actId="1076"/>
          <ac:grpSpMkLst>
            <pc:docMk/>
            <pc:sldMk cId="600806552" sldId="264"/>
            <ac:grpSpMk id="6" creationId="{DA7D8FD8-5183-ABEA-C3F1-6DC28946ED55}"/>
          </ac:grpSpMkLst>
        </pc:grpChg>
        <pc:grpChg chg="mod">
          <ac:chgData name="ALESSANDRO PRIVITERA" userId="2693b37a-f1ff-4d47-b16b-724e5b96aadb" providerId="ADAL" clId="{4C5B8588-5B77-4664-9345-4A179C50BB3C}" dt="2023-10-24T11:17:16.629" v="401"/>
          <ac:grpSpMkLst>
            <pc:docMk/>
            <pc:sldMk cId="600806552" sldId="264"/>
            <ac:grpSpMk id="7" creationId="{375D251F-BE57-09B8-AA11-CF3E27FFA7AE}"/>
          </ac:grpSpMkLst>
        </pc:grpChg>
        <pc:grpChg chg="add mod">
          <ac:chgData name="ALESSANDRO PRIVITERA" userId="2693b37a-f1ff-4d47-b16b-724e5b96aadb" providerId="ADAL" clId="{4C5B8588-5B77-4664-9345-4A179C50BB3C}" dt="2023-10-24T11:17:21.141" v="402" actId="1076"/>
          <ac:grpSpMkLst>
            <pc:docMk/>
            <pc:sldMk cId="600806552" sldId="264"/>
            <ac:grpSpMk id="17" creationId="{D99DB797-BFBA-B2A4-D59E-E36578DF2865}"/>
          </ac:grpSpMkLst>
        </pc:grpChg>
        <pc:grpChg chg="add mod">
          <ac:chgData name="ALESSANDRO PRIVITERA" userId="2693b37a-f1ff-4d47-b16b-724e5b96aadb" providerId="ADAL" clId="{4C5B8588-5B77-4664-9345-4A179C50BB3C}" dt="2023-10-24T11:17:21.141" v="402" actId="1076"/>
          <ac:grpSpMkLst>
            <pc:docMk/>
            <pc:sldMk cId="600806552" sldId="264"/>
            <ac:grpSpMk id="24" creationId="{B14561F8-AE5C-D548-1296-B9010CF72EDA}"/>
          </ac:grpSpMkLst>
        </pc:grpChg>
        <pc:grpChg chg="mod">
          <ac:chgData name="ALESSANDRO PRIVITERA" userId="2693b37a-f1ff-4d47-b16b-724e5b96aadb" providerId="ADAL" clId="{4C5B8588-5B77-4664-9345-4A179C50BB3C}" dt="2023-10-24T11:17:16.629" v="401"/>
          <ac:grpSpMkLst>
            <pc:docMk/>
            <pc:sldMk cId="600806552" sldId="264"/>
            <ac:grpSpMk id="25" creationId="{B68448CF-BB4C-13DF-1EA1-D0BEF3DB2D9B}"/>
          </ac:grpSpMkLst>
        </pc:grpChg>
        <pc:cxnChg chg="add mod">
          <ac:chgData name="ALESSANDRO PRIVITERA" userId="2693b37a-f1ff-4d47-b16b-724e5b96aadb" providerId="ADAL" clId="{4C5B8588-5B77-4664-9345-4A179C50BB3C}" dt="2023-10-24T11:17:21.141" v="402" actId="1076"/>
          <ac:cxnSpMkLst>
            <pc:docMk/>
            <pc:sldMk cId="600806552" sldId="264"/>
            <ac:cxnSpMk id="4" creationId="{B4261351-98BF-CB66-2389-97832A3B09AA}"/>
          </ac:cxnSpMkLst>
        </pc:cxnChg>
        <pc:cxnChg chg="mod">
          <ac:chgData name="ALESSANDRO PRIVITERA" userId="2693b37a-f1ff-4d47-b16b-724e5b96aadb" providerId="ADAL" clId="{4C5B8588-5B77-4664-9345-4A179C50BB3C}" dt="2023-10-24T11:17:16.629" v="401"/>
          <ac:cxnSpMkLst>
            <pc:docMk/>
            <pc:sldMk cId="600806552" sldId="264"/>
            <ac:cxnSpMk id="9" creationId="{EA985CEA-1E7F-B5BF-DAA4-A490A3BDBC33}"/>
          </ac:cxnSpMkLst>
        </pc:cxnChg>
        <pc:cxnChg chg="add mod">
          <ac:chgData name="ALESSANDRO PRIVITERA" userId="2693b37a-f1ff-4d47-b16b-724e5b96aadb" providerId="ADAL" clId="{4C5B8588-5B77-4664-9345-4A179C50BB3C}" dt="2023-10-24T11:17:21.141" v="402" actId="1076"/>
          <ac:cxnSpMkLst>
            <pc:docMk/>
            <pc:sldMk cId="600806552" sldId="264"/>
            <ac:cxnSpMk id="11" creationId="{578DEF46-9FF2-DB2C-DCA9-FAC422C171EB}"/>
          </ac:cxnSpMkLst>
        </pc:cxnChg>
        <pc:cxnChg chg="add mod">
          <ac:chgData name="ALESSANDRO PRIVITERA" userId="2693b37a-f1ff-4d47-b16b-724e5b96aadb" providerId="ADAL" clId="{4C5B8588-5B77-4664-9345-4A179C50BB3C}" dt="2023-10-24T11:17:21.141" v="402" actId="1076"/>
          <ac:cxnSpMkLst>
            <pc:docMk/>
            <pc:sldMk cId="600806552" sldId="264"/>
            <ac:cxnSpMk id="14" creationId="{984F6FD2-2ED1-7192-AA35-FD1080E00BA8}"/>
          </ac:cxnSpMkLst>
        </pc:cxnChg>
        <pc:cxnChg chg="mod">
          <ac:chgData name="ALESSANDRO PRIVITERA" userId="2693b37a-f1ff-4d47-b16b-724e5b96aadb" providerId="ADAL" clId="{4C5B8588-5B77-4664-9345-4A179C50BB3C}" dt="2023-10-24T11:17:16.629" v="401"/>
          <ac:cxnSpMkLst>
            <pc:docMk/>
            <pc:sldMk cId="600806552" sldId="264"/>
            <ac:cxnSpMk id="18" creationId="{2B896F05-C64C-D010-9B4A-E87AAEE25D34}"/>
          </ac:cxnSpMkLst>
        </pc:cxnChg>
        <pc:cxnChg chg="add mod">
          <ac:chgData name="ALESSANDRO PRIVITERA" userId="2693b37a-f1ff-4d47-b16b-724e5b96aadb" providerId="ADAL" clId="{4C5B8588-5B77-4664-9345-4A179C50BB3C}" dt="2023-10-24T11:17:21.141" v="402" actId="1076"/>
          <ac:cxnSpMkLst>
            <pc:docMk/>
            <pc:sldMk cId="600806552" sldId="264"/>
            <ac:cxnSpMk id="21" creationId="{015F151E-4828-637E-8D7F-4267419F5629}"/>
          </ac:cxnSpMkLst>
        </pc:cxnChg>
        <pc:cxnChg chg="mod">
          <ac:chgData name="ALESSANDRO PRIVITERA" userId="2693b37a-f1ff-4d47-b16b-724e5b96aadb" providerId="ADAL" clId="{4C5B8588-5B77-4664-9345-4A179C50BB3C}" dt="2023-10-24T11:17:16.629" v="401"/>
          <ac:cxnSpMkLst>
            <pc:docMk/>
            <pc:sldMk cId="600806552" sldId="264"/>
            <ac:cxnSpMk id="27" creationId="{B77842C4-279E-593A-2749-98714CA41CBF}"/>
          </ac:cxnSpMkLst>
        </pc:cxnChg>
      </pc:sldChg>
      <pc:sldChg chg="addSp modSp new mod">
        <pc:chgData name="ALESSANDRO PRIVITERA" userId="2693b37a-f1ff-4d47-b16b-724e5b96aadb" providerId="ADAL" clId="{4C5B8588-5B77-4664-9345-4A179C50BB3C}" dt="2023-10-24T11:19:46.228" v="405" actId="1076"/>
        <pc:sldMkLst>
          <pc:docMk/>
          <pc:sldMk cId="384962106" sldId="265"/>
        </pc:sldMkLst>
        <pc:spChg chg="add mod">
          <ac:chgData name="ALESSANDRO PRIVITERA" userId="2693b37a-f1ff-4d47-b16b-724e5b96aadb" providerId="ADAL" clId="{4C5B8588-5B77-4664-9345-4A179C50BB3C}" dt="2023-10-24T11:19:46.228" v="405" actId="1076"/>
          <ac:spMkLst>
            <pc:docMk/>
            <pc:sldMk cId="384962106" sldId="265"/>
            <ac:spMk id="2" creationId="{B4BA365F-6440-6D74-A254-E6615451F27F}"/>
          </ac:spMkLst>
        </pc:spChg>
        <pc:spChg chg="add mod">
          <ac:chgData name="ALESSANDRO PRIVITERA" userId="2693b37a-f1ff-4d47-b16b-724e5b96aadb" providerId="ADAL" clId="{4C5B8588-5B77-4664-9345-4A179C50BB3C}" dt="2023-10-24T11:19:46.228" v="405" actId="1076"/>
          <ac:spMkLst>
            <pc:docMk/>
            <pc:sldMk cId="384962106" sldId="265"/>
            <ac:spMk id="3" creationId="{F5449326-72FF-82C9-DF80-D7BCCFF9E242}"/>
          </ac:spMkLst>
        </pc:spChg>
        <pc:spChg chg="add mod">
          <ac:chgData name="ALESSANDRO PRIVITERA" userId="2693b37a-f1ff-4d47-b16b-724e5b96aadb" providerId="ADAL" clId="{4C5B8588-5B77-4664-9345-4A179C50BB3C}" dt="2023-10-24T11:19:46.228" v="405" actId="1076"/>
          <ac:spMkLst>
            <pc:docMk/>
            <pc:sldMk cId="384962106" sldId="265"/>
            <ac:spMk id="4" creationId="{D0823E60-EC81-41F2-88FB-33D5F74B3F7E}"/>
          </ac:spMkLst>
        </pc:spChg>
        <pc:spChg chg="mod">
          <ac:chgData name="ALESSANDRO PRIVITERA" userId="2693b37a-f1ff-4d47-b16b-724e5b96aadb" providerId="ADAL" clId="{4C5B8588-5B77-4664-9345-4A179C50BB3C}" dt="2023-10-24T11:19:42.221" v="404"/>
          <ac:spMkLst>
            <pc:docMk/>
            <pc:sldMk cId="384962106" sldId="265"/>
            <ac:spMk id="8" creationId="{99FE04A1-19E9-8140-D3A5-8D2C7A4693AE}"/>
          </ac:spMkLst>
        </pc:spChg>
        <pc:spChg chg="mod">
          <ac:chgData name="ALESSANDRO PRIVITERA" userId="2693b37a-f1ff-4d47-b16b-724e5b96aadb" providerId="ADAL" clId="{4C5B8588-5B77-4664-9345-4A179C50BB3C}" dt="2023-10-24T11:19:42.221" v="404"/>
          <ac:spMkLst>
            <pc:docMk/>
            <pc:sldMk cId="384962106" sldId="265"/>
            <ac:spMk id="10" creationId="{3423A153-CF9C-A1EC-F5DD-349AC6970CA8}"/>
          </ac:spMkLst>
        </pc:spChg>
        <pc:spChg chg="mod">
          <ac:chgData name="ALESSANDRO PRIVITERA" userId="2693b37a-f1ff-4d47-b16b-724e5b96aadb" providerId="ADAL" clId="{4C5B8588-5B77-4664-9345-4A179C50BB3C}" dt="2023-10-24T11:19:42.221" v="404"/>
          <ac:spMkLst>
            <pc:docMk/>
            <pc:sldMk cId="384962106" sldId="265"/>
            <ac:spMk id="13" creationId="{C4BB3F8F-99D8-E6ED-2B2B-B7375805DBB1}"/>
          </ac:spMkLst>
        </pc:spChg>
        <pc:spChg chg="mod">
          <ac:chgData name="ALESSANDRO PRIVITERA" userId="2693b37a-f1ff-4d47-b16b-724e5b96aadb" providerId="ADAL" clId="{4C5B8588-5B77-4664-9345-4A179C50BB3C}" dt="2023-10-24T11:19:42.221" v="404"/>
          <ac:spMkLst>
            <pc:docMk/>
            <pc:sldMk cId="384962106" sldId="265"/>
            <ac:spMk id="15" creationId="{EC531D33-8F17-C94B-EA6C-9FE4ED6C4F37}"/>
          </ac:spMkLst>
        </pc:spChg>
        <pc:spChg chg="mod">
          <ac:chgData name="ALESSANDRO PRIVITERA" userId="2693b37a-f1ff-4d47-b16b-724e5b96aadb" providerId="ADAL" clId="{4C5B8588-5B77-4664-9345-4A179C50BB3C}" dt="2023-10-24T11:19:42.221" v="404"/>
          <ac:spMkLst>
            <pc:docMk/>
            <pc:sldMk cId="384962106" sldId="265"/>
            <ac:spMk id="18" creationId="{9F650B4E-EDFD-A524-8C1F-D881E67669D2}"/>
          </ac:spMkLst>
        </pc:spChg>
        <pc:spChg chg="mod">
          <ac:chgData name="ALESSANDRO PRIVITERA" userId="2693b37a-f1ff-4d47-b16b-724e5b96aadb" providerId="ADAL" clId="{4C5B8588-5B77-4664-9345-4A179C50BB3C}" dt="2023-10-24T11:19:42.221" v="404"/>
          <ac:spMkLst>
            <pc:docMk/>
            <pc:sldMk cId="384962106" sldId="265"/>
            <ac:spMk id="20" creationId="{4C01F3E5-C7B4-3CFD-DE35-2923F1C925A8}"/>
          </ac:spMkLst>
        </pc:spChg>
        <pc:spChg chg="mod">
          <ac:chgData name="ALESSANDRO PRIVITERA" userId="2693b37a-f1ff-4d47-b16b-724e5b96aadb" providerId="ADAL" clId="{4C5B8588-5B77-4664-9345-4A179C50BB3C}" dt="2023-10-24T11:19:42.221" v="404"/>
          <ac:spMkLst>
            <pc:docMk/>
            <pc:sldMk cId="384962106" sldId="265"/>
            <ac:spMk id="23" creationId="{33B49ED5-6E1B-38D1-DD25-F6D0E09A6607}"/>
          </ac:spMkLst>
        </pc:spChg>
        <pc:spChg chg="mod">
          <ac:chgData name="ALESSANDRO PRIVITERA" userId="2693b37a-f1ff-4d47-b16b-724e5b96aadb" providerId="ADAL" clId="{4C5B8588-5B77-4664-9345-4A179C50BB3C}" dt="2023-10-24T11:19:42.221" v="404"/>
          <ac:spMkLst>
            <pc:docMk/>
            <pc:sldMk cId="384962106" sldId="265"/>
            <ac:spMk id="25" creationId="{26317B41-DD20-CD36-3A42-6092E5558694}"/>
          </ac:spMkLst>
        </pc:spChg>
        <pc:spChg chg="mod">
          <ac:chgData name="ALESSANDRO PRIVITERA" userId="2693b37a-f1ff-4d47-b16b-724e5b96aadb" providerId="ADAL" clId="{4C5B8588-5B77-4664-9345-4A179C50BB3C}" dt="2023-10-24T11:19:42.221" v="404"/>
          <ac:spMkLst>
            <pc:docMk/>
            <pc:sldMk cId="384962106" sldId="265"/>
            <ac:spMk id="28" creationId="{5BEA08B2-3E9E-420D-415A-E6599FF36C1A}"/>
          </ac:spMkLst>
        </pc:spChg>
        <pc:spChg chg="mod">
          <ac:chgData name="ALESSANDRO PRIVITERA" userId="2693b37a-f1ff-4d47-b16b-724e5b96aadb" providerId="ADAL" clId="{4C5B8588-5B77-4664-9345-4A179C50BB3C}" dt="2023-10-24T11:19:42.221" v="404"/>
          <ac:spMkLst>
            <pc:docMk/>
            <pc:sldMk cId="384962106" sldId="265"/>
            <ac:spMk id="30" creationId="{0A16FA7B-5F58-EC28-A05A-AE28167B368E}"/>
          </ac:spMkLst>
        </pc:spChg>
        <pc:spChg chg="mod">
          <ac:chgData name="ALESSANDRO PRIVITERA" userId="2693b37a-f1ff-4d47-b16b-724e5b96aadb" providerId="ADAL" clId="{4C5B8588-5B77-4664-9345-4A179C50BB3C}" dt="2023-10-24T11:19:42.221" v="404"/>
          <ac:spMkLst>
            <pc:docMk/>
            <pc:sldMk cId="384962106" sldId="265"/>
            <ac:spMk id="33" creationId="{950B5E58-EC96-BF73-9181-73E4992133B9}"/>
          </ac:spMkLst>
        </pc:spChg>
        <pc:spChg chg="mod">
          <ac:chgData name="ALESSANDRO PRIVITERA" userId="2693b37a-f1ff-4d47-b16b-724e5b96aadb" providerId="ADAL" clId="{4C5B8588-5B77-4664-9345-4A179C50BB3C}" dt="2023-10-24T11:19:42.221" v="404"/>
          <ac:spMkLst>
            <pc:docMk/>
            <pc:sldMk cId="384962106" sldId="265"/>
            <ac:spMk id="35" creationId="{A775D65E-CA4E-937C-BE8B-B54F57139B75}"/>
          </ac:spMkLst>
        </pc:spChg>
        <pc:spChg chg="mod">
          <ac:chgData name="ALESSANDRO PRIVITERA" userId="2693b37a-f1ff-4d47-b16b-724e5b96aadb" providerId="ADAL" clId="{4C5B8588-5B77-4664-9345-4A179C50BB3C}" dt="2023-10-24T11:19:42.221" v="404"/>
          <ac:spMkLst>
            <pc:docMk/>
            <pc:sldMk cId="384962106" sldId="265"/>
            <ac:spMk id="38" creationId="{76C9F066-35BC-F22F-8AEC-910DA1F813E2}"/>
          </ac:spMkLst>
        </pc:spChg>
        <pc:spChg chg="mod">
          <ac:chgData name="ALESSANDRO PRIVITERA" userId="2693b37a-f1ff-4d47-b16b-724e5b96aadb" providerId="ADAL" clId="{4C5B8588-5B77-4664-9345-4A179C50BB3C}" dt="2023-10-24T11:19:42.221" v="404"/>
          <ac:spMkLst>
            <pc:docMk/>
            <pc:sldMk cId="384962106" sldId="265"/>
            <ac:spMk id="40" creationId="{CD20A069-0573-8E72-CC2F-5D3B2BCEAB60}"/>
          </ac:spMkLst>
        </pc:spChg>
        <pc:grpChg chg="add mod">
          <ac:chgData name="ALESSANDRO PRIVITERA" userId="2693b37a-f1ff-4d47-b16b-724e5b96aadb" providerId="ADAL" clId="{4C5B8588-5B77-4664-9345-4A179C50BB3C}" dt="2023-10-24T11:19:46.228" v="405" actId="1076"/>
          <ac:grpSpMkLst>
            <pc:docMk/>
            <pc:sldMk cId="384962106" sldId="265"/>
            <ac:grpSpMk id="6" creationId="{19198EB7-6BCC-040B-3E97-136E2ABF52EC}"/>
          </ac:grpSpMkLst>
        </pc:grpChg>
        <pc:grpChg chg="mod">
          <ac:chgData name="ALESSANDRO PRIVITERA" userId="2693b37a-f1ff-4d47-b16b-724e5b96aadb" providerId="ADAL" clId="{4C5B8588-5B77-4664-9345-4A179C50BB3C}" dt="2023-10-24T11:19:42.221" v="404"/>
          <ac:grpSpMkLst>
            <pc:docMk/>
            <pc:sldMk cId="384962106" sldId="265"/>
            <ac:grpSpMk id="7" creationId="{986EB90D-BEFB-0A6D-B61D-4CD34C4F13B9}"/>
          </ac:grpSpMkLst>
        </pc:grpChg>
        <pc:grpChg chg="add mod">
          <ac:chgData name="ALESSANDRO PRIVITERA" userId="2693b37a-f1ff-4d47-b16b-724e5b96aadb" providerId="ADAL" clId="{4C5B8588-5B77-4664-9345-4A179C50BB3C}" dt="2023-10-24T11:19:46.228" v="405" actId="1076"/>
          <ac:grpSpMkLst>
            <pc:docMk/>
            <pc:sldMk cId="384962106" sldId="265"/>
            <ac:grpSpMk id="11" creationId="{362DAD1A-171A-2192-1105-4C4C252E4439}"/>
          </ac:grpSpMkLst>
        </pc:grpChg>
        <pc:grpChg chg="mod">
          <ac:chgData name="ALESSANDRO PRIVITERA" userId="2693b37a-f1ff-4d47-b16b-724e5b96aadb" providerId="ADAL" clId="{4C5B8588-5B77-4664-9345-4A179C50BB3C}" dt="2023-10-24T11:19:42.221" v="404"/>
          <ac:grpSpMkLst>
            <pc:docMk/>
            <pc:sldMk cId="384962106" sldId="265"/>
            <ac:grpSpMk id="12" creationId="{FBCE0151-6A57-E563-8078-774C167E551C}"/>
          </ac:grpSpMkLst>
        </pc:grpChg>
        <pc:grpChg chg="add mod">
          <ac:chgData name="ALESSANDRO PRIVITERA" userId="2693b37a-f1ff-4d47-b16b-724e5b96aadb" providerId="ADAL" clId="{4C5B8588-5B77-4664-9345-4A179C50BB3C}" dt="2023-10-24T11:19:46.228" v="405" actId="1076"/>
          <ac:grpSpMkLst>
            <pc:docMk/>
            <pc:sldMk cId="384962106" sldId="265"/>
            <ac:grpSpMk id="16" creationId="{406818DC-3E0C-539C-24E3-8713312CAFAC}"/>
          </ac:grpSpMkLst>
        </pc:grpChg>
        <pc:grpChg chg="mod">
          <ac:chgData name="ALESSANDRO PRIVITERA" userId="2693b37a-f1ff-4d47-b16b-724e5b96aadb" providerId="ADAL" clId="{4C5B8588-5B77-4664-9345-4A179C50BB3C}" dt="2023-10-24T11:19:42.221" v="404"/>
          <ac:grpSpMkLst>
            <pc:docMk/>
            <pc:sldMk cId="384962106" sldId="265"/>
            <ac:grpSpMk id="17" creationId="{37860138-50F9-9515-66B3-7EFAF3D69241}"/>
          </ac:grpSpMkLst>
        </pc:grpChg>
        <pc:grpChg chg="add mod">
          <ac:chgData name="ALESSANDRO PRIVITERA" userId="2693b37a-f1ff-4d47-b16b-724e5b96aadb" providerId="ADAL" clId="{4C5B8588-5B77-4664-9345-4A179C50BB3C}" dt="2023-10-24T11:19:46.228" v="405" actId="1076"/>
          <ac:grpSpMkLst>
            <pc:docMk/>
            <pc:sldMk cId="384962106" sldId="265"/>
            <ac:grpSpMk id="21" creationId="{8E46A0DD-5156-85FF-385D-00E22047EDE7}"/>
          </ac:grpSpMkLst>
        </pc:grpChg>
        <pc:grpChg chg="mod">
          <ac:chgData name="ALESSANDRO PRIVITERA" userId="2693b37a-f1ff-4d47-b16b-724e5b96aadb" providerId="ADAL" clId="{4C5B8588-5B77-4664-9345-4A179C50BB3C}" dt="2023-10-24T11:19:42.221" v="404"/>
          <ac:grpSpMkLst>
            <pc:docMk/>
            <pc:sldMk cId="384962106" sldId="265"/>
            <ac:grpSpMk id="22" creationId="{50055842-6434-D865-0F20-C66F166F8298}"/>
          </ac:grpSpMkLst>
        </pc:grpChg>
        <pc:grpChg chg="add mod">
          <ac:chgData name="ALESSANDRO PRIVITERA" userId="2693b37a-f1ff-4d47-b16b-724e5b96aadb" providerId="ADAL" clId="{4C5B8588-5B77-4664-9345-4A179C50BB3C}" dt="2023-10-24T11:19:46.228" v="405" actId="1076"/>
          <ac:grpSpMkLst>
            <pc:docMk/>
            <pc:sldMk cId="384962106" sldId="265"/>
            <ac:grpSpMk id="26" creationId="{33905EFF-D146-4F13-D29D-37ACF4A78293}"/>
          </ac:grpSpMkLst>
        </pc:grpChg>
        <pc:grpChg chg="mod">
          <ac:chgData name="ALESSANDRO PRIVITERA" userId="2693b37a-f1ff-4d47-b16b-724e5b96aadb" providerId="ADAL" clId="{4C5B8588-5B77-4664-9345-4A179C50BB3C}" dt="2023-10-24T11:19:42.221" v="404"/>
          <ac:grpSpMkLst>
            <pc:docMk/>
            <pc:sldMk cId="384962106" sldId="265"/>
            <ac:grpSpMk id="27" creationId="{00AA7C62-C485-0FFB-1918-18418A7A2A72}"/>
          </ac:grpSpMkLst>
        </pc:grpChg>
        <pc:grpChg chg="add mod">
          <ac:chgData name="ALESSANDRO PRIVITERA" userId="2693b37a-f1ff-4d47-b16b-724e5b96aadb" providerId="ADAL" clId="{4C5B8588-5B77-4664-9345-4A179C50BB3C}" dt="2023-10-24T11:19:46.228" v="405" actId="1076"/>
          <ac:grpSpMkLst>
            <pc:docMk/>
            <pc:sldMk cId="384962106" sldId="265"/>
            <ac:grpSpMk id="31" creationId="{CAA422FE-B2D4-49BE-DB65-77EE74B56D45}"/>
          </ac:grpSpMkLst>
        </pc:grpChg>
        <pc:grpChg chg="mod">
          <ac:chgData name="ALESSANDRO PRIVITERA" userId="2693b37a-f1ff-4d47-b16b-724e5b96aadb" providerId="ADAL" clId="{4C5B8588-5B77-4664-9345-4A179C50BB3C}" dt="2023-10-24T11:19:42.221" v="404"/>
          <ac:grpSpMkLst>
            <pc:docMk/>
            <pc:sldMk cId="384962106" sldId="265"/>
            <ac:grpSpMk id="32" creationId="{B00A2F5D-D526-6389-E6C8-A1D3B0A6B98C}"/>
          </ac:grpSpMkLst>
        </pc:grpChg>
        <pc:grpChg chg="add mod">
          <ac:chgData name="ALESSANDRO PRIVITERA" userId="2693b37a-f1ff-4d47-b16b-724e5b96aadb" providerId="ADAL" clId="{4C5B8588-5B77-4664-9345-4A179C50BB3C}" dt="2023-10-24T11:19:46.228" v="405" actId="1076"/>
          <ac:grpSpMkLst>
            <pc:docMk/>
            <pc:sldMk cId="384962106" sldId="265"/>
            <ac:grpSpMk id="36" creationId="{5942260D-2347-D36F-8DD3-9014E683F76E}"/>
          </ac:grpSpMkLst>
        </pc:grpChg>
        <pc:grpChg chg="mod">
          <ac:chgData name="ALESSANDRO PRIVITERA" userId="2693b37a-f1ff-4d47-b16b-724e5b96aadb" providerId="ADAL" clId="{4C5B8588-5B77-4664-9345-4A179C50BB3C}" dt="2023-10-24T11:19:42.221" v="404"/>
          <ac:grpSpMkLst>
            <pc:docMk/>
            <pc:sldMk cId="384962106" sldId="265"/>
            <ac:grpSpMk id="37" creationId="{E628A740-6815-D723-A6BB-8C271F598054}"/>
          </ac:grpSpMkLst>
        </pc:grpChg>
        <pc:cxnChg chg="add mod">
          <ac:chgData name="ALESSANDRO PRIVITERA" userId="2693b37a-f1ff-4d47-b16b-724e5b96aadb" providerId="ADAL" clId="{4C5B8588-5B77-4664-9345-4A179C50BB3C}" dt="2023-10-24T11:19:46.228" v="405" actId="1076"/>
          <ac:cxnSpMkLst>
            <pc:docMk/>
            <pc:sldMk cId="384962106" sldId="265"/>
            <ac:cxnSpMk id="5" creationId="{CABFDAF5-4861-1DF3-3A6F-D6E00CAD0E67}"/>
          </ac:cxnSpMkLst>
        </pc:cxnChg>
        <pc:cxnChg chg="mod">
          <ac:chgData name="ALESSANDRO PRIVITERA" userId="2693b37a-f1ff-4d47-b16b-724e5b96aadb" providerId="ADAL" clId="{4C5B8588-5B77-4664-9345-4A179C50BB3C}" dt="2023-10-24T11:19:42.221" v="404"/>
          <ac:cxnSpMkLst>
            <pc:docMk/>
            <pc:sldMk cId="384962106" sldId="265"/>
            <ac:cxnSpMk id="9" creationId="{7ED2C200-DD7B-03B7-DDD0-5FA671CB89BA}"/>
          </ac:cxnSpMkLst>
        </pc:cxnChg>
        <pc:cxnChg chg="mod">
          <ac:chgData name="ALESSANDRO PRIVITERA" userId="2693b37a-f1ff-4d47-b16b-724e5b96aadb" providerId="ADAL" clId="{4C5B8588-5B77-4664-9345-4A179C50BB3C}" dt="2023-10-24T11:19:42.221" v="404"/>
          <ac:cxnSpMkLst>
            <pc:docMk/>
            <pc:sldMk cId="384962106" sldId="265"/>
            <ac:cxnSpMk id="14" creationId="{BD050063-5A71-9769-2FBC-4359E61441B1}"/>
          </ac:cxnSpMkLst>
        </pc:cxnChg>
        <pc:cxnChg chg="mod">
          <ac:chgData name="ALESSANDRO PRIVITERA" userId="2693b37a-f1ff-4d47-b16b-724e5b96aadb" providerId="ADAL" clId="{4C5B8588-5B77-4664-9345-4A179C50BB3C}" dt="2023-10-24T11:19:42.221" v="404"/>
          <ac:cxnSpMkLst>
            <pc:docMk/>
            <pc:sldMk cId="384962106" sldId="265"/>
            <ac:cxnSpMk id="19" creationId="{55074F5A-4F9A-AF19-807A-1A6705975200}"/>
          </ac:cxnSpMkLst>
        </pc:cxnChg>
        <pc:cxnChg chg="mod">
          <ac:chgData name="ALESSANDRO PRIVITERA" userId="2693b37a-f1ff-4d47-b16b-724e5b96aadb" providerId="ADAL" clId="{4C5B8588-5B77-4664-9345-4A179C50BB3C}" dt="2023-10-24T11:19:42.221" v="404"/>
          <ac:cxnSpMkLst>
            <pc:docMk/>
            <pc:sldMk cId="384962106" sldId="265"/>
            <ac:cxnSpMk id="24" creationId="{24AB57A4-12BA-C13C-78A9-261F81C900BD}"/>
          </ac:cxnSpMkLst>
        </pc:cxnChg>
        <pc:cxnChg chg="mod">
          <ac:chgData name="ALESSANDRO PRIVITERA" userId="2693b37a-f1ff-4d47-b16b-724e5b96aadb" providerId="ADAL" clId="{4C5B8588-5B77-4664-9345-4A179C50BB3C}" dt="2023-10-24T11:19:42.221" v="404"/>
          <ac:cxnSpMkLst>
            <pc:docMk/>
            <pc:sldMk cId="384962106" sldId="265"/>
            <ac:cxnSpMk id="29" creationId="{AD709D26-6E55-C59D-5362-FAE656ECD3E2}"/>
          </ac:cxnSpMkLst>
        </pc:cxnChg>
        <pc:cxnChg chg="mod">
          <ac:chgData name="ALESSANDRO PRIVITERA" userId="2693b37a-f1ff-4d47-b16b-724e5b96aadb" providerId="ADAL" clId="{4C5B8588-5B77-4664-9345-4A179C50BB3C}" dt="2023-10-24T11:19:42.221" v="404"/>
          <ac:cxnSpMkLst>
            <pc:docMk/>
            <pc:sldMk cId="384962106" sldId="265"/>
            <ac:cxnSpMk id="34" creationId="{04510F37-B178-9CEA-92A7-35A1148565F0}"/>
          </ac:cxnSpMkLst>
        </pc:cxnChg>
        <pc:cxnChg chg="mod">
          <ac:chgData name="ALESSANDRO PRIVITERA" userId="2693b37a-f1ff-4d47-b16b-724e5b96aadb" providerId="ADAL" clId="{4C5B8588-5B77-4664-9345-4A179C50BB3C}" dt="2023-10-24T11:19:42.221" v="404"/>
          <ac:cxnSpMkLst>
            <pc:docMk/>
            <pc:sldMk cId="384962106" sldId="265"/>
            <ac:cxnSpMk id="39" creationId="{36081DE1-2453-C4EF-4105-92F1D6E149A9}"/>
          </ac:cxnSpMkLst>
        </pc:cxnChg>
      </pc:sldChg>
      <pc:sldChg chg="addSp delSp modSp new mod">
        <pc:chgData name="ALESSANDRO PRIVITERA" userId="2693b37a-f1ff-4d47-b16b-724e5b96aadb" providerId="ADAL" clId="{4C5B8588-5B77-4664-9345-4A179C50BB3C}" dt="2023-10-24T11:39:10.151" v="417" actId="1076"/>
        <pc:sldMkLst>
          <pc:docMk/>
          <pc:sldMk cId="3035904134" sldId="266"/>
        </pc:sldMkLst>
        <pc:spChg chg="add mod">
          <ac:chgData name="ALESSANDRO PRIVITERA" userId="2693b37a-f1ff-4d47-b16b-724e5b96aadb" providerId="ADAL" clId="{4C5B8588-5B77-4664-9345-4A179C50BB3C}" dt="2023-10-24T11:39:10.151" v="417" actId="1076"/>
          <ac:spMkLst>
            <pc:docMk/>
            <pc:sldMk cId="3035904134" sldId="266"/>
            <ac:spMk id="2" creationId="{8AF821D4-DB4E-9999-BF70-087D369A4FF4}"/>
          </ac:spMkLst>
        </pc:spChg>
        <pc:spChg chg="add mod">
          <ac:chgData name="ALESSANDRO PRIVITERA" userId="2693b37a-f1ff-4d47-b16b-724e5b96aadb" providerId="ADAL" clId="{4C5B8588-5B77-4664-9345-4A179C50BB3C}" dt="2023-10-24T11:39:10.151" v="417" actId="1076"/>
          <ac:spMkLst>
            <pc:docMk/>
            <pc:sldMk cId="3035904134" sldId="266"/>
            <ac:spMk id="5" creationId="{BFC97321-A702-5560-F22E-B69B6EC9CA1E}"/>
          </ac:spMkLst>
        </pc:spChg>
        <pc:spChg chg="add mod">
          <ac:chgData name="ALESSANDRO PRIVITERA" userId="2693b37a-f1ff-4d47-b16b-724e5b96aadb" providerId="ADAL" clId="{4C5B8588-5B77-4664-9345-4A179C50BB3C}" dt="2023-10-24T11:39:10.151" v="417" actId="1076"/>
          <ac:spMkLst>
            <pc:docMk/>
            <pc:sldMk cId="3035904134" sldId="266"/>
            <ac:spMk id="6" creationId="{B6D94209-205B-FF65-AB7D-511BA7C503A0}"/>
          </ac:spMkLst>
        </pc:spChg>
        <pc:spChg chg="add del mod">
          <ac:chgData name="ALESSANDRO PRIVITERA" userId="2693b37a-f1ff-4d47-b16b-724e5b96aadb" providerId="ADAL" clId="{4C5B8588-5B77-4664-9345-4A179C50BB3C}" dt="2023-10-24T11:39:01.487" v="411" actId="478"/>
          <ac:spMkLst>
            <pc:docMk/>
            <pc:sldMk cId="3035904134" sldId="266"/>
            <ac:spMk id="13" creationId="{119A7136-F01A-24F5-08C2-B6B1FA9438CF}"/>
          </ac:spMkLst>
        </pc:spChg>
        <pc:spChg chg="add del mod">
          <ac:chgData name="ALESSANDRO PRIVITERA" userId="2693b37a-f1ff-4d47-b16b-724e5b96aadb" providerId="ADAL" clId="{4C5B8588-5B77-4664-9345-4A179C50BB3C}" dt="2023-10-24T11:38:57.191" v="410" actId="478"/>
          <ac:spMkLst>
            <pc:docMk/>
            <pc:sldMk cId="3035904134" sldId="266"/>
            <ac:spMk id="14" creationId="{7B35DF4C-81DA-6C8A-75BF-D82483A1E49D}"/>
          </ac:spMkLst>
        </pc:spChg>
        <pc:spChg chg="add del mod">
          <ac:chgData name="ALESSANDRO PRIVITERA" userId="2693b37a-f1ff-4d47-b16b-724e5b96aadb" providerId="ADAL" clId="{4C5B8588-5B77-4664-9345-4A179C50BB3C}" dt="2023-10-24T11:39:04.550" v="414" actId="478"/>
          <ac:spMkLst>
            <pc:docMk/>
            <pc:sldMk cId="3035904134" sldId="266"/>
            <ac:spMk id="15" creationId="{17DC5BD2-64F2-A8D9-FA46-E80C040B2F6A}"/>
          </ac:spMkLst>
        </pc:spChg>
        <pc:spChg chg="add del mod">
          <ac:chgData name="ALESSANDRO PRIVITERA" userId="2693b37a-f1ff-4d47-b16b-724e5b96aadb" providerId="ADAL" clId="{4C5B8588-5B77-4664-9345-4A179C50BB3C}" dt="2023-10-24T11:39:05.446" v="415" actId="478"/>
          <ac:spMkLst>
            <pc:docMk/>
            <pc:sldMk cId="3035904134" sldId="266"/>
            <ac:spMk id="16" creationId="{EF221DE5-1DE2-2DD4-7A11-FF2D047A01DF}"/>
          </ac:spMkLst>
        </pc:spChg>
        <pc:spChg chg="mod">
          <ac:chgData name="ALESSANDRO PRIVITERA" userId="2693b37a-f1ff-4d47-b16b-724e5b96aadb" providerId="ADAL" clId="{4C5B8588-5B77-4664-9345-4A179C50BB3C}" dt="2023-10-24T11:38:52.294" v="407"/>
          <ac:spMkLst>
            <pc:docMk/>
            <pc:sldMk cId="3035904134" sldId="266"/>
            <ac:spMk id="19" creationId="{BC98F393-D3A1-4C3D-39F6-8A46CC5A341C}"/>
          </ac:spMkLst>
        </pc:spChg>
        <pc:spChg chg="mod">
          <ac:chgData name="ALESSANDRO PRIVITERA" userId="2693b37a-f1ff-4d47-b16b-724e5b96aadb" providerId="ADAL" clId="{4C5B8588-5B77-4664-9345-4A179C50BB3C}" dt="2023-10-24T11:38:52.294" v="407"/>
          <ac:spMkLst>
            <pc:docMk/>
            <pc:sldMk cId="3035904134" sldId="266"/>
            <ac:spMk id="21" creationId="{2B194717-7CCF-73B8-64ED-082D12EE6CDC}"/>
          </ac:spMkLst>
        </pc:spChg>
        <pc:spChg chg="add mod">
          <ac:chgData name="ALESSANDRO PRIVITERA" userId="2693b37a-f1ff-4d47-b16b-724e5b96aadb" providerId="ADAL" clId="{4C5B8588-5B77-4664-9345-4A179C50BB3C}" dt="2023-10-24T11:39:10.151" v="417" actId="1076"/>
          <ac:spMkLst>
            <pc:docMk/>
            <pc:sldMk cId="3035904134" sldId="266"/>
            <ac:spMk id="23" creationId="{2133B329-BF8D-6F44-166D-225AADF786EF}"/>
          </ac:spMkLst>
        </pc:spChg>
        <pc:spChg chg="add mod">
          <ac:chgData name="ALESSANDRO PRIVITERA" userId="2693b37a-f1ff-4d47-b16b-724e5b96aadb" providerId="ADAL" clId="{4C5B8588-5B77-4664-9345-4A179C50BB3C}" dt="2023-10-24T11:39:10.151" v="417" actId="1076"/>
          <ac:spMkLst>
            <pc:docMk/>
            <pc:sldMk cId="3035904134" sldId="266"/>
            <ac:spMk id="24" creationId="{27342267-841E-4693-DFF1-6709C9BC1A47}"/>
          </ac:spMkLst>
        </pc:spChg>
        <pc:spChg chg="add mod">
          <ac:chgData name="ALESSANDRO PRIVITERA" userId="2693b37a-f1ff-4d47-b16b-724e5b96aadb" providerId="ADAL" clId="{4C5B8588-5B77-4664-9345-4A179C50BB3C}" dt="2023-10-24T11:39:10.151" v="417" actId="1076"/>
          <ac:spMkLst>
            <pc:docMk/>
            <pc:sldMk cId="3035904134" sldId="266"/>
            <ac:spMk id="26" creationId="{0885C2CB-7908-ED5E-EA6C-936365B72D3F}"/>
          </ac:spMkLst>
        </pc:spChg>
        <pc:spChg chg="add mod">
          <ac:chgData name="ALESSANDRO PRIVITERA" userId="2693b37a-f1ff-4d47-b16b-724e5b96aadb" providerId="ADAL" clId="{4C5B8588-5B77-4664-9345-4A179C50BB3C}" dt="2023-10-24T11:39:10.151" v="417" actId="1076"/>
          <ac:spMkLst>
            <pc:docMk/>
            <pc:sldMk cId="3035904134" sldId="266"/>
            <ac:spMk id="27" creationId="{96BBF7D7-6930-1F5E-010A-22568D5B58B6}"/>
          </ac:spMkLst>
        </pc:spChg>
        <pc:spChg chg="mod">
          <ac:chgData name="ALESSANDRO PRIVITERA" userId="2693b37a-f1ff-4d47-b16b-724e5b96aadb" providerId="ADAL" clId="{4C5B8588-5B77-4664-9345-4A179C50BB3C}" dt="2023-10-24T11:38:52.294" v="407"/>
          <ac:spMkLst>
            <pc:docMk/>
            <pc:sldMk cId="3035904134" sldId="266"/>
            <ac:spMk id="30" creationId="{54C38945-6D45-216D-494D-A8DC04462735}"/>
          </ac:spMkLst>
        </pc:spChg>
        <pc:spChg chg="add mod">
          <ac:chgData name="ALESSANDRO PRIVITERA" userId="2693b37a-f1ff-4d47-b16b-724e5b96aadb" providerId="ADAL" clId="{4C5B8588-5B77-4664-9345-4A179C50BB3C}" dt="2023-10-24T11:39:10.151" v="417" actId="1076"/>
          <ac:spMkLst>
            <pc:docMk/>
            <pc:sldMk cId="3035904134" sldId="266"/>
            <ac:spMk id="31" creationId="{149D21D5-2333-CFA7-EE08-98E483F981FC}"/>
          </ac:spMkLst>
        </pc:spChg>
        <pc:spChg chg="add mod">
          <ac:chgData name="ALESSANDRO PRIVITERA" userId="2693b37a-f1ff-4d47-b16b-724e5b96aadb" providerId="ADAL" clId="{4C5B8588-5B77-4664-9345-4A179C50BB3C}" dt="2023-10-24T11:39:10.151" v="417" actId="1076"/>
          <ac:spMkLst>
            <pc:docMk/>
            <pc:sldMk cId="3035904134" sldId="266"/>
            <ac:spMk id="33" creationId="{DC9E42E3-FADB-73F6-CAF3-28C5FBF88547}"/>
          </ac:spMkLst>
        </pc:spChg>
        <pc:spChg chg="add mod">
          <ac:chgData name="ALESSANDRO PRIVITERA" userId="2693b37a-f1ff-4d47-b16b-724e5b96aadb" providerId="ADAL" clId="{4C5B8588-5B77-4664-9345-4A179C50BB3C}" dt="2023-10-24T11:39:10.151" v="417" actId="1076"/>
          <ac:spMkLst>
            <pc:docMk/>
            <pc:sldMk cId="3035904134" sldId="266"/>
            <ac:spMk id="34" creationId="{A816D9B5-CD5F-FFE1-DA9A-256330E647A0}"/>
          </ac:spMkLst>
        </pc:spChg>
        <pc:spChg chg="add mod">
          <ac:chgData name="ALESSANDRO PRIVITERA" userId="2693b37a-f1ff-4d47-b16b-724e5b96aadb" providerId="ADAL" clId="{4C5B8588-5B77-4664-9345-4A179C50BB3C}" dt="2023-10-24T11:39:10.151" v="417" actId="1076"/>
          <ac:spMkLst>
            <pc:docMk/>
            <pc:sldMk cId="3035904134" sldId="266"/>
            <ac:spMk id="36" creationId="{203B8223-DC59-D58C-13C4-9A16518E525E}"/>
          </ac:spMkLst>
        </pc:spChg>
        <pc:grpChg chg="add mod">
          <ac:chgData name="ALESSANDRO PRIVITERA" userId="2693b37a-f1ff-4d47-b16b-724e5b96aadb" providerId="ADAL" clId="{4C5B8588-5B77-4664-9345-4A179C50BB3C}" dt="2023-10-24T11:39:10.151" v="417" actId="1076"/>
          <ac:grpSpMkLst>
            <pc:docMk/>
            <pc:sldMk cId="3035904134" sldId="266"/>
            <ac:grpSpMk id="17" creationId="{8B9D8A19-930D-5F8C-584B-F3423D1BCBFC}"/>
          </ac:grpSpMkLst>
        </pc:grpChg>
        <pc:grpChg chg="mod">
          <ac:chgData name="ALESSANDRO PRIVITERA" userId="2693b37a-f1ff-4d47-b16b-724e5b96aadb" providerId="ADAL" clId="{4C5B8588-5B77-4664-9345-4A179C50BB3C}" dt="2023-10-24T11:38:52.294" v="407"/>
          <ac:grpSpMkLst>
            <pc:docMk/>
            <pc:sldMk cId="3035904134" sldId="266"/>
            <ac:grpSpMk id="18" creationId="{345F01A6-A8B0-D6F2-0627-890AE25F64E7}"/>
          </ac:grpSpMkLst>
        </pc:grpChg>
        <pc:grpChg chg="add mod">
          <ac:chgData name="ALESSANDRO PRIVITERA" userId="2693b37a-f1ff-4d47-b16b-724e5b96aadb" providerId="ADAL" clId="{4C5B8588-5B77-4664-9345-4A179C50BB3C}" dt="2023-10-24T11:39:10.151" v="417" actId="1076"/>
          <ac:grpSpMkLst>
            <pc:docMk/>
            <pc:sldMk cId="3035904134" sldId="266"/>
            <ac:grpSpMk id="28" creationId="{102A605E-70E1-6C02-DADF-8C75FEB5B836}"/>
          </ac:grpSpMkLst>
        </pc:grpChg>
        <pc:cxnChg chg="add del mod">
          <ac:chgData name="ALESSANDRO PRIVITERA" userId="2693b37a-f1ff-4d47-b16b-724e5b96aadb" providerId="ADAL" clId="{4C5B8588-5B77-4664-9345-4A179C50BB3C}" dt="2023-10-24T11:38:56.340" v="409" actId="478"/>
          <ac:cxnSpMkLst>
            <pc:docMk/>
            <pc:sldMk cId="3035904134" sldId="266"/>
            <ac:cxnSpMk id="3" creationId="{7870149C-47FA-4624-7105-4169B0781C79}"/>
          </ac:cxnSpMkLst>
        </pc:cxnChg>
        <pc:cxnChg chg="add del mod">
          <ac:chgData name="ALESSANDRO PRIVITERA" userId="2693b37a-f1ff-4d47-b16b-724e5b96aadb" providerId="ADAL" clId="{4C5B8588-5B77-4664-9345-4A179C50BB3C}" dt="2023-10-24T11:39:02.255" v="412" actId="478"/>
          <ac:cxnSpMkLst>
            <pc:docMk/>
            <pc:sldMk cId="3035904134" sldId="266"/>
            <ac:cxnSpMk id="4" creationId="{58122286-9678-1C4D-BEB8-70B3F05360A4}"/>
          </ac:cxnSpMkLst>
        </pc:cxnChg>
        <pc:cxnChg chg="add mod">
          <ac:chgData name="ALESSANDRO PRIVITERA" userId="2693b37a-f1ff-4d47-b16b-724e5b96aadb" providerId="ADAL" clId="{4C5B8588-5B77-4664-9345-4A179C50BB3C}" dt="2023-10-24T11:39:10.151" v="417" actId="1076"/>
          <ac:cxnSpMkLst>
            <pc:docMk/>
            <pc:sldMk cId="3035904134" sldId="266"/>
            <ac:cxnSpMk id="7" creationId="{80A6ECC6-F320-09AC-CBFE-E2A66070073C}"/>
          </ac:cxnSpMkLst>
        </pc:cxnChg>
        <pc:cxnChg chg="add mod">
          <ac:chgData name="ALESSANDRO PRIVITERA" userId="2693b37a-f1ff-4d47-b16b-724e5b96aadb" providerId="ADAL" clId="{4C5B8588-5B77-4664-9345-4A179C50BB3C}" dt="2023-10-24T11:39:10.151" v="417" actId="1076"/>
          <ac:cxnSpMkLst>
            <pc:docMk/>
            <pc:sldMk cId="3035904134" sldId="266"/>
            <ac:cxnSpMk id="8" creationId="{00449C84-1F49-03F9-98C6-E493C18D57E9}"/>
          </ac:cxnSpMkLst>
        </pc:cxnChg>
        <pc:cxnChg chg="add mod">
          <ac:chgData name="ALESSANDRO PRIVITERA" userId="2693b37a-f1ff-4d47-b16b-724e5b96aadb" providerId="ADAL" clId="{4C5B8588-5B77-4664-9345-4A179C50BB3C}" dt="2023-10-24T11:39:10.151" v="417" actId="1076"/>
          <ac:cxnSpMkLst>
            <pc:docMk/>
            <pc:sldMk cId="3035904134" sldId="266"/>
            <ac:cxnSpMk id="9" creationId="{CDC0BAFF-1D2F-64D1-2740-388FB7B35DD6}"/>
          </ac:cxnSpMkLst>
        </pc:cxnChg>
        <pc:cxnChg chg="add mod">
          <ac:chgData name="ALESSANDRO PRIVITERA" userId="2693b37a-f1ff-4d47-b16b-724e5b96aadb" providerId="ADAL" clId="{4C5B8588-5B77-4664-9345-4A179C50BB3C}" dt="2023-10-24T11:39:10.151" v="417" actId="1076"/>
          <ac:cxnSpMkLst>
            <pc:docMk/>
            <pc:sldMk cId="3035904134" sldId="266"/>
            <ac:cxnSpMk id="10" creationId="{CBD033FF-8766-07BB-8240-AFE65D0D0937}"/>
          </ac:cxnSpMkLst>
        </pc:cxnChg>
        <pc:cxnChg chg="add del mod">
          <ac:chgData name="ALESSANDRO PRIVITERA" userId="2693b37a-f1ff-4d47-b16b-724e5b96aadb" providerId="ADAL" clId="{4C5B8588-5B77-4664-9345-4A179C50BB3C}" dt="2023-10-24T11:39:03.311" v="413" actId="478"/>
          <ac:cxnSpMkLst>
            <pc:docMk/>
            <pc:sldMk cId="3035904134" sldId="266"/>
            <ac:cxnSpMk id="11" creationId="{B182E7EA-B46A-15D6-E401-420DF05130BD}"/>
          </ac:cxnSpMkLst>
        </pc:cxnChg>
        <pc:cxnChg chg="add del mod">
          <ac:chgData name="ALESSANDRO PRIVITERA" userId="2693b37a-f1ff-4d47-b16b-724e5b96aadb" providerId="ADAL" clId="{4C5B8588-5B77-4664-9345-4A179C50BB3C}" dt="2023-10-24T11:39:06.040" v="416" actId="478"/>
          <ac:cxnSpMkLst>
            <pc:docMk/>
            <pc:sldMk cId="3035904134" sldId="266"/>
            <ac:cxnSpMk id="12" creationId="{F30517EC-5FB6-3A56-4699-7D59F130FABC}"/>
          </ac:cxnSpMkLst>
        </pc:cxnChg>
        <pc:cxnChg chg="mod">
          <ac:chgData name="ALESSANDRO PRIVITERA" userId="2693b37a-f1ff-4d47-b16b-724e5b96aadb" providerId="ADAL" clId="{4C5B8588-5B77-4664-9345-4A179C50BB3C}" dt="2023-10-24T11:38:52.294" v="407"/>
          <ac:cxnSpMkLst>
            <pc:docMk/>
            <pc:sldMk cId="3035904134" sldId="266"/>
            <ac:cxnSpMk id="20" creationId="{1AB0B8E1-87FD-634A-0459-3DC3BF1513F8}"/>
          </ac:cxnSpMkLst>
        </pc:cxnChg>
        <pc:cxnChg chg="add mod">
          <ac:chgData name="ALESSANDRO PRIVITERA" userId="2693b37a-f1ff-4d47-b16b-724e5b96aadb" providerId="ADAL" clId="{4C5B8588-5B77-4664-9345-4A179C50BB3C}" dt="2023-10-24T11:39:10.151" v="417" actId="1076"/>
          <ac:cxnSpMkLst>
            <pc:docMk/>
            <pc:sldMk cId="3035904134" sldId="266"/>
            <ac:cxnSpMk id="22" creationId="{A0F5C5FF-96CA-16E3-E7E0-AA1B59442CE4}"/>
          </ac:cxnSpMkLst>
        </pc:cxnChg>
        <pc:cxnChg chg="add mod">
          <ac:chgData name="ALESSANDRO PRIVITERA" userId="2693b37a-f1ff-4d47-b16b-724e5b96aadb" providerId="ADAL" clId="{4C5B8588-5B77-4664-9345-4A179C50BB3C}" dt="2023-10-24T11:39:10.151" v="417" actId="1076"/>
          <ac:cxnSpMkLst>
            <pc:docMk/>
            <pc:sldMk cId="3035904134" sldId="266"/>
            <ac:cxnSpMk id="25" creationId="{63ADC993-12D2-B1C8-EFB4-C2D5ECB29C0E}"/>
          </ac:cxnSpMkLst>
        </pc:cxnChg>
        <pc:cxnChg chg="mod">
          <ac:chgData name="ALESSANDRO PRIVITERA" userId="2693b37a-f1ff-4d47-b16b-724e5b96aadb" providerId="ADAL" clId="{4C5B8588-5B77-4664-9345-4A179C50BB3C}" dt="2023-10-24T11:38:52.294" v="407"/>
          <ac:cxnSpMkLst>
            <pc:docMk/>
            <pc:sldMk cId="3035904134" sldId="266"/>
            <ac:cxnSpMk id="29" creationId="{E109D848-1D28-254D-1067-0EC243A7F83B}"/>
          </ac:cxnSpMkLst>
        </pc:cxnChg>
        <pc:cxnChg chg="add mod">
          <ac:chgData name="ALESSANDRO PRIVITERA" userId="2693b37a-f1ff-4d47-b16b-724e5b96aadb" providerId="ADAL" clId="{4C5B8588-5B77-4664-9345-4A179C50BB3C}" dt="2023-10-24T11:39:10.151" v="417" actId="1076"/>
          <ac:cxnSpMkLst>
            <pc:docMk/>
            <pc:sldMk cId="3035904134" sldId="266"/>
            <ac:cxnSpMk id="32" creationId="{B2F191DB-6001-4BA9-860C-1F0D652D49AB}"/>
          </ac:cxnSpMkLst>
        </pc:cxnChg>
        <pc:cxnChg chg="add del mod">
          <ac:chgData name="ALESSANDRO PRIVITERA" userId="2693b37a-f1ff-4d47-b16b-724e5b96aadb" providerId="ADAL" clId="{4C5B8588-5B77-4664-9345-4A179C50BB3C}" dt="2023-10-24T11:38:55.056" v="408" actId="478"/>
          <ac:cxnSpMkLst>
            <pc:docMk/>
            <pc:sldMk cId="3035904134" sldId="266"/>
            <ac:cxnSpMk id="35" creationId="{E946721E-DDA2-6FCC-0B42-C88589CED319}"/>
          </ac:cxnSpMkLst>
        </pc:cxnChg>
      </pc:sldChg>
      <pc:sldChg chg="addSp delSp modSp new mod">
        <pc:chgData name="ALESSANDRO PRIVITERA" userId="2693b37a-f1ff-4d47-b16b-724e5b96aadb" providerId="ADAL" clId="{4C5B8588-5B77-4664-9345-4A179C50BB3C}" dt="2023-11-03T09:28:26.293" v="971" actId="1076"/>
        <pc:sldMkLst>
          <pc:docMk/>
          <pc:sldMk cId="1752199794" sldId="267"/>
        </pc:sldMkLst>
        <pc:spChg chg="add mod">
          <ac:chgData name="ALESSANDRO PRIVITERA" userId="2693b37a-f1ff-4d47-b16b-724e5b96aadb" providerId="ADAL" clId="{4C5B8588-5B77-4664-9345-4A179C50BB3C}" dt="2023-10-31T09:01:20.092" v="970" actId="1076"/>
          <ac:spMkLst>
            <pc:docMk/>
            <pc:sldMk cId="1752199794" sldId="267"/>
            <ac:spMk id="2" creationId="{7C236182-BC54-71A2-6AC5-BB6C024327AE}"/>
          </ac:spMkLst>
        </pc:spChg>
        <pc:spChg chg="add mod">
          <ac:chgData name="ALESSANDRO PRIVITERA" userId="2693b37a-f1ff-4d47-b16b-724e5b96aadb" providerId="ADAL" clId="{4C5B8588-5B77-4664-9345-4A179C50BB3C}" dt="2023-10-31T09:01:20.092" v="970" actId="1076"/>
          <ac:spMkLst>
            <pc:docMk/>
            <pc:sldMk cId="1752199794" sldId="267"/>
            <ac:spMk id="3" creationId="{C8AEC5D6-96B3-B6B4-A7F9-EF1693C316C2}"/>
          </ac:spMkLst>
        </pc:spChg>
        <pc:spChg chg="add mod">
          <ac:chgData name="ALESSANDRO PRIVITERA" userId="2693b37a-f1ff-4d47-b16b-724e5b96aadb" providerId="ADAL" clId="{4C5B8588-5B77-4664-9345-4A179C50BB3C}" dt="2023-10-31T09:01:20.092" v="970" actId="1076"/>
          <ac:spMkLst>
            <pc:docMk/>
            <pc:sldMk cId="1752199794" sldId="267"/>
            <ac:spMk id="4" creationId="{394459CF-CDCE-CF41-1021-308950A70E3F}"/>
          </ac:spMkLst>
        </pc:spChg>
        <pc:spChg chg="add del mod">
          <ac:chgData name="ALESSANDRO PRIVITERA" userId="2693b37a-f1ff-4d47-b16b-724e5b96aadb" providerId="ADAL" clId="{4C5B8588-5B77-4664-9345-4A179C50BB3C}" dt="2023-10-26T07:58:07.004" v="424" actId="478"/>
          <ac:spMkLst>
            <pc:docMk/>
            <pc:sldMk cId="1752199794" sldId="267"/>
            <ac:spMk id="5" creationId="{39BAB378-E3CD-F753-10A7-3A64138051EE}"/>
          </ac:spMkLst>
        </pc:spChg>
        <pc:spChg chg="add mod">
          <ac:chgData name="ALESSANDRO PRIVITERA" userId="2693b37a-f1ff-4d47-b16b-724e5b96aadb" providerId="ADAL" clId="{4C5B8588-5B77-4664-9345-4A179C50BB3C}" dt="2023-10-31T09:01:20.092" v="970" actId="1076"/>
          <ac:spMkLst>
            <pc:docMk/>
            <pc:sldMk cId="1752199794" sldId="267"/>
            <ac:spMk id="6" creationId="{E18200B9-0591-4773-4585-FA3C6FB6E429}"/>
          </ac:spMkLst>
        </pc:spChg>
        <pc:spChg chg="add mod">
          <ac:chgData name="ALESSANDRO PRIVITERA" userId="2693b37a-f1ff-4d47-b16b-724e5b96aadb" providerId="ADAL" clId="{4C5B8588-5B77-4664-9345-4A179C50BB3C}" dt="2023-10-31T09:01:20.092" v="970" actId="1076"/>
          <ac:spMkLst>
            <pc:docMk/>
            <pc:sldMk cId="1752199794" sldId="267"/>
            <ac:spMk id="7" creationId="{94BC805C-AA81-C5B4-571F-4226C921E430}"/>
          </ac:spMkLst>
        </pc:spChg>
        <pc:spChg chg="add mod">
          <ac:chgData name="ALESSANDRO PRIVITERA" userId="2693b37a-f1ff-4d47-b16b-724e5b96aadb" providerId="ADAL" clId="{4C5B8588-5B77-4664-9345-4A179C50BB3C}" dt="2023-10-31T09:01:20.092" v="970" actId="1076"/>
          <ac:spMkLst>
            <pc:docMk/>
            <pc:sldMk cId="1752199794" sldId="267"/>
            <ac:spMk id="8" creationId="{14B28AB1-67A6-15B8-5FDB-EDA2E3FE4C1C}"/>
          </ac:spMkLst>
        </pc:spChg>
        <pc:spChg chg="add del mod">
          <ac:chgData name="ALESSANDRO PRIVITERA" userId="2693b37a-f1ff-4d47-b16b-724e5b96aadb" providerId="ADAL" clId="{4C5B8588-5B77-4664-9345-4A179C50BB3C}" dt="2023-10-26T07:57:59.718" v="421" actId="478"/>
          <ac:spMkLst>
            <pc:docMk/>
            <pc:sldMk cId="1752199794" sldId="267"/>
            <ac:spMk id="12" creationId="{4C1B842E-DFCA-9F2F-3959-52CA3B29C464}"/>
          </ac:spMkLst>
        </pc:spChg>
        <pc:spChg chg="add del">
          <ac:chgData name="ALESSANDRO PRIVITERA" userId="2693b37a-f1ff-4d47-b16b-724e5b96aadb" providerId="ADAL" clId="{4C5B8588-5B77-4664-9345-4A179C50BB3C}" dt="2023-10-31T09:00:14.464" v="922" actId="22"/>
          <ac:spMkLst>
            <pc:docMk/>
            <pc:sldMk cId="1752199794" sldId="267"/>
            <ac:spMk id="12" creationId="{83E62C80-CC90-8B08-CAC2-589112D7DCF3}"/>
          </ac:spMkLst>
        </pc:spChg>
        <pc:spChg chg="add del mod">
          <ac:chgData name="ALESSANDRO PRIVITERA" userId="2693b37a-f1ff-4d47-b16b-724e5b96aadb" providerId="ADAL" clId="{4C5B8588-5B77-4664-9345-4A179C50BB3C}" dt="2023-10-26T07:57:58.439" v="420" actId="478"/>
          <ac:spMkLst>
            <pc:docMk/>
            <pc:sldMk cId="1752199794" sldId="267"/>
            <ac:spMk id="13" creationId="{1E82F224-7DF5-13FC-6226-8F12E2215CD8}"/>
          </ac:spMkLst>
        </pc:spChg>
        <pc:spChg chg="add mod">
          <ac:chgData name="ALESSANDRO PRIVITERA" userId="2693b37a-f1ff-4d47-b16b-724e5b96aadb" providerId="ADAL" clId="{4C5B8588-5B77-4664-9345-4A179C50BB3C}" dt="2023-10-31T09:01:20.092" v="970" actId="1076"/>
          <ac:spMkLst>
            <pc:docMk/>
            <pc:sldMk cId="1752199794" sldId="267"/>
            <ac:spMk id="14" creationId="{C399F308-1475-F12D-40F9-B89B7BEB3B69}"/>
          </ac:spMkLst>
        </pc:spChg>
        <pc:spChg chg="add mod">
          <ac:chgData name="ALESSANDRO PRIVITERA" userId="2693b37a-f1ff-4d47-b16b-724e5b96aadb" providerId="ADAL" clId="{4C5B8588-5B77-4664-9345-4A179C50BB3C}" dt="2023-10-31T09:01:20.092" v="970" actId="1076"/>
          <ac:spMkLst>
            <pc:docMk/>
            <pc:sldMk cId="1752199794" sldId="267"/>
            <ac:spMk id="17" creationId="{A6EBE579-AE9E-C325-8EFA-117A121B3223}"/>
          </ac:spMkLst>
        </pc:spChg>
        <pc:spChg chg="add del mod">
          <ac:chgData name="ALESSANDRO PRIVITERA" userId="2693b37a-f1ff-4d47-b16b-724e5b96aadb" providerId="ADAL" clId="{4C5B8588-5B77-4664-9345-4A179C50BB3C}" dt="2023-10-26T07:58:07.004" v="424" actId="478"/>
          <ac:spMkLst>
            <pc:docMk/>
            <pc:sldMk cId="1752199794" sldId="267"/>
            <ac:spMk id="18" creationId="{E8B8E9E3-21D6-1BFE-8BC5-9B45863FCD7A}"/>
          </ac:spMkLst>
        </pc:spChg>
        <pc:spChg chg="add mod">
          <ac:chgData name="ALESSANDRO PRIVITERA" userId="2693b37a-f1ff-4d47-b16b-724e5b96aadb" providerId="ADAL" clId="{4C5B8588-5B77-4664-9345-4A179C50BB3C}" dt="2023-10-31T09:01:20.092" v="970" actId="1076"/>
          <ac:spMkLst>
            <pc:docMk/>
            <pc:sldMk cId="1752199794" sldId="267"/>
            <ac:spMk id="23" creationId="{C5BD081C-A0B8-B3E8-E312-4B2AE4603959}"/>
          </ac:spMkLst>
        </pc:spChg>
        <pc:spChg chg="add mod">
          <ac:chgData name="ALESSANDRO PRIVITERA" userId="2693b37a-f1ff-4d47-b16b-724e5b96aadb" providerId="ADAL" clId="{4C5B8588-5B77-4664-9345-4A179C50BB3C}" dt="2023-10-31T09:01:20.092" v="970" actId="1076"/>
          <ac:spMkLst>
            <pc:docMk/>
            <pc:sldMk cId="1752199794" sldId="267"/>
            <ac:spMk id="27" creationId="{FA2FAE88-9108-5058-4B92-00DD8FD4E924}"/>
          </ac:spMkLst>
        </pc:spChg>
        <pc:spChg chg="add mod">
          <ac:chgData name="ALESSANDRO PRIVITERA" userId="2693b37a-f1ff-4d47-b16b-724e5b96aadb" providerId="ADAL" clId="{4C5B8588-5B77-4664-9345-4A179C50BB3C}" dt="2023-10-31T09:01:20.092" v="970" actId="1076"/>
          <ac:spMkLst>
            <pc:docMk/>
            <pc:sldMk cId="1752199794" sldId="267"/>
            <ac:spMk id="28" creationId="{0C1C5152-F4BF-37AA-62C2-CF6FE196830C}"/>
          </ac:spMkLst>
        </pc:spChg>
        <pc:spChg chg="add mod">
          <ac:chgData name="ALESSANDRO PRIVITERA" userId="2693b37a-f1ff-4d47-b16b-724e5b96aadb" providerId="ADAL" clId="{4C5B8588-5B77-4664-9345-4A179C50BB3C}" dt="2023-10-31T09:01:20.092" v="970" actId="1076"/>
          <ac:spMkLst>
            <pc:docMk/>
            <pc:sldMk cId="1752199794" sldId="267"/>
            <ac:spMk id="29" creationId="{9BADA448-17F4-297C-D5FA-E9A316671656}"/>
          </ac:spMkLst>
        </pc:spChg>
        <pc:spChg chg="add mod">
          <ac:chgData name="ALESSANDRO PRIVITERA" userId="2693b37a-f1ff-4d47-b16b-724e5b96aadb" providerId="ADAL" clId="{4C5B8588-5B77-4664-9345-4A179C50BB3C}" dt="2023-10-31T09:01:20.092" v="970" actId="1076"/>
          <ac:spMkLst>
            <pc:docMk/>
            <pc:sldMk cId="1752199794" sldId="267"/>
            <ac:spMk id="30" creationId="{73B8522B-8CEC-7B88-B6DB-EDAEDA307582}"/>
          </ac:spMkLst>
        </pc:spChg>
        <pc:spChg chg="add del mod">
          <ac:chgData name="ALESSANDRO PRIVITERA" userId="2693b37a-f1ff-4d47-b16b-724e5b96aadb" providerId="ADAL" clId="{4C5B8588-5B77-4664-9345-4A179C50BB3C}" dt="2023-10-26T07:58:00.804" v="422" actId="478"/>
          <ac:spMkLst>
            <pc:docMk/>
            <pc:sldMk cId="1752199794" sldId="267"/>
            <ac:spMk id="31" creationId="{260850A6-515B-4B6D-5538-6AE66A07158F}"/>
          </ac:spMkLst>
        </pc:spChg>
        <pc:spChg chg="add del mod">
          <ac:chgData name="ALESSANDRO PRIVITERA" userId="2693b37a-f1ff-4d47-b16b-724e5b96aadb" providerId="ADAL" clId="{4C5B8588-5B77-4664-9345-4A179C50BB3C}" dt="2023-10-26T07:57:58.439" v="420" actId="478"/>
          <ac:spMkLst>
            <pc:docMk/>
            <pc:sldMk cId="1752199794" sldId="267"/>
            <ac:spMk id="32" creationId="{BD32EB25-EA50-9758-F555-2618A19DF636}"/>
          </ac:spMkLst>
        </pc:spChg>
        <pc:spChg chg="add del mod">
          <ac:chgData name="ALESSANDRO PRIVITERA" userId="2693b37a-f1ff-4d47-b16b-724e5b96aadb" providerId="ADAL" clId="{4C5B8588-5B77-4664-9345-4A179C50BB3C}" dt="2023-10-26T07:58:11.098" v="425" actId="478"/>
          <ac:spMkLst>
            <pc:docMk/>
            <pc:sldMk cId="1752199794" sldId="267"/>
            <ac:spMk id="33" creationId="{4A56A263-0754-335C-7366-4CBCD1B47BB7}"/>
          </ac:spMkLst>
        </pc:spChg>
        <pc:spChg chg="add del mod">
          <ac:chgData name="ALESSANDRO PRIVITERA" userId="2693b37a-f1ff-4d47-b16b-724e5b96aadb" providerId="ADAL" clId="{4C5B8588-5B77-4664-9345-4A179C50BB3C}" dt="2023-10-26T07:58:11.098" v="425" actId="478"/>
          <ac:spMkLst>
            <pc:docMk/>
            <pc:sldMk cId="1752199794" sldId="267"/>
            <ac:spMk id="34" creationId="{97198FB4-9A48-21CB-A10D-1DFCCF33ECB7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37" creationId="{96F858E9-86D0-300B-C222-FF1FA2946B5F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39" creationId="{292BF6B8-2002-955C-D732-8F53AC02406B}"/>
          </ac:spMkLst>
        </pc:spChg>
        <pc:spChg chg="add mod">
          <ac:chgData name="ALESSANDRO PRIVITERA" userId="2693b37a-f1ff-4d47-b16b-724e5b96aadb" providerId="ADAL" clId="{4C5B8588-5B77-4664-9345-4A179C50BB3C}" dt="2023-10-31T09:01:20.092" v="970" actId="1076"/>
          <ac:spMkLst>
            <pc:docMk/>
            <pc:sldMk cId="1752199794" sldId="267"/>
            <ac:spMk id="41" creationId="{AD324427-D9F2-5724-8C56-61C36154CCAD}"/>
          </ac:spMkLst>
        </pc:spChg>
        <pc:spChg chg="add mod">
          <ac:chgData name="ALESSANDRO PRIVITERA" userId="2693b37a-f1ff-4d47-b16b-724e5b96aadb" providerId="ADAL" clId="{4C5B8588-5B77-4664-9345-4A179C50BB3C}" dt="2023-10-31T09:01:20.092" v="970" actId="1076"/>
          <ac:spMkLst>
            <pc:docMk/>
            <pc:sldMk cId="1752199794" sldId="267"/>
            <ac:spMk id="42" creationId="{0DB77729-F5F0-A2FD-77A0-0BD69FE08737}"/>
          </ac:spMkLst>
        </pc:spChg>
        <pc:spChg chg="add mod">
          <ac:chgData name="ALESSANDRO PRIVITERA" userId="2693b37a-f1ff-4d47-b16b-724e5b96aadb" providerId="ADAL" clId="{4C5B8588-5B77-4664-9345-4A179C50BB3C}" dt="2023-10-31T09:01:20.092" v="970" actId="1076"/>
          <ac:spMkLst>
            <pc:docMk/>
            <pc:sldMk cId="1752199794" sldId="267"/>
            <ac:spMk id="44" creationId="{3C339163-0FDA-23A1-9805-F1B89F766E12}"/>
          </ac:spMkLst>
        </pc:spChg>
        <pc:spChg chg="add mod">
          <ac:chgData name="ALESSANDRO PRIVITERA" userId="2693b37a-f1ff-4d47-b16b-724e5b96aadb" providerId="ADAL" clId="{4C5B8588-5B77-4664-9345-4A179C50BB3C}" dt="2023-10-31T09:01:20.092" v="970" actId="1076"/>
          <ac:spMkLst>
            <pc:docMk/>
            <pc:sldMk cId="1752199794" sldId="267"/>
            <ac:spMk id="45" creationId="{3C4CD4F0-D64A-8F93-434C-238A05946C9F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48" creationId="{7CBB1B2D-6307-6BD1-0857-DD33BF446F43}"/>
          </ac:spMkLst>
        </pc:spChg>
        <pc:spChg chg="add mod">
          <ac:chgData name="ALESSANDRO PRIVITERA" userId="2693b37a-f1ff-4d47-b16b-724e5b96aadb" providerId="ADAL" clId="{4C5B8588-5B77-4664-9345-4A179C50BB3C}" dt="2023-10-31T09:01:20.092" v="970" actId="1076"/>
          <ac:spMkLst>
            <pc:docMk/>
            <pc:sldMk cId="1752199794" sldId="267"/>
            <ac:spMk id="49" creationId="{FD25D791-4389-1020-C724-CFCC2A682CC3}"/>
          </ac:spMkLst>
        </pc:spChg>
        <pc:spChg chg="add mod">
          <ac:chgData name="ALESSANDRO PRIVITERA" userId="2693b37a-f1ff-4d47-b16b-724e5b96aadb" providerId="ADAL" clId="{4C5B8588-5B77-4664-9345-4A179C50BB3C}" dt="2023-10-31T09:01:20.092" v="970" actId="1076"/>
          <ac:spMkLst>
            <pc:docMk/>
            <pc:sldMk cId="1752199794" sldId="267"/>
            <ac:spMk id="51" creationId="{D62404F8-07FE-EBF6-B8E3-73D0CE2E640F}"/>
          </ac:spMkLst>
        </pc:spChg>
        <pc:spChg chg="add mod">
          <ac:chgData name="ALESSANDRO PRIVITERA" userId="2693b37a-f1ff-4d47-b16b-724e5b96aadb" providerId="ADAL" clId="{4C5B8588-5B77-4664-9345-4A179C50BB3C}" dt="2023-10-31T09:01:20.092" v="970" actId="1076"/>
          <ac:spMkLst>
            <pc:docMk/>
            <pc:sldMk cId="1752199794" sldId="267"/>
            <ac:spMk id="52" creationId="{C7548E31-9F1F-A736-D751-30B541D155F4}"/>
          </ac:spMkLst>
        </pc:spChg>
        <pc:spChg chg="add mod">
          <ac:chgData name="ALESSANDRO PRIVITERA" userId="2693b37a-f1ff-4d47-b16b-724e5b96aadb" providerId="ADAL" clId="{4C5B8588-5B77-4664-9345-4A179C50BB3C}" dt="2023-10-31T09:01:20.092" v="970" actId="1076"/>
          <ac:spMkLst>
            <pc:docMk/>
            <pc:sldMk cId="1752199794" sldId="267"/>
            <ac:spMk id="53" creationId="{ACB8D439-4DDE-7573-866C-E876B3C0D683}"/>
          </ac:spMkLst>
        </pc:spChg>
        <pc:spChg chg="add mod">
          <ac:chgData name="ALESSANDRO PRIVITERA" userId="2693b37a-f1ff-4d47-b16b-724e5b96aadb" providerId="ADAL" clId="{4C5B8588-5B77-4664-9345-4A179C50BB3C}" dt="2023-10-31T09:01:20.092" v="970" actId="1076"/>
          <ac:spMkLst>
            <pc:docMk/>
            <pc:sldMk cId="1752199794" sldId="267"/>
            <ac:spMk id="54" creationId="{D647B1F2-6378-8E0F-1349-35C1312CC93F}"/>
          </ac:spMkLst>
        </pc:spChg>
        <pc:spChg chg="add mod">
          <ac:chgData name="ALESSANDRO PRIVITERA" userId="2693b37a-f1ff-4d47-b16b-724e5b96aadb" providerId="ADAL" clId="{4C5B8588-5B77-4664-9345-4A179C50BB3C}" dt="2023-10-31T09:01:20.092" v="970" actId="1076"/>
          <ac:spMkLst>
            <pc:docMk/>
            <pc:sldMk cId="1752199794" sldId="267"/>
            <ac:spMk id="55" creationId="{365C5E29-247A-91AD-C16F-5092EEE0F89B}"/>
          </ac:spMkLst>
        </pc:spChg>
        <pc:spChg chg="add mod">
          <ac:chgData name="ALESSANDRO PRIVITERA" userId="2693b37a-f1ff-4d47-b16b-724e5b96aadb" providerId="ADAL" clId="{4C5B8588-5B77-4664-9345-4A179C50BB3C}" dt="2023-10-31T09:01:20.092" v="970" actId="1076"/>
          <ac:spMkLst>
            <pc:docMk/>
            <pc:sldMk cId="1752199794" sldId="267"/>
            <ac:spMk id="61" creationId="{262F7CA0-6A1B-B75B-7242-7592CCF2D5A8}"/>
          </ac:spMkLst>
        </pc:spChg>
        <pc:spChg chg="add mod">
          <ac:chgData name="ALESSANDRO PRIVITERA" userId="2693b37a-f1ff-4d47-b16b-724e5b96aadb" providerId="ADAL" clId="{4C5B8588-5B77-4664-9345-4A179C50BB3C}" dt="2023-10-31T09:01:20.092" v="970" actId="1076"/>
          <ac:spMkLst>
            <pc:docMk/>
            <pc:sldMk cId="1752199794" sldId="267"/>
            <ac:spMk id="62" creationId="{18DDD0C4-25F7-A9C9-9DF8-3683014BB893}"/>
          </ac:spMkLst>
        </pc:spChg>
        <pc:spChg chg="add mod">
          <ac:chgData name="ALESSANDRO PRIVITERA" userId="2693b37a-f1ff-4d47-b16b-724e5b96aadb" providerId="ADAL" clId="{4C5B8588-5B77-4664-9345-4A179C50BB3C}" dt="2023-10-31T09:01:20.092" v="970" actId="1076"/>
          <ac:spMkLst>
            <pc:docMk/>
            <pc:sldMk cId="1752199794" sldId="267"/>
            <ac:spMk id="63" creationId="{AABEBD92-9A0B-0466-84B2-9C43903E1160}"/>
          </ac:spMkLst>
        </pc:spChg>
        <pc:spChg chg="add del mod">
          <ac:chgData name="ALESSANDRO PRIVITERA" userId="2693b37a-f1ff-4d47-b16b-724e5b96aadb" providerId="ADAL" clId="{4C5B8588-5B77-4664-9345-4A179C50BB3C}" dt="2023-10-26T07:58:48.937" v="431" actId="478"/>
          <ac:spMkLst>
            <pc:docMk/>
            <pc:sldMk cId="1752199794" sldId="267"/>
            <ac:spMk id="64" creationId="{E01669C8-2D58-18BF-20F5-86DF111CDEFF}"/>
          </ac:spMkLst>
        </pc:spChg>
        <pc:spChg chg="add del mod">
          <ac:chgData name="ALESSANDRO PRIVITERA" userId="2693b37a-f1ff-4d47-b16b-724e5b96aadb" providerId="ADAL" clId="{4C5B8588-5B77-4664-9345-4A179C50BB3C}" dt="2023-10-26T08:43:22.537" v="563" actId="478"/>
          <ac:spMkLst>
            <pc:docMk/>
            <pc:sldMk cId="1752199794" sldId="267"/>
            <ac:spMk id="66" creationId="{C1C4568F-9943-2ABC-3235-C9E9EB083C27}"/>
          </ac:spMkLst>
        </pc:spChg>
        <pc:spChg chg="add mod">
          <ac:chgData name="ALESSANDRO PRIVITERA" userId="2693b37a-f1ff-4d47-b16b-724e5b96aadb" providerId="ADAL" clId="{4C5B8588-5B77-4664-9345-4A179C50BB3C}" dt="2023-10-31T09:01:20.092" v="970" actId="1076"/>
          <ac:spMkLst>
            <pc:docMk/>
            <pc:sldMk cId="1752199794" sldId="267"/>
            <ac:spMk id="67" creationId="{5552ACFE-4C3A-305C-01CA-D1474068A160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75" creationId="{654D0789-D7E6-D8B0-7811-55F0F8D5D71A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77" creationId="{97258D54-3455-05C0-EA2F-10D10B2E9607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80" creationId="{782945DD-EBB9-63A0-F039-E5488BE4250B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82" creationId="{B3B084B8-BAC8-BE79-7E52-4810F54991A7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85" creationId="{A240CFF7-BF59-C4C0-E40D-987070AE0E11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87" creationId="{35B774E9-BFDA-BF6A-ECCC-F4E21625AF83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90" creationId="{CD880268-BCD5-4473-643F-3C205C990934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92" creationId="{4B7C54F8-6312-0821-E7FB-F74F4B849844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95" creationId="{275B7637-F822-378D-61C6-4285546BE3D6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97" creationId="{B826273F-08C8-36B8-821D-C382BCB8652D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100" creationId="{67F02AE7-4BB3-2B87-4BD4-4EDE7C25A053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102" creationId="{42E8AB66-1C78-BCA4-2FDA-96E7CABF89D6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105" creationId="{C4429ED6-C304-7FD2-CF11-E8F9919C239B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107" creationId="{43244D26-BC53-0606-BEE3-E19D76EBB1A9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110" creationId="{7F3C86D3-53A2-8CFA-29E8-F842B2F742DE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112" creationId="{B989AAF5-F0C0-529A-F83D-C1EA0137DE58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115" creationId="{2EC694DF-25BF-F936-0C7C-59A4325EE75C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117" creationId="{592DB475-B8A0-83F8-2197-EA168308D16D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120" creationId="{465921FA-66A5-EF86-D0E8-01000FD7ADD3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122" creationId="{DA3358CC-66AC-114B-7C03-829E4049FE50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125" creationId="{74187D20-7A6D-B3E3-AB93-37D54A7F7C89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127" creationId="{C962AF53-0AEB-231B-C75B-61CE86A4A2E2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130" creationId="{357CC18D-FE4A-8548-3F0C-F379BD3083DC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132" creationId="{40A03944-CDE4-1CAF-8EDF-F1862526552F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135" creationId="{326B9296-EFE9-045C-5CB9-F2043BBBC4BE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137" creationId="{C46D1A88-87D7-99C4-A833-F2328986E013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140" creationId="{C9891CAC-7AE7-04F8-A297-709D988972B0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142" creationId="{4544300B-E723-7695-1385-7CCA59D82CBA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145" creationId="{D947717E-3693-9227-63DE-9484F0ECA1EF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147" creationId="{3F3AD876-37FD-3669-C74F-93F90D0A0BC7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150" creationId="{77DFD99F-32F3-1A10-3619-0A68328B66BD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152" creationId="{6BF759BD-7CAB-7961-327F-2C58B16E4152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155" creationId="{CB0DEF0A-EF79-5B8E-C900-DB69EC0EDB09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157" creationId="{AC6E9762-01C4-C792-77A6-DF0BE6E9984F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160" creationId="{9683603D-E6A6-4BDD-C1FC-9D2D59905982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162" creationId="{83E80C34-9B38-8D50-E300-E8E5E0A34620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165" creationId="{CCCC5A01-C0B6-EC8B-B1B5-C868482B6877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167" creationId="{66C835A3-973D-C846-295F-493F6ADDE972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170" creationId="{384E1C37-E38F-F3F7-D6AE-E56CEEB35C61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172" creationId="{C8B54938-A181-6F29-1EE0-579E6492F73A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175" creationId="{ECEA6DC3-5A46-FF72-0B57-1E6EFE58998C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177" creationId="{68FE24F6-80BD-9E8F-CDEF-E3312077B96E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180" creationId="{4B8E0CB6-22D7-16A3-FC8D-A918F59C2ED3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182" creationId="{67FB5050-6D8E-2BB2-0EF3-65804C4DCADF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185" creationId="{45DB5819-D94A-21DD-53BB-A7CF5D0D6B59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187" creationId="{BA7EE04A-20B1-3232-AACF-B7DEE8D05EFB}"/>
          </ac:spMkLst>
        </pc:spChg>
        <pc:spChg chg="add del mod">
          <ac:chgData name="ALESSANDRO PRIVITERA" userId="2693b37a-f1ff-4d47-b16b-724e5b96aadb" providerId="ADAL" clId="{4C5B8588-5B77-4664-9345-4A179C50BB3C}" dt="2023-10-26T07:57:58.439" v="420" actId="478"/>
          <ac:spMkLst>
            <pc:docMk/>
            <pc:sldMk cId="1752199794" sldId="267"/>
            <ac:spMk id="188" creationId="{644573F7-A0BD-38EF-ECD6-271E2FB6ADE0}"/>
          </ac:spMkLst>
        </pc:spChg>
        <pc:spChg chg="add del mod">
          <ac:chgData name="ALESSANDRO PRIVITERA" userId="2693b37a-f1ff-4d47-b16b-724e5b96aadb" providerId="ADAL" clId="{4C5B8588-5B77-4664-9345-4A179C50BB3C}" dt="2023-10-26T08:43:39.201" v="576" actId="478"/>
          <ac:spMkLst>
            <pc:docMk/>
            <pc:sldMk cId="1752199794" sldId="267"/>
            <ac:spMk id="189" creationId="{103046FE-E0AF-F602-C157-9780896D9C9A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192" creationId="{B78B0327-9168-5969-A6D5-63B16F9392E1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194" creationId="{27736FBD-09E4-41B7-00B1-2AF748103117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197" creationId="{14D7BA7E-40CC-C39B-2171-004C934233D8}"/>
          </ac:spMkLst>
        </pc:spChg>
        <pc:spChg chg="mod">
          <ac:chgData name="ALESSANDRO PRIVITERA" userId="2693b37a-f1ff-4d47-b16b-724e5b96aadb" providerId="ADAL" clId="{4C5B8588-5B77-4664-9345-4A179C50BB3C}" dt="2023-10-26T07:57:51.082" v="419"/>
          <ac:spMkLst>
            <pc:docMk/>
            <pc:sldMk cId="1752199794" sldId="267"/>
            <ac:spMk id="199" creationId="{1761F910-E869-5C57-4FF3-40AF9D3CD89C}"/>
          </ac:spMkLst>
        </pc:spChg>
        <pc:spChg chg="add mod">
          <ac:chgData name="ALESSANDRO PRIVITERA" userId="2693b37a-f1ff-4d47-b16b-724e5b96aadb" providerId="ADAL" clId="{4C5B8588-5B77-4664-9345-4A179C50BB3C}" dt="2023-10-31T09:01:20.092" v="970" actId="1076"/>
          <ac:spMkLst>
            <pc:docMk/>
            <pc:sldMk cId="1752199794" sldId="267"/>
            <ac:spMk id="201" creationId="{4B012CB6-3E2D-D6C4-DF5E-64EE284004DB}"/>
          </ac:spMkLst>
        </pc:spChg>
        <pc:spChg chg="add mod">
          <ac:chgData name="ALESSANDRO PRIVITERA" userId="2693b37a-f1ff-4d47-b16b-724e5b96aadb" providerId="ADAL" clId="{4C5B8588-5B77-4664-9345-4A179C50BB3C}" dt="2023-10-31T09:01:20.092" v="970" actId="1076"/>
          <ac:spMkLst>
            <pc:docMk/>
            <pc:sldMk cId="1752199794" sldId="267"/>
            <ac:spMk id="214" creationId="{02022BBE-CBD3-C6D8-6F9F-8466DA521756}"/>
          </ac:spMkLst>
        </pc:spChg>
        <pc:spChg chg="add mod">
          <ac:chgData name="ALESSANDRO PRIVITERA" userId="2693b37a-f1ff-4d47-b16b-724e5b96aadb" providerId="ADAL" clId="{4C5B8588-5B77-4664-9345-4A179C50BB3C}" dt="2023-10-31T09:01:20.092" v="970" actId="1076"/>
          <ac:spMkLst>
            <pc:docMk/>
            <pc:sldMk cId="1752199794" sldId="267"/>
            <ac:spMk id="215" creationId="{EAC372CB-BB31-7885-6BB8-4F5E40B75308}"/>
          </ac:spMkLst>
        </pc:spChg>
        <pc:spChg chg="add mod">
          <ac:chgData name="ALESSANDRO PRIVITERA" userId="2693b37a-f1ff-4d47-b16b-724e5b96aadb" providerId="ADAL" clId="{4C5B8588-5B77-4664-9345-4A179C50BB3C}" dt="2023-10-31T09:01:20.092" v="970" actId="1076"/>
          <ac:spMkLst>
            <pc:docMk/>
            <pc:sldMk cId="1752199794" sldId="267"/>
            <ac:spMk id="216" creationId="{2CD799CB-CEB9-9BAE-880D-9D6C6B6C258A}"/>
          </ac:spMkLst>
        </pc:spChg>
        <pc:spChg chg="add mod">
          <ac:chgData name="ALESSANDRO PRIVITERA" userId="2693b37a-f1ff-4d47-b16b-724e5b96aadb" providerId="ADAL" clId="{4C5B8588-5B77-4664-9345-4A179C50BB3C}" dt="2023-10-31T09:01:20.092" v="970" actId="1076"/>
          <ac:spMkLst>
            <pc:docMk/>
            <pc:sldMk cId="1752199794" sldId="267"/>
            <ac:spMk id="217" creationId="{063A3E0D-E91B-8988-7CEE-7775C2B317FF}"/>
          </ac:spMkLst>
        </pc:spChg>
        <pc:spChg chg="add mod">
          <ac:chgData name="ALESSANDRO PRIVITERA" userId="2693b37a-f1ff-4d47-b16b-724e5b96aadb" providerId="ADAL" clId="{4C5B8588-5B77-4664-9345-4A179C50BB3C}" dt="2023-10-31T09:01:20.092" v="970" actId="1076"/>
          <ac:spMkLst>
            <pc:docMk/>
            <pc:sldMk cId="1752199794" sldId="267"/>
            <ac:spMk id="237" creationId="{50FB59A1-E300-652F-F9F1-FDEB1F93973F}"/>
          </ac:spMkLst>
        </pc:spChg>
        <pc:spChg chg="add mod">
          <ac:chgData name="ALESSANDRO PRIVITERA" userId="2693b37a-f1ff-4d47-b16b-724e5b96aadb" providerId="ADAL" clId="{4C5B8588-5B77-4664-9345-4A179C50BB3C}" dt="2023-10-31T09:01:20.092" v="970" actId="1076"/>
          <ac:spMkLst>
            <pc:docMk/>
            <pc:sldMk cId="1752199794" sldId="267"/>
            <ac:spMk id="238" creationId="{D53BBC23-BE35-D391-1601-75BC4DD879DB}"/>
          </ac:spMkLst>
        </pc:spChg>
        <pc:spChg chg="mod">
          <ac:chgData name="ALESSANDRO PRIVITERA" userId="2693b37a-f1ff-4d47-b16b-724e5b96aadb" providerId="ADAL" clId="{4C5B8588-5B77-4664-9345-4A179C50BB3C}" dt="2023-10-26T08:44:12.805" v="591" actId="20577"/>
          <ac:spMkLst>
            <pc:docMk/>
            <pc:sldMk cId="1752199794" sldId="267"/>
            <ac:spMk id="241" creationId="{0F8C0E05-1E94-2AB8-E966-A31B2F843D8E}"/>
          </ac:spMkLst>
        </pc:spChg>
        <pc:spChg chg="mod">
          <ac:chgData name="ALESSANDRO PRIVITERA" userId="2693b37a-f1ff-4d47-b16b-724e5b96aadb" providerId="ADAL" clId="{4C5B8588-5B77-4664-9345-4A179C50BB3C}" dt="2023-10-26T08:43:59.302" v="579"/>
          <ac:spMkLst>
            <pc:docMk/>
            <pc:sldMk cId="1752199794" sldId="267"/>
            <ac:spMk id="243" creationId="{4B667E9C-939F-C4F2-E174-AE780ED51D8A}"/>
          </ac:spMkLst>
        </pc:spChg>
        <pc:spChg chg="mod">
          <ac:chgData name="ALESSANDRO PRIVITERA" userId="2693b37a-f1ff-4d47-b16b-724e5b96aadb" providerId="ADAL" clId="{4C5B8588-5B77-4664-9345-4A179C50BB3C}" dt="2023-10-26T08:44:41.455" v="615" actId="122"/>
          <ac:spMkLst>
            <pc:docMk/>
            <pc:sldMk cId="1752199794" sldId="267"/>
            <ac:spMk id="246" creationId="{6A2FD5B7-F9B2-D905-6D24-369C6970B858}"/>
          </ac:spMkLst>
        </pc:spChg>
        <pc:spChg chg="mod">
          <ac:chgData name="ALESSANDRO PRIVITERA" userId="2693b37a-f1ff-4d47-b16b-724e5b96aadb" providerId="ADAL" clId="{4C5B8588-5B77-4664-9345-4A179C50BB3C}" dt="2023-10-26T08:44:20.778" v="592"/>
          <ac:spMkLst>
            <pc:docMk/>
            <pc:sldMk cId="1752199794" sldId="267"/>
            <ac:spMk id="248" creationId="{C60540DA-1626-694E-7227-EB9284E650DE}"/>
          </ac:spMkLst>
        </pc:spChg>
        <pc:spChg chg="mod">
          <ac:chgData name="ALESSANDRO PRIVITERA" userId="2693b37a-f1ff-4d47-b16b-724e5b96aadb" providerId="ADAL" clId="{4C5B8588-5B77-4664-9345-4A179C50BB3C}" dt="2023-10-26T08:45:06.300" v="644" actId="20577"/>
          <ac:spMkLst>
            <pc:docMk/>
            <pc:sldMk cId="1752199794" sldId="267"/>
            <ac:spMk id="251" creationId="{F6C9A369-E87B-3DA7-FC22-4EAF05B30BEF}"/>
          </ac:spMkLst>
        </pc:spChg>
        <pc:spChg chg="mod">
          <ac:chgData name="ALESSANDRO PRIVITERA" userId="2693b37a-f1ff-4d47-b16b-724e5b96aadb" providerId="ADAL" clId="{4C5B8588-5B77-4664-9345-4A179C50BB3C}" dt="2023-10-26T08:44:55.925" v="629"/>
          <ac:spMkLst>
            <pc:docMk/>
            <pc:sldMk cId="1752199794" sldId="267"/>
            <ac:spMk id="253" creationId="{F5BD6480-1479-2D18-372C-027998B34284}"/>
          </ac:spMkLst>
        </pc:spChg>
        <pc:spChg chg="add mod">
          <ac:chgData name="ALESSANDRO PRIVITERA" userId="2693b37a-f1ff-4d47-b16b-724e5b96aadb" providerId="ADAL" clId="{4C5B8588-5B77-4664-9345-4A179C50BB3C}" dt="2023-10-31T09:01:20.092" v="970" actId="1076"/>
          <ac:spMkLst>
            <pc:docMk/>
            <pc:sldMk cId="1752199794" sldId="267"/>
            <ac:spMk id="257" creationId="{BD82265E-E6B0-A742-B1EF-A082E5229DB5}"/>
          </ac:spMkLst>
        </pc:spChg>
        <pc:spChg chg="add mod">
          <ac:chgData name="ALESSANDRO PRIVITERA" userId="2693b37a-f1ff-4d47-b16b-724e5b96aadb" providerId="ADAL" clId="{4C5B8588-5B77-4664-9345-4A179C50BB3C}" dt="2023-10-31T09:01:20.092" v="970" actId="1076"/>
          <ac:spMkLst>
            <pc:docMk/>
            <pc:sldMk cId="1752199794" sldId="267"/>
            <ac:spMk id="267" creationId="{4FDB6D2B-6992-15E0-634A-677FA509F283}"/>
          </ac:spMkLst>
        </pc:spChg>
        <pc:grpChg chg="add mod">
          <ac:chgData name="ALESSANDRO PRIVITERA" userId="2693b37a-f1ff-4d47-b16b-724e5b96aadb" providerId="ADAL" clId="{4C5B8588-5B77-4664-9345-4A179C50BB3C}" dt="2023-10-31T09:01:20.092" v="970" actId="1076"/>
          <ac:grpSpMkLst>
            <pc:docMk/>
            <pc:sldMk cId="1752199794" sldId="267"/>
            <ac:grpSpMk id="35" creationId="{1A7C80E5-DCAE-F787-6D74-F6F0EBD336F0}"/>
          </ac:grpSpMkLst>
        </pc:grpChg>
        <pc:grpChg chg="mod">
          <ac:chgData name="ALESSANDRO PRIVITERA" userId="2693b37a-f1ff-4d47-b16b-724e5b96aadb" providerId="ADAL" clId="{4C5B8588-5B77-4664-9345-4A179C50BB3C}" dt="2023-10-26T07:57:51.082" v="419"/>
          <ac:grpSpMkLst>
            <pc:docMk/>
            <pc:sldMk cId="1752199794" sldId="267"/>
            <ac:grpSpMk id="36" creationId="{1ABD996B-BFC5-2BD5-A00D-BF3B51B03851}"/>
          </ac:grpSpMkLst>
        </pc:grpChg>
        <pc:grpChg chg="add mod">
          <ac:chgData name="ALESSANDRO PRIVITERA" userId="2693b37a-f1ff-4d47-b16b-724e5b96aadb" providerId="ADAL" clId="{4C5B8588-5B77-4664-9345-4A179C50BB3C}" dt="2023-10-31T09:01:20.092" v="970" actId="1076"/>
          <ac:grpSpMkLst>
            <pc:docMk/>
            <pc:sldMk cId="1752199794" sldId="267"/>
            <ac:grpSpMk id="46" creationId="{07B57368-044C-48A8-E99C-0584D02DD4AE}"/>
          </ac:grpSpMkLst>
        </pc:grpChg>
        <pc:grpChg chg="add del mod">
          <ac:chgData name="ALESSANDRO PRIVITERA" userId="2693b37a-f1ff-4d47-b16b-724e5b96aadb" providerId="ADAL" clId="{4C5B8588-5B77-4664-9345-4A179C50BB3C}" dt="2023-10-26T08:43:37.497" v="574" actId="478"/>
          <ac:grpSpMkLst>
            <pc:docMk/>
            <pc:sldMk cId="1752199794" sldId="267"/>
            <ac:grpSpMk id="68" creationId="{EADC3D7B-79C6-C51E-048E-87474BF761EF}"/>
          </ac:grpSpMkLst>
        </pc:grpChg>
        <pc:grpChg chg="add mod">
          <ac:chgData name="ALESSANDRO PRIVITERA" userId="2693b37a-f1ff-4d47-b16b-724e5b96aadb" providerId="ADAL" clId="{4C5B8588-5B77-4664-9345-4A179C50BB3C}" dt="2023-10-31T09:01:20.092" v="970" actId="1076"/>
          <ac:grpSpMkLst>
            <pc:docMk/>
            <pc:sldMk cId="1752199794" sldId="267"/>
            <ac:grpSpMk id="73" creationId="{7E761F27-A66B-7A4C-53DE-ED18FF133492}"/>
          </ac:grpSpMkLst>
        </pc:grpChg>
        <pc:grpChg chg="mod">
          <ac:chgData name="ALESSANDRO PRIVITERA" userId="2693b37a-f1ff-4d47-b16b-724e5b96aadb" providerId="ADAL" clId="{4C5B8588-5B77-4664-9345-4A179C50BB3C}" dt="2023-10-26T07:57:51.082" v="419"/>
          <ac:grpSpMkLst>
            <pc:docMk/>
            <pc:sldMk cId="1752199794" sldId="267"/>
            <ac:grpSpMk id="74" creationId="{C34D0D5C-C815-CD45-E4B7-8EB049FBA6EA}"/>
          </ac:grpSpMkLst>
        </pc:grpChg>
        <pc:grpChg chg="add mod">
          <ac:chgData name="ALESSANDRO PRIVITERA" userId="2693b37a-f1ff-4d47-b16b-724e5b96aadb" providerId="ADAL" clId="{4C5B8588-5B77-4664-9345-4A179C50BB3C}" dt="2023-10-31T09:01:20.092" v="970" actId="1076"/>
          <ac:grpSpMkLst>
            <pc:docMk/>
            <pc:sldMk cId="1752199794" sldId="267"/>
            <ac:grpSpMk id="78" creationId="{61999DA3-87D4-57EA-2328-ADD606EB4DB6}"/>
          </ac:grpSpMkLst>
        </pc:grpChg>
        <pc:grpChg chg="mod">
          <ac:chgData name="ALESSANDRO PRIVITERA" userId="2693b37a-f1ff-4d47-b16b-724e5b96aadb" providerId="ADAL" clId="{4C5B8588-5B77-4664-9345-4A179C50BB3C}" dt="2023-10-26T07:57:51.082" v="419"/>
          <ac:grpSpMkLst>
            <pc:docMk/>
            <pc:sldMk cId="1752199794" sldId="267"/>
            <ac:grpSpMk id="79" creationId="{514076A2-16B7-BC1D-1D27-BB68E26ECECD}"/>
          </ac:grpSpMkLst>
        </pc:grpChg>
        <pc:grpChg chg="add mod">
          <ac:chgData name="ALESSANDRO PRIVITERA" userId="2693b37a-f1ff-4d47-b16b-724e5b96aadb" providerId="ADAL" clId="{4C5B8588-5B77-4664-9345-4A179C50BB3C}" dt="2023-10-31T09:01:20.092" v="970" actId="1076"/>
          <ac:grpSpMkLst>
            <pc:docMk/>
            <pc:sldMk cId="1752199794" sldId="267"/>
            <ac:grpSpMk id="83" creationId="{96CBF9C2-6049-6849-E7AF-AE287FCE851C}"/>
          </ac:grpSpMkLst>
        </pc:grpChg>
        <pc:grpChg chg="mod">
          <ac:chgData name="ALESSANDRO PRIVITERA" userId="2693b37a-f1ff-4d47-b16b-724e5b96aadb" providerId="ADAL" clId="{4C5B8588-5B77-4664-9345-4A179C50BB3C}" dt="2023-10-26T07:57:51.082" v="419"/>
          <ac:grpSpMkLst>
            <pc:docMk/>
            <pc:sldMk cId="1752199794" sldId="267"/>
            <ac:grpSpMk id="84" creationId="{1C580F7A-927E-FB35-144E-E6BCD208DED6}"/>
          </ac:grpSpMkLst>
        </pc:grpChg>
        <pc:grpChg chg="add mod">
          <ac:chgData name="ALESSANDRO PRIVITERA" userId="2693b37a-f1ff-4d47-b16b-724e5b96aadb" providerId="ADAL" clId="{4C5B8588-5B77-4664-9345-4A179C50BB3C}" dt="2023-10-31T09:01:20.092" v="970" actId="1076"/>
          <ac:grpSpMkLst>
            <pc:docMk/>
            <pc:sldMk cId="1752199794" sldId="267"/>
            <ac:grpSpMk id="88" creationId="{227A8DFC-DB23-665E-FE9A-ED9026CFD37F}"/>
          </ac:grpSpMkLst>
        </pc:grpChg>
        <pc:grpChg chg="mod">
          <ac:chgData name="ALESSANDRO PRIVITERA" userId="2693b37a-f1ff-4d47-b16b-724e5b96aadb" providerId="ADAL" clId="{4C5B8588-5B77-4664-9345-4A179C50BB3C}" dt="2023-10-26T07:57:51.082" v="419"/>
          <ac:grpSpMkLst>
            <pc:docMk/>
            <pc:sldMk cId="1752199794" sldId="267"/>
            <ac:grpSpMk id="89" creationId="{306912AA-9D4C-EEB7-8D8C-3317D2C40966}"/>
          </ac:grpSpMkLst>
        </pc:grpChg>
        <pc:grpChg chg="add mod">
          <ac:chgData name="ALESSANDRO PRIVITERA" userId="2693b37a-f1ff-4d47-b16b-724e5b96aadb" providerId="ADAL" clId="{4C5B8588-5B77-4664-9345-4A179C50BB3C}" dt="2023-10-31T09:01:20.092" v="970" actId="1076"/>
          <ac:grpSpMkLst>
            <pc:docMk/>
            <pc:sldMk cId="1752199794" sldId="267"/>
            <ac:grpSpMk id="93" creationId="{E260F467-C203-6E61-D866-BBE18960398C}"/>
          </ac:grpSpMkLst>
        </pc:grpChg>
        <pc:grpChg chg="mod">
          <ac:chgData name="ALESSANDRO PRIVITERA" userId="2693b37a-f1ff-4d47-b16b-724e5b96aadb" providerId="ADAL" clId="{4C5B8588-5B77-4664-9345-4A179C50BB3C}" dt="2023-10-26T07:57:51.082" v="419"/>
          <ac:grpSpMkLst>
            <pc:docMk/>
            <pc:sldMk cId="1752199794" sldId="267"/>
            <ac:grpSpMk id="94" creationId="{0AFB796A-54A9-1579-01B8-6B47A05EAB48}"/>
          </ac:grpSpMkLst>
        </pc:grpChg>
        <pc:grpChg chg="add mod">
          <ac:chgData name="ALESSANDRO PRIVITERA" userId="2693b37a-f1ff-4d47-b16b-724e5b96aadb" providerId="ADAL" clId="{4C5B8588-5B77-4664-9345-4A179C50BB3C}" dt="2023-10-31T09:01:20.092" v="970" actId="1076"/>
          <ac:grpSpMkLst>
            <pc:docMk/>
            <pc:sldMk cId="1752199794" sldId="267"/>
            <ac:grpSpMk id="98" creationId="{446359DD-3817-D39B-49B3-0A9B08C794D9}"/>
          </ac:grpSpMkLst>
        </pc:grpChg>
        <pc:grpChg chg="mod">
          <ac:chgData name="ALESSANDRO PRIVITERA" userId="2693b37a-f1ff-4d47-b16b-724e5b96aadb" providerId="ADAL" clId="{4C5B8588-5B77-4664-9345-4A179C50BB3C}" dt="2023-10-26T07:57:51.082" v="419"/>
          <ac:grpSpMkLst>
            <pc:docMk/>
            <pc:sldMk cId="1752199794" sldId="267"/>
            <ac:grpSpMk id="99" creationId="{6232DB5E-4EB1-1650-A37F-476ECAA76314}"/>
          </ac:grpSpMkLst>
        </pc:grpChg>
        <pc:grpChg chg="add mod">
          <ac:chgData name="ALESSANDRO PRIVITERA" userId="2693b37a-f1ff-4d47-b16b-724e5b96aadb" providerId="ADAL" clId="{4C5B8588-5B77-4664-9345-4A179C50BB3C}" dt="2023-10-31T09:01:20.092" v="970" actId="1076"/>
          <ac:grpSpMkLst>
            <pc:docMk/>
            <pc:sldMk cId="1752199794" sldId="267"/>
            <ac:grpSpMk id="103" creationId="{B379F4EB-E050-FC49-2665-6B4176474EBD}"/>
          </ac:grpSpMkLst>
        </pc:grpChg>
        <pc:grpChg chg="mod">
          <ac:chgData name="ALESSANDRO PRIVITERA" userId="2693b37a-f1ff-4d47-b16b-724e5b96aadb" providerId="ADAL" clId="{4C5B8588-5B77-4664-9345-4A179C50BB3C}" dt="2023-10-26T07:57:51.082" v="419"/>
          <ac:grpSpMkLst>
            <pc:docMk/>
            <pc:sldMk cId="1752199794" sldId="267"/>
            <ac:grpSpMk id="104" creationId="{574932CD-C957-0127-63D0-830825610757}"/>
          </ac:grpSpMkLst>
        </pc:grpChg>
        <pc:grpChg chg="add mod">
          <ac:chgData name="ALESSANDRO PRIVITERA" userId="2693b37a-f1ff-4d47-b16b-724e5b96aadb" providerId="ADAL" clId="{4C5B8588-5B77-4664-9345-4A179C50BB3C}" dt="2023-10-31T09:01:20.092" v="970" actId="1076"/>
          <ac:grpSpMkLst>
            <pc:docMk/>
            <pc:sldMk cId="1752199794" sldId="267"/>
            <ac:grpSpMk id="108" creationId="{14FF304B-A156-844F-7E11-64D61D388418}"/>
          </ac:grpSpMkLst>
        </pc:grpChg>
        <pc:grpChg chg="mod">
          <ac:chgData name="ALESSANDRO PRIVITERA" userId="2693b37a-f1ff-4d47-b16b-724e5b96aadb" providerId="ADAL" clId="{4C5B8588-5B77-4664-9345-4A179C50BB3C}" dt="2023-10-26T07:57:51.082" v="419"/>
          <ac:grpSpMkLst>
            <pc:docMk/>
            <pc:sldMk cId="1752199794" sldId="267"/>
            <ac:grpSpMk id="109" creationId="{EC871667-7A8C-C3A0-EA93-A76B6F433E99}"/>
          </ac:grpSpMkLst>
        </pc:grpChg>
        <pc:grpChg chg="add mod">
          <ac:chgData name="ALESSANDRO PRIVITERA" userId="2693b37a-f1ff-4d47-b16b-724e5b96aadb" providerId="ADAL" clId="{4C5B8588-5B77-4664-9345-4A179C50BB3C}" dt="2023-10-31T09:01:20.092" v="970" actId="1076"/>
          <ac:grpSpMkLst>
            <pc:docMk/>
            <pc:sldMk cId="1752199794" sldId="267"/>
            <ac:grpSpMk id="113" creationId="{1DEACFFB-A70B-4D4A-5E14-00F7E2A6472C}"/>
          </ac:grpSpMkLst>
        </pc:grpChg>
        <pc:grpChg chg="mod">
          <ac:chgData name="ALESSANDRO PRIVITERA" userId="2693b37a-f1ff-4d47-b16b-724e5b96aadb" providerId="ADAL" clId="{4C5B8588-5B77-4664-9345-4A179C50BB3C}" dt="2023-10-26T07:57:51.082" v="419"/>
          <ac:grpSpMkLst>
            <pc:docMk/>
            <pc:sldMk cId="1752199794" sldId="267"/>
            <ac:grpSpMk id="114" creationId="{496243E1-04BC-0F96-3ADC-FE09816FE31B}"/>
          </ac:grpSpMkLst>
        </pc:grpChg>
        <pc:grpChg chg="add mod">
          <ac:chgData name="ALESSANDRO PRIVITERA" userId="2693b37a-f1ff-4d47-b16b-724e5b96aadb" providerId="ADAL" clId="{4C5B8588-5B77-4664-9345-4A179C50BB3C}" dt="2023-10-31T09:01:20.092" v="970" actId="1076"/>
          <ac:grpSpMkLst>
            <pc:docMk/>
            <pc:sldMk cId="1752199794" sldId="267"/>
            <ac:grpSpMk id="118" creationId="{2D5CE204-98C0-9109-BEBD-15AFCF7113A9}"/>
          </ac:grpSpMkLst>
        </pc:grpChg>
        <pc:grpChg chg="mod">
          <ac:chgData name="ALESSANDRO PRIVITERA" userId="2693b37a-f1ff-4d47-b16b-724e5b96aadb" providerId="ADAL" clId="{4C5B8588-5B77-4664-9345-4A179C50BB3C}" dt="2023-10-26T07:57:51.082" v="419"/>
          <ac:grpSpMkLst>
            <pc:docMk/>
            <pc:sldMk cId="1752199794" sldId="267"/>
            <ac:grpSpMk id="119" creationId="{E91BAB0E-5DBE-24F7-3B39-DF1926696066}"/>
          </ac:grpSpMkLst>
        </pc:grpChg>
        <pc:grpChg chg="add mod">
          <ac:chgData name="ALESSANDRO PRIVITERA" userId="2693b37a-f1ff-4d47-b16b-724e5b96aadb" providerId="ADAL" clId="{4C5B8588-5B77-4664-9345-4A179C50BB3C}" dt="2023-10-31T09:01:20.092" v="970" actId="1076"/>
          <ac:grpSpMkLst>
            <pc:docMk/>
            <pc:sldMk cId="1752199794" sldId="267"/>
            <ac:grpSpMk id="123" creationId="{A4BF6AA2-8F11-6DB5-7D33-C7EFE41113ED}"/>
          </ac:grpSpMkLst>
        </pc:grpChg>
        <pc:grpChg chg="mod">
          <ac:chgData name="ALESSANDRO PRIVITERA" userId="2693b37a-f1ff-4d47-b16b-724e5b96aadb" providerId="ADAL" clId="{4C5B8588-5B77-4664-9345-4A179C50BB3C}" dt="2023-10-26T07:57:51.082" v="419"/>
          <ac:grpSpMkLst>
            <pc:docMk/>
            <pc:sldMk cId="1752199794" sldId="267"/>
            <ac:grpSpMk id="124" creationId="{F74639C3-66F9-6677-72B2-99208440C67E}"/>
          </ac:grpSpMkLst>
        </pc:grpChg>
        <pc:grpChg chg="add mod">
          <ac:chgData name="ALESSANDRO PRIVITERA" userId="2693b37a-f1ff-4d47-b16b-724e5b96aadb" providerId="ADAL" clId="{4C5B8588-5B77-4664-9345-4A179C50BB3C}" dt="2023-10-31T09:01:20.092" v="970" actId="1076"/>
          <ac:grpSpMkLst>
            <pc:docMk/>
            <pc:sldMk cId="1752199794" sldId="267"/>
            <ac:grpSpMk id="128" creationId="{D0D53901-FBEF-4DB5-9163-5F1B0B6956D8}"/>
          </ac:grpSpMkLst>
        </pc:grpChg>
        <pc:grpChg chg="mod">
          <ac:chgData name="ALESSANDRO PRIVITERA" userId="2693b37a-f1ff-4d47-b16b-724e5b96aadb" providerId="ADAL" clId="{4C5B8588-5B77-4664-9345-4A179C50BB3C}" dt="2023-10-26T07:57:51.082" v="419"/>
          <ac:grpSpMkLst>
            <pc:docMk/>
            <pc:sldMk cId="1752199794" sldId="267"/>
            <ac:grpSpMk id="129" creationId="{3B9E8D7C-A42A-151E-6955-09F604C988F0}"/>
          </ac:grpSpMkLst>
        </pc:grpChg>
        <pc:grpChg chg="add mod">
          <ac:chgData name="ALESSANDRO PRIVITERA" userId="2693b37a-f1ff-4d47-b16b-724e5b96aadb" providerId="ADAL" clId="{4C5B8588-5B77-4664-9345-4A179C50BB3C}" dt="2023-10-31T09:01:20.092" v="970" actId="1076"/>
          <ac:grpSpMkLst>
            <pc:docMk/>
            <pc:sldMk cId="1752199794" sldId="267"/>
            <ac:grpSpMk id="133" creationId="{6EB5A2AE-5236-1005-5D63-FBDFB7975806}"/>
          </ac:grpSpMkLst>
        </pc:grpChg>
        <pc:grpChg chg="mod">
          <ac:chgData name="ALESSANDRO PRIVITERA" userId="2693b37a-f1ff-4d47-b16b-724e5b96aadb" providerId="ADAL" clId="{4C5B8588-5B77-4664-9345-4A179C50BB3C}" dt="2023-10-26T07:57:51.082" v="419"/>
          <ac:grpSpMkLst>
            <pc:docMk/>
            <pc:sldMk cId="1752199794" sldId="267"/>
            <ac:grpSpMk id="134" creationId="{13477C24-11A9-F234-9B14-0F845A0C8B35}"/>
          </ac:grpSpMkLst>
        </pc:grpChg>
        <pc:grpChg chg="add mod">
          <ac:chgData name="ALESSANDRO PRIVITERA" userId="2693b37a-f1ff-4d47-b16b-724e5b96aadb" providerId="ADAL" clId="{4C5B8588-5B77-4664-9345-4A179C50BB3C}" dt="2023-10-31T09:01:20.092" v="970" actId="1076"/>
          <ac:grpSpMkLst>
            <pc:docMk/>
            <pc:sldMk cId="1752199794" sldId="267"/>
            <ac:grpSpMk id="138" creationId="{22C7FADC-E9A0-33B6-FEC5-728B4BCBF8E4}"/>
          </ac:grpSpMkLst>
        </pc:grpChg>
        <pc:grpChg chg="mod">
          <ac:chgData name="ALESSANDRO PRIVITERA" userId="2693b37a-f1ff-4d47-b16b-724e5b96aadb" providerId="ADAL" clId="{4C5B8588-5B77-4664-9345-4A179C50BB3C}" dt="2023-10-26T07:57:51.082" v="419"/>
          <ac:grpSpMkLst>
            <pc:docMk/>
            <pc:sldMk cId="1752199794" sldId="267"/>
            <ac:grpSpMk id="139" creationId="{1F5C9E85-045E-72FF-468C-55FE3CEF792C}"/>
          </ac:grpSpMkLst>
        </pc:grpChg>
        <pc:grpChg chg="add mod">
          <ac:chgData name="ALESSANDRO PRIVITERA" userId="2693b37a-f1ff-4d47-b16b-724e5b96aadb" providerId="ADAL" clId="{4C5B8588-5B77-4664-9345-4A179C50BB3C}" dt="2023-10-31T09:01:20.092" v="970" actId="1076"/>
          <ac:grpSpMkLst>
            <pc:docMk/>
            <pc:sldMk cId="1752199794" sldId="267"/>
            <ac:grpSpMk id="143" creationId="{CD9848A2-F2BD-5D41-3E0C-5C76FB2EFEB5}"/>
          </ac:grpSpMkLst>
        </pc:grpChg>
        <pc:grpChg chg="mod">
          <ac:chgData name="ALESSANDRO PRIVITERA" userId="2693b37a-f1ff-4d47-b16b-724e5b96aadb" providerId="ADAL" clId="{4C5B8588-5B77-4664-9345-4A179C50BB3C}" dt="2023-10-26T07:57:51.082" v="419"/>
          <ac:grpSpMkLst>
            <pc:docMk/>
            <pc:sldMk cId="1752199794" sldId="267"/>
            <ac:grpSpMk id="144" creationId="{7FBDD486-BDAA-FF3A-0BB7-E89F80626472}"/>
          </ac:grpSpMkLst>
        </pc:grpChg>
        <pc:grpChg chg="add mod">
          <ac:chgData name="ALESSANDRO PRIVITERA" userId="2693b37a-f1ff-4d47-b16b-724e5b96aadb" providerId="ADAL" clId="{4C5B8588-5B77-4664-9345-4A179C50BB3C}" dt="2023-10-31T09:01:20.092" v="970" actId="1076"/>
          <ac:grpSpMkLst>
            <pc:docMk/>
            <pc:sldMk cId="1752199794" sldId="267"/>
            <ac:grpSpMk id="148" creationId="{38E5A896-499E-BE83-1676-6A45595D538A}"/>
          </ac:grpSpMkLst>
        </pc:grpChg>
        <pc:grpChg chg="mod">
          <ac:chgData name="ALESSANDRO PRIVITERA" userId="2693b37a-f1ff-4d47-b16b-724e5b96aadb" providerId="ADAL" clId="{4C5B8588-5B77-4664-9345-4A179C50BB3C}" dt="2023-10-26T07:57:51.082" v="419"/>
          <ac:grpSpMkLst>
            <pc:docMk/>
            <pc:sldMk cId="1752199794" sldId="267"/>
            <ac:grpSpMk id="149" creationId="{AF9F3C14-DEF2-4E1D-56E4-5FB81A862064}"/>
          </ac:grpSpMkLst>
        </pc:grpChg>
        <pc:grpChg chg="add mod">
          <ac:chgData name="ALESSANDRO PRIVITERA" userId="2693b37a-f1ff-4d47-b16b-724e5b96aadb" providerId="ADAL" clId="{4C5B8588-5B77-4664-9345-4A179C50BB3C}" dt="2023-10-31T09:01:20.092" v="970" actId="1076"/>
          <ac:grpSpMkLst>
            <pc:docMk/>
            <pc:sldMk cId="1752199794" sldId="267"/>
            <ac:grpSpMk id="153" creationId="{E653158F-9A78-1ABA-B3CD-748EBF3E61C4}"/>
          </ac:grpSpMkLst>
        </pc:grpChg>
        <pc:grpChg chg="mod">
          <ac:chgData name="ALESSANDRO PRIVITERA" userId="2693b37a-f1ff-4d47-b16b-724e5b96aadb" providerId="ADAL" clId="{4C5B8588-5B77-4664-9345-4A179C50BB3C}" dt="2023-10-26T07:57:51.082" v="419"/>
          <ac:grpSpMkLst>
            <pc:docMk/>
            <pc:sldMk cId="1752199794" sldId="267"/>
            <ac:grpSpMk id="154" creationId="{8DA214FF-8BBA-677F-F333-E087B23DC18A}"/>
          </ac:grpSpMkLst>
        </pc:grpChg>
        <pc:grpChg chg="add mod">
          <ac:chgData name="ALESSANDRO PRIVITERA" userId="2693b37a-f1ff-4d47-b16b-724e5b96aadb" providerId="ADAL" clId="{4C5B8588-5B77-4664-9345-4A179C50BB3C}" dt="2023-10-31T09:01:20.092" v="970" actId="1076"/>
          <ac:grpSpMkLst>
            <pc:docMk/>
            <pc:sldMk cId="1752199794" sldId="267"/>
            <ac:grpSpMk id="158" creationId="{C2BD8B38-2535-764A-54AA-1130909FC5B5}"/>
          </ac:grpSpMkLst>
        </pc:grpChg>
        <pc:grpChg chg="mod">
          <ac:chgData name="ALESSANDRO PRIVITERA" userId="2693b37a-f1ff-4d47-b16b-724e5b96aadb" providerId="ADAL" clId="{4C5B8588-5B77-4664-9345-4A179C50BB3C}" dt="2023-10-26T07:57:51.082" v="419"/>
          <ac:grpSpMkLst>
            <pc:docMk/>
            <pc:sldMk cId="1752199794" sldId="267"/>
            <ac:grpSpMk id="159" creationId="{E0E08906-6F4E-2DDC-0D9D-25569E430BDB}"/>
          </ac:grpSpMkLst>
        </pc:grpChg>
        <pc:grpChg chg="add mod">
          <ac:chgData name="ALESSANDRO PRIVITERA" userId="2693b37a-f1ff-4d47-b16b-724e5b96aadb" providerId="ADAL" clId="{4C5B8588-5B77-4664-9345-4A179C50BB3C}" dt="2023-10-31T09:01:20.092" v="970" actId="1076"/>
          <ac:grpSpMkLst>
            <pc:docMk/>
            <pc:sldMk cId="1752199794" sldId="267"/>
            <ac:grpSpMk id="163" creationId="{9D26DDAE-A483-8EFE-A363-DDF368C16393}"/>
          </ac:grpSpMkLst>
        </pc:grpChg>
        <pc:grpChg chg="mod">
          <ac:chgData name="ALESSANDRO PRIVITERA" userId="2693b37a-f1ff-4d47-b16b-724e5b96aadb" providerId="ADAL" clId="{4C5B8588-5B77-4664-9345-4A179C50BB3C}" dt="2023-10-26T07:57:51.082" v="419"/>
          <ac:grpSpMkLst>
            <pc:docMk/>
            <pc:sldMk cId="1752199794" sldId="267"/>
            <ac:grpSpMk id="164" creationId="{4526EE88-D710-2191-22EE-61B9C3C15F06}"/>
          </ac:grpSpMkLst>
        </pc:grpChg>
        <pc:grpChg chg="add mod">
          <ac:chgData name="ALESSANDRO PRIVITERA" userId="2693b37a-f1ff-4d47-b16b-724e5b96aadb" providerId="ADAL" clId="{4C5B8588-5B77-4664-9345-4A179C50BB3C}" dt="2023-10-31T09:01:20.092" v="970" actId="1076"/>
          <ac:grpSpMkLst>
            <pc:docMk/>
            <pc:sldMk cId="1752199794" sldId="267"/>
            <ac:grpSpMk id="168" creationId="{35937BA0-507D-3E6C-0E93-DFD279890196}"/>
          </ac:grpSpMkLst>
        </pc:grpChg>
        <pc:grpChg chg="mod">
          <ac:chgData name="ALESSANDRO PRIVITERA" userId="2693b37a-f1ff-4d47-b16b-724e5b96aadb" providerId="ADAL" clId="{4C5B8588-5B77-4664-9345-4A179C50BB3C}" dt="2023-10-26T07:57:51.082" v="419"/>
          <ac:grpSpMkLst>
            <pc:docMk/>
            <pc:sldMk cId="1752199794" sldId="267"/>
            <ac:grpSpMk id="169" creationId="{D535243A-5C59-DF14-DCC8-8FC7A27DE9BD}"/>
          </ac:grpSpMkLst>
        </pc:grpChg>
        <pc:grpChg chg="add mod">
          <ac:chgData name="ALESSANDRO PRIVITERA" userId="2693b37a-f1ff-4d47-b16b-724e5b96aadb" providerId="ADAL" clId="{4C5B8588-5B77-4664-9345-4A179C50BB3C}" dt="2023-10-31T09:01:20.092" v="970" actId="1076"/>
          <ac:grpSpMkLst>
            <pc:docMk/>
            <pc:sldMk cId="1752199794" sldId="267"/>
            <ac:grpSpMk id="173" creationId="{041C0104-7DD4-A321-A1BB-834E37725AC9}"/>
          </ac:grpSpMkLst>
        </pc:grpChg>
        <pc:grpChg chg="mod">
          <ac:chgData name="ALESSANDRO PRIVITERA" userId="2693b37a-f1ff-4d47-b16b-724e5b96aadb" providerId="ADAL" clId="{4C5B8588-5B77-4664-9345-4A179C50BB3C}" dt="2023-10-26T07:57:51.082" v="419"/>
          <ac:grpSpMkLst>
            <pc:docMk/>
            <pc:sldMk cId="1752199794" sldId="267"/>
            <ac:grpSpMk id="174" creationId="{590943CE-ACFD-6E19-94E6-C87AA79B07D8}"/>
          </ac:grpSpMkLst>
        </pc:grpChg>
        <pc:grpChg chg="add mod">
          <ac:chgData name="ALESSANDRO PRIVITERA" userId="2693b37a-f1ff-4d47-b16b-724e5b96aadb" providerId="ADAL" clId="{4C5B8588-5B77-4664-9345-4A179C50BB3C}" dt="2023-10-31T09:01:20.092" v="970" actId="1076"/>
          <ac:grpSpMkLst>
            <pc:docMk/>
            <pc:sldMk cId="1752199794" sldId="267"/>
            <ac:grpSpMk id="178" creationId="{F8B1C7E6-63DB-8F5A-90B8-B4A6A2747528}"/>
          </ac:grpSpMkLst>
        </pc:grpChg>
        <pc:grpChg chg="mod">
          <ac:chgData name="ALESSANDRO PRIVITERA" userId="2693b37a-f1ff-4d47-b16b-724e5b96aadb" providerId="ADAL" clId="{4C5B8588-5B77-4664-9345-4A179C50BB3C}" dt="2023-10-26T07:57:51.082" v="419"/>
          <ac:grpSpMkLst>
            <pc:docMk/>
            <pc:sldMk cId="1752199794" sldId="267"/>
            <ac:grpSpMk id="179" creationId="{7E288A1E-CC80-9B4F-B48A-274E9C81A6B0}"/>
          </ac:grpSpMkLst>
        </pc:grpChg>
        <pc:grpChg chg="add mod">
          <ac:chgData name="ALESSANDRO PRIVITERA" userId="2693b37a-f1ff-4d47-b16b-724e5b96aadb" providerId="ADAL" clId="{4C5B8588-5B77-4664-9345-4A179C50BB3C}" dt="2023-10-31T09:01:20.092" v="970" actId="1076"/>
          <ac:grpSpMkLst>
            <pc:docMk/>
            <pc:sldMk cId="1752199794" sldId="267"/>
            <ac:grpSpMk id="183" creationId="{24B4CAF6-7823-0C24-480F-9C1ECE533F8A}"/>
          </ac:grpSpMkLst>
        </pc:grpChg>
        <pc:grpChg chg="mod">
          <ac:chgData name="ALESSANDRO PRIVITERA" userId="2693b37a-f1ff-4d47-b16b-724e5b96aadb" providerId="ADAL" clId="{4C5B8588-5B77-4664-9345-4A179C50BB3C}" dt="2023-10-26T07:57:51.082" v="419"/>
          <ac:grpSpMkLst>
            <pc:docMk/>
            <pc:sldMk cId="1752199794" sldId="267"/>
            <ac:grpSpMk id="184" creationId="{D3B6C26F-1185-469D-C4CA-8F92FD9408AA}"/>
          </ac:grpSpMkLst>
        </pc:grpChg>
        <pc:grpChg chg="add mod">
          <ac:chgData name="ALESSANDRO PRIVITERA" userId="2693b37a-f1ff-4d47-b16b-724e5b96aadb" providerId="ADAL" clId="{4C5B8588-5B77-4664-9345-4A179C50BB3C}" dt="2023-10-31T09:01:20.092" v="970" actId="1076"/>
          <ac:grpSpMkLst>
            <pc:docMk/>
            <pc:sldMk cId="1752199794" sldId="267"/>
            <ac:grpSpMk id="190" creationId="{BC38E595-9BD5-7FBD-CE9C-24FDF5AC4690}"/>
          </ac:grpSpMkLst>
        </pc:grpChg>
        <pc:grpChg chg="mod">
          <ac:chgData name="ALESSANDRO PRIVITERA" userId="2693b37a-f1ff-4d47-b16b-724e5b96aadb" providerId="ADAL" clId="{4C5B8588-5B77-4664-9345-4A179C50BB3C}" dt="2023-10-26T07:57:51.082" v="419"/>
          <ac:grpSpMkLst>
            <pc:docMk/>
            <pc:sldMk cId="1752199794" sldId="267"/>
            <ac:grpSpMk id="191" creationId="{031D95EE-95B2-5C55-B78E-C2DE5E1A6618}"/>
          </ac:grpSpMkLst>
        </pc:grpChg>
        <pc:grpChg chg="add mod">
          <ac:chgData name="ALESSANDRO PRIVITERA" userId="2693b37a-f1ff-4d47-b16b-724e5b96aadb" providerId="ADAL" clId="{4C5B8588-5B77-4664-9345-4A179C50BB3C}" dt="2023-10-31T09:01:20.092" v="970" actId="1076"/>
          <ac:grpSpMkLst>
            <pc:docMk/>
            <pc:sldMk cId="1752199794" sldId="267"/>
            <ac:grpSpMk id="195" creationId="{EE550425-7FA9-9CC4-115F-45B06ADAB4B2}"/>
          </ac:grpSpMkLst>
        </pc:grpChg>
        <pc:grpChg chg="mod">
          <ac:chgData name="ALESSANDRO PRIVITERA" userId="2693b37a-f1ff-4d47-b16b-724e5b96aadb" providerId="ADAL" clId="{4C5B8588-5B77-4664-9345-4A179C50BB3C}" dt="2023-10-26T07:57:51.082" v="419"/>
          <ac:grpSpMkLst>
            <pc:docMk/>
            <pc:sldMk cId="1752199794" sldId="267"/>
            <ac:grpSpMk id="196" creationId="{5C5538AB-45EF-F7A9-0425-287A462F7609}"/>
          </ac:grpSpMkLst>
        </pc:grpChg>
        <pc:grpChg chg="add mod">
          <ac:chgData name="ALESSANDRO PRIVITERA" userId="2693b37a-f1ff-4d47-b16b-724e5b96aadb" providerId="ADAL" clId="{4C5B8588-5B77-4664-9345-4A179C50BB3C}" dt="2023-10-31T09:01:20.092" v="970" actId="1076"/>
          <ac:grpSpMkLst>
            <pc:docMk/>
            <pc:sldMk cId="1752199794" sldId="267"/>
            <ac:grpSpMk id="224" creationId="{75A4389B-D37E-561A-37C6-D9C3506AA2B7}"/>
          </ac:grpSpMkLst>
        </pc:grpChg>
        <pc:grpChg chg="add mod">
          <ac:chgData name="ALESSANDRO PRIVITERA" userId="2693b37a-f1ff-4d47-b16b-724e5b96aadb" providerId="ADAL" clId="{4C5B8588-5B77-4664-9345-4A179C50BB3C}" dt="2023-10-31T09:01:20.092" v="970" actId="1076"/>
          <ac:grpSpMkLst>
            <pc:docMk/>
            <pc:sldMk cId="1752199794" sldId="267"/>
            <ac:grpSpMk id="225" creationId="{4E4C37BF-640B-70FD-50B8-2B959EC96693}"/>
          </ac:grpSpMkLst>
        </pc:grpChg>
        <pc:grpChg chg="add mod">
          <ac:chgData name="ALESSANDRO PRIVITERA" userId="2693b37a-f1ff-4d47-b16b-724e5b96aadb" providerId="ADAL" clId="{4C5B8588-5B77-4664-9345-4A179C50BB3C}" dt="2023-10-31T09:01:20.092" v="970" actId="1076"/>
          <ac:grpSpMkLst>
            <pc:docMk/>
            <pc:sldMk cId="1752199794" sldId="267"/>
            <ac:grpSpMk id="229" creationId="{D2E17756-9CD5-4120-84B2-8F4F34BDC0FF}"/>
          </ac:grpSpMkLst>
        </pc:grpChg>
        <pc:grpChg chg="add mod">
          <ac:chgData name="ALESSANDRO PRIVITERA" userId="2693b37a-f1ff-4d47-b16b-724e5b96aadb" providerId="ADAL" clId="{4C5B8588-5B77-4664-9345-4A179C50BB3C}" dt="2023-10-31T09:01:20.092" v="970" actId="1076"/>
          <ac:grpSpMkLst>
            <pc:docMk/>
            <pc:sldMk cId="1752199794" sldId="267"/>
            <ac:grpSpMk id="233" creationId="{0975C680-FE82-18C8-243A-206E9ED3D022}"/>
          </ac:grpSpMkLst>
        </pc:grpChg>
        <pc:grpChg chg="add mod">
          <ac:chgData name="ALESSANDRO PRIVITERA" userId="2693b37a-f1ff-4d47-b16b-724e5b96aadb" providerId="ADAL" clId="{4C5B8588-5B77-4664-9345-4A179C50BB3C}" dt="2023-10-31T09:01:20.092" v="970" actId="1076"/>
          <ac:grpSpMkLst>
            <pc:docMk/>
            <pc:sldMk cId="1752199794" sldId="267"/>
            <ac:grpSpMk id="239" creationId="{C95D7241-D7E9-201B-0BDC-253D42C1B002}"/>
          </ac:grpSpMkLst>
        </pc:grpChg>
        <pc:grpChg chg="mod">
          <ac:chgData name="ALESSANDRO PRIVITERA" userId="2693b37a-f1ff-4d47-b16b-724e5b96aadb" providerId="ADAL" clId="{4C5B8588-5B77-4664-9345-4A179C50BB3C}" dt="2023-10-26T08:43:59.302" v="579"/>
          <ac:grpSpMkLst>
            <pc:docMk/>
            <pc:sldMk cId="1752199794" sldId="267"/>
            <ac:grpSpMk id="240" creationId="{06DF6706-A97D-60B8-1566-C77CA7A22E30}"/>
          </ac:grpSpMkLst>
        </pc:grpChg>
        <pc:grpChg chg="add mod">
          <ac:chgData name="ALESSANDRO PRIVITERA" userId="2693b37a-f1ff-4d47-b16b-724e5b96aadb" providerId="ADAL" clId="{4C5B8588-5B77-4664-9345-4A179C50BB3C}" dt="2023-10-31T09:01:20.092" v="970" actId="1076"/>
          <ac:grpSpMkLst>
            <pc:docMk/>
            <pc:sldMk cId="1752199794" sldId="267"/>
            <ac:grpSpMk id="244" creationId="{9E0B9161-A111-CD3D-1168-239C16B44D52}"/>
          </ac:grpSpMkLst>
        </pc:grpChg>
        <pc:grpChg chg="mod">
          <ac:chgData name="ALESSANDRO PRIVITERA" userId="2693b37a-f1ff-4d47-b16b-724e5b96aadb" providerId="ADAL" clId="{4C5B8588-5B77-4664-9345-4A179C50BB3C}" dt="2023-10-26T08:44:20.778" v="592"/>
          <ac:grpSpMkLst>
            <pc:docMk/>
            <pc:sldMk cId="1752199794" sldId="267"/>
            <ac:grpSpMk id="245" creationId="{20FBB7B3-364D-F0FB-9BDD-DC143537C83A}"/>
          </ac:grpSpMkLst>
        </pc:grpChg>
        <pc:grpChg chg="add mod">
          <ac:chgData name="ALESSANDRO PRIVITERA" userId="2693b37a-f1ff-4d47-b16b-724e5b96aadb" providerId="ADAL" clId="{4C5B8588-5B77-4664-9345-4A179C50BB3C}" dt="2023-10-31T09:01:20.092" v="970" actId="1076"/>
          <ac:grpSpMkLst>
            <pc:docMk/>
            <pc:sldMk cId="1752199794" sldId="267"/>
            <ac:grpSpMk id="249" creationId="{B44175B1-A32B-4D90-15C7-0AE2DACBDFFB}"/>
          </ac:grpSpMkLst>
        </pc:grpChg>
        <pc:grpChg chg="mod">
          <ac:chgData name="ALESSANDRO PRIVITERA" userId="2693b37a-f1ff-4d47-b16b-724e5b96aadb" providerId="ADAL" clId="{4C5B8588-5B77-4664-9345-4A179C50BB3C}" dt="2023-10-26T08:44:55.925" v="629"/>
          <ac:grpSpMkLst>
            <pc:docMk/>
            <pc:sldMk cId="1752199794" sldId="267"/>
            <ac:grpSpMk id="250" creationId="{31F39A25-AE8F-A167-958D-F8AEA8D25C22}"/>
          </ac:grpSpMkLst>
        </pc:grpChg>
        <pc:cxnChg chg="add mod">
          <ac:chgData name="ALESSANDRO PRIVITERA" userId="2693b37a-f1ff-4d47-b16b-724e5b96aadb" providerId="ADAL" clId="{4C5B8588-5B77-4664-9345-4A179C50BB3C}" dt="2023-10-31T09:01:20.092" v="970" actId="1076"/>
          <ac:cxnSpMkLst>
            <pc:docMk/>
            <pc:sldMk cId="1752199794" sldId="267"/>
            <ac:cxnSpMk id="9" creationId="{1F60426E-F19B-1283-8085-565A5ED9DE76}"/>
          </ac:cxnSpMkLst>
        </pc:cxnChg>
        <pc:cxnChg chg="add mod">
          <ac:chgData name="ALESSANDRO PRIVITERA" userId="2693b37a-f1ff-4d47-b16b-724e5b96aadb" providerId="ADAL" clId="{4C5B8588-5B77-4664-9345-4A179C50BB3C}" dt="2023-10-31T09:01:20.092" v="970" actId="1076"/>
          <ac:cxnSpMkLst>
            <pc:docMk/>
            <pc:sldMk cId="1752199794" sldId="267"/>
            <ac:cxnSpMk id="10" creationId="{A2E481FE-ECE7-7074-0B7C-958E1779D9C5}"/>
          </ac:cxnSpMkLst>
        </pc:cxnChg>
        <pc:cxnChg chg="add mod">
          <ac:chgData name="ALESSANDRO PRIVITERA" userId="2693b37a-f1ff-4d47-b16b-724e5b96aadb" providerId="ADAL" clId="{4C5B8588-5B77-4664-9345-4A179C50BB3C}" dt="2023-10-31T09:01:20.092" v="970" actId="1076"/>
          <ac:cxnSpMkLst>
            <pc:docMk/>
            <pc:sldMk cId="1752199794" sldId="267"/>
            <ac:cxnSpMk id="11" creationId="{4AD5D7C8-5DB4-F77E-8755-28F0E3DD8FE8}"/>
          </ac:cxnSpMkLst>
        </pc:cxnChg>
        <pc:cxnChg chg="add mod">
          <ac:chgData name="ALESSANDRO PRIVITERA" userId="2693b37a-f1ff-4d47-b16b-724e5b96aadb" providerId="ADAL" clId="{4C5B8588-5B77-4664-9345-4A179C50BB3C}" dt="2023-10-31T09:01:20.092" v="970" actId="1076"/>
          <ac:cxnSpMkLst>
            <pc:docMk/>
            <pc:sldMk cId="1752199794" sldId="267"/>
            <ac:cxnSpMk id="13" creationId="{45206A20-3FB0-9984-035F-C519F1B13014}"/>
          </ac:cxnSpMkLst>
        </pc:cxnChg>
        <pc:cxnChg chg="add del mod">
          <ac:chgData name="ALESSANDRO PRIVITERA" userId="2693b37a-f1ff-4d47-b16b-724e5b96aadb" providerId="ADAL" clId="{4C5B8588-5B77-4664-9345-4A179C50BB3C}" dt="2023-10-26T07:57:58.439" v="420" actId="478"/>
          <ac:cxnSpMkLst>
            <pc:docMk/>
            <pc:sldMk cId="1752199794" sldId="267"/>
            <ac:cxnSpMk id="14" creationId="{3898AACD-6F7D-D908-5A52-F8A4F9CAA128}"/>
          </ac:cxnSpMkLst>
        </pc:cxnChg>
        <pc:cxnChg chg="add del mod">
          <ac:chgData name="ALESSANDRO PRIVITERA" userId="2693b37a-f1ff-4d47-b16b-724e5b96aadb" providerId="ADAL" clId="{4C5B8588-5B77-4664-9345-4A179C50BB3C}" dt="2023-10-26T07:57:58.439" v="420" actId="478"/>
          <ac:cxnSpMkLst>
            <pc:docMk/>
            <pc:sldMk cId="1752199794" sldId="267"/>
            <ac:cxnSpMk id="15" creationId="{B92FE3AD-3382-B778-ECB7-A3E324C460D9}"/>
          </ac:cxnSpMkLst>
        </pc:cxnChg>
        <pc:cxnChg chg="add mod">
          <ac:chgData name="ALESSANDRO PRIVITERA" userId="2693b37a-f1ff-4d47-b16b-724e5b96aadb" providerId="ADAL" clId="{4C5B8588-5B77-4664-9345-4A179C50BB3C}" dt="2023-10-31T09:01:20.092" v="970" actId="1076"/>
          <ac:cxnSpMkLst>
            <pc:docMk/>
            <pc:sldMk cId="1752199794" sldId="267"/>
            <ac:cxnSpMk id="15" creationId="{CF89C8ED-F49D-8693-9D3F-2669EB7C9649}"/>
          </ac:cxnSpMkLst>
        </pc:cxnChg>
        <pc:cxnChg chg="add del mod">
          <ac:chgData name="ALESSANDRO PRIVITERA" userId="2693b37a-f1ff-4d47-b16b-724e5b96aadb" providerId="ADAL" clId="{4C5B8588-5B77-4664-9345-4A179C50BB3C}" dt="2023-10-26T07:57:58.439" v="420" actId="478"/>
          <ac:cxnSpMkLst>
            <pc:docMk/>
            <pc:sldMk cId="1752199794" sldId="267"/>
            <ac:cxnSpMk id="16" creationId="{774AEAA1-AF98-A387-B36E-F2F8DEB8EB88}"/>
          </ac:cxnSpMkLst>
        </pc:cxnChg>
        <pc:cxnChg chg="add mod">
          <ac:chgData name="ALESSANDRO PRIVITERA" userId="2693b37a-f1ff-4d47-b16b-724e5b96aadb" providerId="ADAL" clId="{4C5B8588-5B77-4664-9345-4A179C50BB3C}" dt="2023-10-31T09:01:20.092" v="970" actId="1076"/>
          <ac:cxnSpMkLst>
            <pc:docMk/>
            <pc:sldMk cId="1752199794" sldId="267"/>
            <ac:cxnSpMk id="16" creationId="{AB313335-8192-582F-F106-0C5D083BDBC9}"/>
          </ac:cxnSpMkLst>
        </pc:cxnChg>
        <pc:cxnChg chg="add del mod">
          <ac:chgData name="ALESSANDRO PRIVITERA" userId="2693b37a-f1ff-4d47-b16b-724e5b96aadb" providerId="ADAL" clId="{4C5B8588-5B77-4664-9345-4A179C50BB3C}" dt="2023-10-26T07:58:02.508" v="423" actId="478"/>
          <ac:cxnSpMkLst>
            <pc:docMk/>
            <pc:sldMk cId="1752199794" sldId="267"/>
            <ac:cxnSpMk id="17" creationId="{2F10A4FA-9C4E-05A1-1E61-F719D672F978}"/>
          </ac:cxnSpMkLst>
        </pc:cxnChg>
        <pc:cxnChg chg="add mod">
          <ac:chgData name="ALESSANDRO PRIVITERA" userId="2693b37a-f1ff-4d47-b16b-724e5b96aadb" providerId="ADAL" clId="{4C5B8588-5B77-4664-9345-4A179C50BB3C}" dt="2023-10-31T09:01:20.092" v="970" actId="1076"/>
          <ac:cxnSpMkLst>
            <pc:docMk/>
            <pc:sldMk cId="1752199794" sldId="267"/>
            <ac:cxnSpMk id="18" creationId="{237B89AB-F74A-BC91-66CA-131CD52FD852}"/>
          </ac:cxnSpMkLst>
        </pc:cxnChg>
        <pc:cxnChg chg="add del mod">
          <ac:chgData name="ALESSANDRO PRIVITERA" userId="2693b37a-f1ff-4d47-b16b-724e5b96aadb" providerId="ADAL" clId="{4C5B8588-5B77-4664-9345-4A179C50BB3C}" dt="2023-10-26T07:58:07.004" v="424" actId="478"/>
          <ac:cxnSpMkLst>
            <pc:docMk/>
            <pc:sldMk cId="1752199794" sldId="267"/>
            <ac:cxnSpMk id="19" creationId="{4FECC4D9-66A7-439A-942C-AA3AAF508F16}"/>
          </ac:cxnSpMkLst>
        </pc:cxnChg>
        <pc:cxnChg chg="add del mod">
          <ac:chgData name="ALESSANDRO PRIVITERA" userId="2693b37a-f1ff-4d47-b16b-724e5b96aadb" providerId="ADAL" clId="{4C5B8588-5B77-4664-9345-4A179C50BB3C}" dt="2023-10-26T07:58:07.004" v="424" actId="478"/>
          <ac:cxnSpMkLst>
            <pc:docMk/>
            <pc:sldMk cId="1752199794" sldId="267"/>
            <ac:cxnSpMk id="20" creationId="{05C19EE5-01B6-A6CE-D558-F1EAEBCDA3E9}"/>
          </ac:cxnSpMkLst>
        </pc:cxnChg>
        <pc:cxnChg chg="add del mod">
          <ac:chgData name="ALESSANDRO PRIVITERA" userId="2693b37a-f1ff-4d47-b16b-724e5b96aadb" providerId="ADAL" clId="{4C5B8588-5B77-4664-9345-4A179C50BB3C}" dt="2023-10-26T07:58:07.004" v="424" actId="478"/>
          <ac:cxnSpMkLst>
            <pc:docMk/>
            <pc:sldMk cId="1752199794" sldId="267"/>
            <ac:cxnSpMk id="21" creationId="{9462D551-9E9F-5704-142C-766F02A35D4E}"/>
          </ac:cxnSpMkLst>
        </pc:cxnChg>
        <pc:cxnChg chg="add mod">
          <ac:chgData name="ALESSANDRO PRIVITERA" userId="2693b37a-f1ff-4d47-b16b-724e5b96aadb" providerId="ADAL" clId="{4C5B8588-5B77-4664-9345-4A179C50BB3C}" dt="2023-10-31T09:01:20.092" v="970" actId="1076"/>
          <ac:cxnSpMkLst>
            <pc:docMk/>
            <pc:sldMk cId="1752199794" sldId="267"/>
            <ac:cxnSpMk id="21" creationId="{A748351B-D717-9325-720C-DA107D209617}"/>
          </ac:cxnSpMkLst>
        </pc:cxnChg>
        <pc:cxnChg chg="add del mod">
          <ac:chgData name="ALESSANDRO PRIVITERA" userId="2693b37a-f1ff-4d47-b16b-724e5b96aadb" providerId="ADAL" clId="{4C5B8588-5B77-4664-9345-4A179C50BB3C}" dt="2023-10-26T07:58:07.004" v="424" actId="478"/>
          <ac:cxnSpMkLst>
            <pc:docMk/>
            <pc:sldMk cId="1752199794" sldId="267"/>
            <ac:cxnSpMk id="22" creationId="{874DDD0F-95AC-3527-4071-AB68ECB5E993}"/>
          </ac:cxnSpMkLst>
        </pc:cxnChg>
        <pc:cxnChg chg="add del mod">
          <ac:chgData name="ALESSANDRO PRIVITERA" userId="2693b37a-f1ff-4d47-b16b-724e5b96aadb" providerId="ADAL" clId="{4C5B8588-5B77-4664-9345-4A179C50BB3C}" dt="2023-10-26T07:58:11.098" v="425" actId="478"/>
          <ac:cxnSpMkLst>
            <pc:docMk/>
            <pc:sldMk cId="1752199794" sldId="267"/>
            <ac:cxnSpMk id="23" creationId="{0A46A4FA-D8EC-EA42-B03F-336ACF59263C}"/>
          </ac:cxnSpMkLst>
        </pc:cxnChg>
        <pc:cxnChg chg="add del mod">
          <ac:chgData name="ALESSANDRO PRIVITERA" userId="2693b37a-f1ff-4d47-b16b-724e5b96aadb" providerId="ADAL" clId="{4C5B8588-5B77-4664-9345-4A179C50BB3C}" dt="2023-10-26T07:58:11.098" v="425" actId="478"/>
          <ac:cxnSpMkLst>
            <pc:docMk/>
            <pc:sldMk cId="1752199794" sldId="267"/>
            <ac:cxnSpMk id="24" creationId="{0B8305AA-8D89-97C7-66E1-7C5D460F1EEF}"/>
          </ac:cxnSpMkLst>
        </pc:cxnChg>
        <pc:cxnChg chg="add del mod">
          <ac:chgData name="ALESSANDRO PRIVITERA" userId="2693b37a-f1ff-4d47-b16b-724e5b96aadb" providerId="ADAL" clId="{4C5B8588-5B77-4664-9345-4A179C50BB3C}" dt="2023-10-26T07:57:58.439" v="420" actId="478"/>
          <ac:cxnSpMkLst>
            <pc:docMk/>
            <pc:sldMk cId="1752199794" sldId="267"/>
            <ac:cxnSpMk id="25" creationId="{4B4CE544-B034-86A0-D73D-B120F9DD816F}"/>
          </ac:cxnSpMkLst>
        </pc:cxnChg>
        <pc:cxnChg chg="add del mod">
          <ac:chgData name="ALESSANDRO PRIVITERA" userId="2693b37a-f1ff-4d47-b16b-724e5b96aadb" providerId="ADAL" clId="{4C5B8588-5B77-4664-9345-4A179C50BB3C}" dt="2023-10-26T07:57:58.439" v="420" actId="478"/>
          <ac:cxnSpMkLst>
            <pc:docMk/>
            <pc:sldMk cId="1752199794" sldId="267"/>
            <ac:cxnSpMk id="26" creationId="{2DF7FCCC-F9D8-CA4C-1CFF-94452B7811E0}"/>
          </ac:cxnSpMkLst>
        </pc:cxnChg>
        <pc:cxnChg chg="mod">
          <ac:chgData name="ALESSANDRO PRIVITERA" userId="2693b37a-f1ff-4d47-b16b-724e5b96aadb" providerId="ADAL" clId="{4C5B8588-5B77-4664-9345-4A179C50BB3C}" dt="2023-10-26T07:57:51.082" v="419"/>
          <ac:cxnSpMkLst>
            <pc:docMk/>
            <pc:sldMk cId="1752199794" sldId="267"/>
            <ac:cxnSpMk id="38" creationId="{71B7D813-A49C-5C3B-EB02-0717BDF55A29}"/>
          </ac:cxnSpMkLst>
        </pc:cxnChg>
        <pc:cxnChg chg="add mod">
          <ac:chgData name="ALESSANDRO PRIVITERA" userId="2693b37a-f1ff-4d47-b16b-724e5b96aadb" providerId="ADAL" clId="{4C5B8588-5B77-4664-9345-4A179C50BB3C}" dt="2023-10-31T09:01:20.092" v="970" actId="1076"/>
          <ac:cxnSpMkLst>
            <pc:docMk/>
            <pc:sldMk cId="1752199794" sldId="267"/>
            <ac:cxnSpMk id="40" creationId="{4A638A3E-71DE-FD0F-1F36-7FB27D7EC279}"/>
          </ac:cxnSpMkLst>
        </pc:cxnChg>
        <pc:cxnChg chg="add mod">
          <ac:chgData name="ALESSANDRO PRIVITERA" userId="2693b37a-f1ff-4d47-b16b-724e5b96aadb" providerId="ADAL" clId="{4C5B8588-5B77-4664-9345-4A179C50BB3C}" dt="2023-10-31T09:01:20.092" v="970" actId="1076"/>
          <ac:cxnSpMkLst>
            <pc:docMk/>
            <pc:sldMk cId="1752199794" sldId="267"/>
            <ac:cxnSpMk id="43" creationId="{06FD1542-F200-97E1-9C8E-806B1101D02C}"/>
          </ac:cxnSpMkLst>
        </pc:cxnChg>
        <pc:cxnChg chg="mod">
          <ac:chgData name="ALESSANDRO PRIVITERA" userId="2693b37a-f1ff-4d47-b16b-724e5b96aadb" providerId="ADAL" clId="{4C5B8588-5B77-4664-9345-4A179C50BB3C}" dt="2023-10-26T07:57:51.082" v="419"/>
          <ac:cxnSpMkLst>
            <pc:docMk/>
            <pc:sldMk cId="1752199794" sldId="267"/>
            <ac:cxnSpMk id="47" creationId="{BF1352B8-610E-63A2-581A-F13A29643AA3}"/>
          </ac:cxnSpMkLst>
        </pc:cxnChg>
        <pc:cxnChg chg="add mod">
          <ac:chgData name="ALESSANDRO PRIVITERA" userId="2693b37a-f1ff-4d47-b16b-724e5b96aadb" providerId="ADAL" clId="{4C5B8588-5B77-4664-9345-4A179C50BB3C}" dt="2023-10-31T09:01:20.092" v="970" actId="1076"/>
          <ac:cxnSpMkLst>
            <pc:docMk/>
            <pc:sldMk cId="1752199794" sldId="267"/>
            <ac:cxnSpMk id="50" creationId="{6967B17C-DC01-B657-51E0-798FAE5C5BDD}"/>
          </ac:cxnSpMkLst>
        </pc:cxnChg>
        <pc:cxnChg chg="add mod">
          <ac:chgData name="ALESSANDRO PRIVITERA" userId="2693b37a-f1ff-4d47-b16b-724e5b96aadb" providerId="ADAL" clId="{4C5B8588-5B77-4664-9345-4A179C50BB3C}" dt="2023-10-31T09:01:20.092" v="970" actId="1076"/>
          <ac:cxnSpMkLst>
            <pc:docMk/>
            <pc:sldMk cId="1752199794" sldId="267"/>
            <ac:cxnSpMk id="56" creationId="{0305BBE8-758E-C101-A59D-F34F4BF712D8}"/>
          </ac:cxnSpMkLst>
        </pc:cxnChg>
        <pc:cxnChg chg="add mod">
          <ac:chgData name="ALESSANDRO PRIVITERA" userId="2693b37a-f1ff-4d47-b16b-724e5b96aadb" providerId="ADAL" clId="{4C5B8588-5B77-4664-9345-4A179C50BB3C}" dt="2023-10-31T09:01:20.092" v="970" actId="1076"/>
          <ac:cxnSpMkLst>
            <pc:docMk/>
            <pc:sldMk cId="1752199794" sldId="267"/>
            <ac:cxnSpMk id="57" creationId="{8A64784C-0C69-B688-EAB6-1027F106CB49}"/>
          </ac:cxnSpMkLst>
        </pc:cxnChg>
        <pc:cxnChg chg="add del mod">
          <ac:chgData name="ALESSANDRO PRIVITERA" userId="2693b37a-f1ff-4d47-b16b-724e5b96aadb" providerId="ADAL" clId="{4C5B8588-5B77-4664-9345-4A179C50BB3C}" dt="2023-10-26T07:58:50.882" v="433" actId="478"/>
          <ac:cxnSpMkLst>
            <pc:docMk/>
            <pc:sldMk cId="1752199794" sldId="267"/>
            <ac:cxnSpMk id="58" creationId="{3F642927-0970-3F5E-737F-B82017AD3C38}"/>
          </ac:cxnSpMkLst>
        </pc:cxnChg>
        <pc:cxnChg chg="add del mod">
          <ac:chgData name="ALESSANDRO PRIVITERA" userId="2693b37a-f1ff-4d47-b16b-724e5b96aadb" providerId="ADAL" clId="{4C5B8588-5B77-4664-9345-4A179C50BB3C}" dt="2023-10-26T07:58:45.355" v="429" actId="478"/>
          <ac:cxnSpMkLst>
            <pc:docMk/>
            <pc:sldMk cId="1752199794" sldId="267"/>
            <ac:cxnSpMk id="59" creationId="{26728050-0B49-8CD3-0492-A061818BE83D}"/>
          </ac:cxnSpMkLst>
        </pc:cxnChg>
        <pc:cxnChg chg="add del mod">
          <ac:chgData name="ALESSANDRO PRIVITERA" userId="2693b37a-f1ff-4d47-b16b-724e5b96aadb" providerId="ADAL" clId="{4C5B8588-5B77-4664-9345-4A179C50BB3C}" dt="2023-10-26T07:58:49.757" v="432" actId="478"/>
          <ac:cxnSpMkLst>
            <pc:docMk/>
            <pc:sldMk cId="1752199794" sldId="267"/>
            <ac:cxnSpMk id="60" creationId="{5DBB4EB6-5FD0-42C0-5397-49EAF211FC5C}"/>
          </ac:cxnSpMkLst>
        </pc:cxnChg>
        <pc:cxnChg chg="add mod">
          <ac:chgData name="ALESSANDRO PRIVITERA" userId="2693b37a-f1ff-4d47-b16b-724e5b96aadb" providerId="ADAL" clId="{4C5B8588-5B77-4664-9345-4A179C50BB3C}" dt="2023-10-31T09:01:20.092" v="970" actId="1076"/>
          <ac:cxnSpMkLst>
            <pc:docMk/>
            <pc:sldMk cId="1752199794" sldId="267"/>
            <ac:cxnSpMk id="65" creationId="{CF6DBA47-8852-E168-A25B-1B8A4980E2A0}"/>
          </ac:cxnSpMkLst>
        </pc:cxnChg>
        <pc:cxnChg chg="mod">
          <ac:chgData name="ALESSANDRO PRIVITERA" userId="2693b37a-f1ff-4d47-b16b-724e5b96aadb" providerId="ADAL" clId="{4C5B8588-5B77-4664-9345-4A179C50BB3C}" dt="2023-10-26T07:57:51.082" v="419"/>
          <ac:cxnSpMkLst>
            <pc:docMk/>
            <pc:sldMk cId="1752199794" sldId="267"/>
            <ac:cxnSpMk id="69" creationId="{70B955FA-BF8F-4CF0-BE15-0EC54ADC88C6}"/>
          </ac:cxnSpMkLst>
        </pc:cxnChg>
        <pc:cxnChg chg="mod">
          <ac:chgData name="ALESSANDRO PRIVITERA" userId="2693b37a-f1ff-4d47-b16b-724e5b96aadb" providerId="ADAL" clId="{4C5B8588-5B77-4664-9345-4A179C50BB3C}" dt="2023-10-26T07:57:51.082" v="419"/>
          <ac:cxnSpMkLst>
            <pc:docMk/>
            <pc:sldMk cId="1752199794" sldId="267"/>
            <ac:cxnSpMk id="70" creationId="{0DA21B85-F3B7-AF2C-4824-E6FB7254BF52}"/>
          </ac:cxnSpMkLst>
        </pc:cxnChg>
        <pc:cxnChg chg="mod">
          <ac:chgData name="ALESSANDRO PRIVITERA" userId="2693b37a-f1ff-4d47-b16b-724e5b96aadb" providerId="ADAL" clId="{4C5B8588-5B77-4664-9345-4A179C50BB3C}" dt="2023-10-26T07:57:51.082" v="419"/>
          <ac:cxnSpMkLst>
            <pc:docMk/>
            <pc:sldMk cId="1752199794" sldId="267"/>
            <ac:cxnSpMk id="71" creationId="{ABE9858E-6CF0-31EA-488B-AD98C7312115}"/>
          </ac:cxnSpMkLst>
        </pc:cxnChg>
        <pc:cxnChg chg="mod">
          <ac:chgData name="ALESSANDRO PRIVITERA" userId="2693b37a-f1ff-4d47-b16b-724e5b96aadb" providerId="ADAL" clId="{4C5B8588-5B77-4664-9345-4A179C50BB3C}" dt="2023-10-26T07:57:51.082" v="419"/>
          <ac:cxnSpMkLst>
            <pc:docMk/>
            <pc:sldMk cId="1752199794" sldId="267"/>
            <ac:cxnSpMk id="72" creationId="{4DD5725F-C5AE-0B20-3E19-62DFF360C3D5}"/>
          </ac:cxnSpMkLst>
        </pc:cxnChg>
        <pc:cxnChg chg="mod">
          <ac:chgData name="ALESSANDRO PRIVITERA" userId="2693b37a-f1ff-4d47-b16b-724e5b96aadb" providerId="ADAL" clId="{4C5B8588-5B77-4664-9345-4A179C50BB3C}" dt="2023-10-26T07:57:51.082" v="419"/>
          <ac:cxnSpMkLst>
            <pc:docMk/>
            <pc:sldMk cId="1752199794" sldId="267"/>
            <ac:cxnSpMk id="76" creationId="{ADC0A387-F050-B43A-24C6-6F488FCFDA91}"/>
          </ac:cxnSpMkLst>
        </pc:cxnChg>
        <pc:cxnChg chg="mod">
          <ac:chgData name="ALESSANDRO PRIVITERA" userId="2693b37a-f1ff-4d47-b16b-724e5b96aadb" providerId="ADAL" clId="{4C5B8588-5B77-4664-9345-4A179C50BB3C}" dt="2023-10-26T07:57:51.082" v="419"/>
          <ac:cxnSpMkLst>
            <pc:docMk/>
            <pc:sldMk cId="1752199794" sldId="267"/>
            <ac:cxnSpMk id="81" creationId="{087B7C15-31E1-49AF-DEC6-3FB482F3B0DB}"/>
          </ac:cxnSpMkLst>
        </pc:cxnChg>
        <pc:cxnChg chg="mod">
          <ac:chgData name="ALESSANDRO PRIVITERA" userId="2693b37a-f1ff-4d47-b16b-724e5b96aadb" providerId="ADAL" clId="{4C5B8588-5B77-4664-9345-4A179C50BB3C}" dt="2023-10-26T07:57:51.082" v="419"/>
          <ac:cxnSpMkLst>
            <pc:docMk/>
            <pc:sldMk cId="1752199794" sldId="267"/>
            <ac:cxnSpMk id="86" creationId="{3EC17388-56B4-8990-E36E-6988404AE950}"/>
          </ac:cxnSpMkLst>
        </pc:cxnChg>
        <pc:cxnChg chg="mod">
          <ac:chgData name="ALESSANDRO PRIVITERA" userId="2693b37a-f1ff-4d47-b16b-724e5b96aadb" providerId="ADAL" clId="{4C5B8588-5B77-4664-9345-4A179C50BB3C}" dt="2023-10-26T07:57:51.082" v="419"/>
          <ac:cxnSpMkLst>
            <pc:docMk/>
            <pc:sldMk cId="1752199794" sldId="267"/>
            <ac:cxnSpMk id="91" creationId="{31879D4C-534A-45D1-80AD-528D020D4B81}"/>
          </ac:cxnSpMkLst>
        </pc:cxnChg>
        <pc:cxnChg chg="mod">
          <ac:chgData name="ALESSANDRO PRIVITERA" userId="2693b37a-f1ff-4d47-b16b-724e5b96aadb" providerId="ADAL" clId="{4C5B8588-5B77-4664-9345-4A179C50BB3C}" dt="2023-10-26T07:57:51.082" v="419"/>
          <ac:cxnSpMkLst>
            <pc:docMk/>
            <pc:sldMk cId="1752199794" sldId="267"/>
            <ac:cxnSpMk id="96" creationId="{07084514-F22E-E2F3-82E3-3B534D776B8B}"/>
          </ac:cxnSpMkLst>
        </pc:cxnChg>
        <pc:cxnChg chg="mod">
          <ac:chgData name="ALESSANDRO PRIVITERA" userId="2693b37a-f1ff-4d47-b16b-724e5b96aadb" providerId="ADAL" clId="{4C5B8588-5B77-4664-9345-4A179C50BB3C}" dt="2023-10-26T07:57:51.082" v="419"/>
          <ac:cxnSpMkLst>
            <pc:docMk/>
            <pc:sldMk cId="1752199794" sldId="267"/>
            <ac:cxnSpMk id="101" creationId="{1D20927F-51F7-AA4F-4563-BC3C872EFE4C}"/>
          </ac:cxnSpMkLst>
        </pc:cxnChg>
        <pc:cxnChg chg="mod">
          <ac:chgData name="ALESSANDRO PRIVITERA" userId="2693b37a-f1ff-4d47-b16b-724e5b96aadb" providerId="ADAL" clId="{4C5B8588-5B77-4664-9345-4A179C50BB3C}" dt="2023-10-26T08:45:33.787" v="649" actId="14100"/>
          <ac:cxnSpMkLst>
            <pc:docMk/>
            <pc:sldMk cId="1752199794" sldId="267"/>
            <ac:cxnSpMk id="106" creationId="{2E334BF9-361D-F530-38A2-5E484A338DE6}"/>
          </ac:cxnSpMkLst>
        </pc:cxnChg>
        <pc:cxnChg chg="mod">
          <ac:chgData name="ALESSANDRO PRIVITERA" userId="2693b37a-f1ff-4d47-b16b-724e5b96aadb" providerId="ADAL" clId="{4C5B8588-5B77-4664-9345-4A179C50BB3C}" dt="2023-10-26T07:57:51.082" v="419"/>
          <ac:cxnSpMkLst>
            <pc:docMk/>
            <pc:sldMk cId="1752199794" sldId="267"/>
            <ac:cxnSpMk id="111" creationId="{F21D7F0D-5326-32D7-4F52-11FC9698343E}"/>
          </ac:cxnSpMkLst>
        </pc:cxnChg>
        <pc:cxnChg chg="mod">
          <ac:chgData name="ALESSANDRO PRIVITERA" userId="2693b37a-f1ff-4d47-b16b-724e5b96aadb" providerId="ADAL" clId="{4C5B8588-5B77-4664-9345-4A179C50BB3C}" dt="2023-10-26T07:57:51.082" v="419"/>
          <ac:cxnSpMkLst>
            <pc:docMk/>
            <pc:sldMk cId="1752199794" sldId="267"/>
            <ac:cxnSpMk id="116" creationId="{54175EC6-FD7A-3059-DEC1-9193AB1C176F}"/>
          </ac:cxnSpMkLst>
        </pc:cxnChg>
        <pc:cxnChg chg="mod">
          <ac:chgData name="ALESSANDRO PRIVITERA" userId="2693b37a-f1ff-4d47-b16b-724e5b96aadb" providerId="ADAL" clId="{4C5B8588-5B77-4664-9345-4A179C50BB3C}" dt="2023-10-26T07:57:51.082" v="419"/>
          <ac:cxnSpMkLst>
            <pc:docMk/>
            <pc:sldMk cId="1752199794" sldId="267"/>
            <ac:cxnSpMk id="121" creationId="{785411AC-5407-86F9-90A4-616CC9E560C7}"/>
          </ac:cxnSpMkLst>
        </pc:cxnChg>
        <pc:cxnChg chg="mod">
          <ac:chgData name="ALESSANDRO PRIVITERA" userId="2693b37a-f1ff-4d47-b16b-724e5b96aadb" providerId="ADAL" clId="{4C5B8588-5B77-4664-9345-4A179C50BB3C}" dt="2023-10-26T07:57:51.082" v="419"/>
          <ac:cxnSpMkLst>
            <pc:docMk/>
            <pc:sldMk cId="1752199794" sldId="267"/>
            <ac:cxnSpMk id="126" creationId="{23268B9F-27FA-5299-D18B-E0C11A0DC395}"/>
          </ac:cxnSpMkLst>
        </pc:cxnChg>
        <pc:cxnChg chg="mod">
          <ac:chgData name="ALESSANDRO PRIVITERA" userId="2693b37a-f1ff-4d47-b16b-724e5b96aadb" providerId="ADAL" clId="{4C5B8588-5B77-4664-9345-4A179C50BB3C}" dt="2023-10-26T07:57:51.082" v="419"/>
          <ac:cxnSpMkLst>
            <pc:docMk/>
            <pc:sldMk cId="1752199794" sldId="267"/>
            <ac:cxnSpMk id="131" creationId="{9990ABE6-40E6-52BA-4FE6-18F0B626EAB6}"/>
          </ac:cxnSpMkLst>
        </pc:cxnChg>
        <pc:cxnChg chg="mod">
          <ac:chgData name="ALESSANDRO PRIVITERA" userId="2693b37a-f1ff-4d47-b16b-724e5b96aadb" providerId="ADAL" clId="{4C5B8588-5B77-4664-9345-4A179C50BB3C}" dt="2023-10-26T07:57:51.082" v="419"/>
          <ac:cxnSpMkLst>
            <pc:docMk/>
            <pc:sldMk cId="1752199794" sldId="267"/>
            <ac:cxnSpMk id="136" creationId="{2BB044A4-0E07-B984-0D4E-59F7E54354E8}"/>
          </ac:cxnSpMkLst>
        </pc:cxnChg>
        <pc:cxnChg chg="mod">
          <ac:chgData name="ALESSANDRO PRIVITERA" userId="2693b37a-f1ff-4d47-b16b-724e5b96aadb" providerId="ADAL" clId="{4C5B8588-5B77-4664-9345-4A179C50BB3C}" dt="2023-10-26T07:57:51.082" v="419"/>
          <ac:cxnSpMkLst>
            <pc:docMk/>
            <pc:sldMk cId="1752199794" sldId="267"/>
            <ac:cxnSpMk id="141" creationId="{287F8A88-3A7F-3DAA-7EAC-082E4E94DE00}"/>
          </ac:cxnSpMkLst>
        </pc:cxnChg>
        <pc:cxnChg chg="mod">
          <ac:chgData name="ALESSANDRO PRIVITERA" userId="2693b37a-f1ff-4d47-b16b-724e5b96aadb" providerId="ADAL" clId="{4C5B8588-5B77-4664-9345-4A179C50BB3C}" dt="2023-10-26T07:57:51.082" v="419"/>
          <ac:cxnSpMkLst>
            <pc:docMk/>
            <pc:sldMk cId="1752199794" sldId="267"/>
            <ac:cxnSpMk id="146" creationId="{D2BA4FEB-A23B-ED6A-E148-A2919DBEC198}"/>
          </ac:cxnSpMkLst>
        </pc:cxnChg>
        <pc:cxnChg chg="mod">
          <ac:chgData name="ALESSANDRO PRIVITERA" userId="2693b37a-f1ff-4d47-b16b-724e5b96aadb" providerId="ADAL" clId="{4C5B8588-5B77-4664-9345-4A179C50BB3C}" dt="2023-10-26T07:57:51.082" v="419"/>
          <ac:cxnSpMkLst>
            <pc:docMk/>
            <pc:sldMk cId="1752199794" sldId="267"/>
            <ac:cxnSpMk id="151" creationId="{60B1D679-A626-9E39-560C-1BB2DC07FAF2}"/>
          </ac:cxnSpMkLst>
        </pc:cxnChg>
        <pc:cxnChg chg="mod">
          <ac:chgData name="ALESSANDRO PRIVITERA" userId="2693b37a-f1ff-4d47-b16b-724e5b96aadb" providerId="ADAL" clId="{4C5B8588-5B77-4664-9345-4A179C50BB3C}" dt="2023-10-26T07:57:51.082" v="419"/>
          <ac:cxnSpMkLst>
            <pc:docMk/>
            <pc:sldMk cId="1752199794" sldId="267"/>
            <ac:cxnSpMk id="156" creationId="{5A0838FE-6348-845B-822C-D967A2D25B89}"/>
          </ac:cxnSpMkLst>
        </pc:cxnChg>
        <pc:cxnChg chg="mod">
          <ac:chgData name="ALESSANDRO PRIVITERA" userId="2693b37a-f1ff-4d47-b16b-724e5b96aadb" providerId="ADAL" clId="{4C5B8588-5B77-4664-9345-4A179C50BB3C}" dt="2023-10-26T07:57:51.082" v="419"/>
          <ac:cxnSpMkLst>
            <pc:docMk/>
            <pc:sldMk cId="1752199794" sldId="267"/>
            <ac:cxnSpMk id="161" creationId="{C4C2BBB7-A129-D4DE-86FF-F3AA864B4E5D}"/>
          </ac:cxnSpMkLst>
        </pc:cxnChg>
        <pc:cxnChg chg="mod">
          <ac:chgData name="ALESSANDRO PRIVITERA" userId="2693b37a-f1ff-4d47-b16b-724e5b96aadb" providerId="ADAL" clId="{4C5B8588-5B77-4664-9345-4A179C50BB3C}" dt="2023-10-26T07:57:51.082" v="419"/>
          <ac:cxnSpMkLst>
            <pc:docMk/>
            <pc:sldMk cId="1752199794" sldId="267"/>
            <ac:cxnSpMk id="166" creationId="{67D10CFA-1439-3144-E71B-34E48503A3ED}"/>
          </ac:cxnSpMkLst>
        </pc:cxnChg>
        <pc:cxnChg chg="mod">
          <ac:chgData name="ALESSANDRO PRIVITERA" userId="2693b37a-f1ff-4d47-b16b-724e5b96aadb" providerId="ADAL" clId="{4C5B8588-5B77-4664-9345-4A179C50BB3C}" dt="2023-10-26T07:57:51.082" v="419"/>
          <ac:cxnSpMkLst>
            <pc:docMk/>
            <pc:sldMk cId="1752199794" sldId="267"/>
            <ac:cxnSpMk id="171" creationId="{89E5CDC9-5D31-D048-AC3E-5B6BC531F89A}"/>
          </ac:cxnSpMkLst>
        </pc:cxnChg>
        <pc:cxnChg chg="mod">
          <ac:chgData name="ALESSANDRO PRIVITERA" userId="2693b37a-f1ff-4d47-b16b-724e5b96aadb" providerId="ADAL" clId="{4C5B8588-5B77-4664-9345-4A179C50BB3C}" dt="2023-10-26T07:57:51.082" v="419"/>
          <ac:cxnSpMkLst>
            <pc:docMk/>
            <pc:sldMk cId="1752199794" sldId="267"/>
            <ac:cxnSpMk id="176" creationId="{943A4456-8641-3E82-EF28-E9D052702A17}"/>
          </ac:cxnSpMkLst>
        </pc:cxnChg>
        <pc:cxnChg chg="mod">
          <ac:chgData name="ALESSANDRO PRIVITERA" userId="2693b37a-f1ff-4d47-b16b-724e5b96aadb" providerId="ADAL" clId="{4C5B8588-5B77-4664-9345-4A179C50BB3C}" dt="2023-10-26T07:57:51.082" v="419"/>
          <ac:cxnSpMkLst>
            <pc:docMk/>
            <pc:sldMk cId="1752199794" sldId="267"/>
            <ac:cxnSpMk id="181" creationId="{3515EE66-B885-F6C5-C323-A9B6A552669D}"/>
          </ac:cxnSpMkLst>
        </pc:cxnChg>
        <pc:cxnChg chg="mod">
          <ac:chgData name="ALESSANDRO PRIVITERA" userId="2693b37a-f1ff-4d47-b16b-724e5b96aadb" providerId="ADAL" clId="{4C5B8588-5B77-4664-9345-4A179C50BB3C}" dt="2023-10-26T07:57:51.082" v="419"/>
          <ac:cxnSpMkLst>
            <pc:docMk/>
            <pc:sldMk cId="1752199794" sldId="267"/>
            <ac:cxnSpMk id="186" creationId="{A0940731-DCFC-5271-29AF-093CAA40D39B}"/>
          </ac:cxnSpMkLst>
        </pc:cxnChg>
        <pc:cxnChg chg="mod">
          <ac:chgData name="ALESSANDRO PRIVITERA" userId="2693b37a-f1ff-4d47-b16b-724e5b96aadb" providerId="ADAL" clId="{4C5B8588-5B77-4664-9345-4A179C50BB3C}" dt="2023-10-26T07:57:51.082" v="419"/>
          <ac:cxnSpMkLst>
            <pc:docMk/>
            <pc:sldMk cId="1752199794" sldId="267"/>
            <ac:cxnSpMk id="193" creationId="{EFD58F0E-2969-C3AB-9D34-08A75E6AB4C0}"/>
          </ac:cxnSpMkLst>
        </pc:cxnChg>
        <pc:cxnChg chg="mod">
          <ac:chgData name="ALESSANDRO PRIVITERA" userId="2693b37a-f1ff-4d47-b16b-724e5b96aadb" providerId="ADAL" clId="{4C5B8588-5B77-4664-9345-4A179C50BB3C}" dt="2023-10-26T07:57:51.082" v="419"/>
          <ac:cxnSpMkLst>
            <pc:docMk/>
            <pc:sldMk cId="1752199794" sldId="267"/>
            <ac:cxnSpMk id="198" creationId="{F4260974-5BF4-A299-66B2-24FA679860FC}"/>
          </ac:cxnSpMkLst>
        </pc:cxnChg>
        <pc:cxnChg chg="add del mod">
          <ac:chgData name="ALESSANDRO PRIVITERA" userId="2693b37a-f1ff-4d47-b16b-724e5b96aadb" providerId="ADAL" clId="{4C5B8588-5B77-4664-9345-4A179C50BB3C}" dt="2023-10-26T08:17:22.232" v="498" actId="478"/>
          <ac:cxnSpMkLst>
            <pc:docMk/>
            <pc:sldMk cId="1752199794" sldId="267"/>
            <ac:cxnSpMk id="203" creationId="{8785EA71-1B6C-C04A-C4C2-6150AD5CE046}"/>
          </ac:cxnSpMkLst>
        </pc:cxnChg>
        <pc:cxnChg chg="add del mod">
          <ac:chgData name="ALESSANDRO PRIVITERA" userId="2693b37a-f1ff-4d47-b16b-724e5b96aadb" providerId="ADAL" clId="{4C5B8588-5B77-4664-9345-4A179C50BB3C}" dt="2023-10-26T08:17:22.232" v="498" actId="478"/>
          <ac:cxnSpMkLst>
            <pc:docMk/>
            <pc:sldMk cId="1752199794" sldId="267"/>
            <ac:cxnSpMk id="205" creationId="{C5C7B08D-1B86-FDB3-87DE-F0C5E945661E}"/>
          </ac:cxnSpMkLst>
        </pc:cxnChg>
        <pc:cxnChg chg="add mod">
          <ac:chgData name="ALESSANDRO PRIVITERA" userId="2693b37a-f1ff-4d47-b16b-724e5b96aadb" providerId="ADAL" clId="{4C5B8588-5B77-4664-9345-4A179C50BB3C}" dt="2023-10-31T09:01:20.092" v="970" actId="1076"/>
          <ac:cxnSpMkLst>
            <pc:docMk/>
            <pc:sldMk cId="1752199794" sldId="267"/>
            <ac:cxnSpMk id="207" creationId="{BF889AA8-DFBA-ADA5-CE46-3FD436AEE59C}"/>
          </ac:cxnSpMkLst>
        </pc:cxnChg>
        <pc:cxnChg chg="add mod">
          <ac:chgData name="ALESSANDRO PRIVITERA" userId="2693b37a-f1ff-4d47-b16b-724e5b96aadb" providerId="ADAL" clId="{4C5B8588-5B77-4664-9345-4A179C50BB3C}" dt="2023-10-31T09:01:20.092" v="970" actId="1076"/>
          <ac:cxnSpMkLst>
            <pc:docMk/>
            <pc:sldMk cId="1752199794" sldId="267"/>
            <ac:cxnSpMk id="209" creationId="{0CB48AF9-96A0-A456-03DD-5806EFE136BF}"/>
          </ac:cxnSpMkLst>
        </pc:cxnChg>
        <pc:cxnChg chg="add mod">
          <ac:chgData name="ALESSANDRO PRIVITERA" userId="2693b37a-f1ff-4d47-b16b-724e5b96aadb" providerId="ADAL" clId="{4C5B8588-5B77-4664-9345-4A179C50BB3C}" dt="2023-11-03T09:28:26.293" v="971" actId="1076"/>
          <ac:cxnSpMkLst>
            <pc:docMk/>
            <pc:sldMk cId="1752199794" sldId="267"/>
            <ac:cxnSpMk id="219" creationId="{ADEC5CED-3DE2-F27B-0DB4-E45E0C2FA68D}"/>
          </ac:cxnSpMkLst>
        </pc:cxnChg>
        <pc:cxnChg chg="add mod">
          <ac:chgData name="ALESSANDRO PRIVITERA" userId="2693b37a-f1ff-4d47-b16b-724e5b96aadb" providerId="ADAL" clId="{4C5B8588-5B77-4664-9345-4A179C50BB3C}" dt="2023-10-26T08:18:52.095" v="516" actId="164"/>
          <ac:cxnSpMkLst>
            <pc:docMk/>
            <pc:sldMk cId="1752199794" sldId="267"/>
            <ac:cxnSpMk id="221" creationId="{D3EED626-5798-E63B-1E34-E5E1F65E9CE9}"/>
          </ac:cxnSpMkLst>
        </pc:cxnChg>
        <pc:cxnChg chg="add mod">
          <ac:chgData name="ALESSANDRO PRIVITERA" userId="2693b37a-f1ff-4d47-b16b-724e5b96aadb" providerId="ADAL" clId="{4C5B8588-5B77-4664-9345-4A179C50BB3C}" dt="2023-10-26T08:18:52.095" v="516" actId="164"/>
          <ac:cxnSpMkLst>
            <pc:docMk/>
            <pc:sldMk cId="1752199794" sldId="267"/>
            <ac:cxnSpMk id="223" creationId="{9FF6C0B0-8ACB-3BFA-BA07-A4E1DC175254}"/>
          </ac:cxnSpMkLst>
        </pc:cxnChg>
        <pc:cxnChg chg="mod">
          <ac:chgData name="ALESSANDRO PRIVITERA" userId="2693b37a-f1ff-4d47-b16b-724e5b96aadb" providerId="ADAL" clId="{4C5B8588-5B77-4664-9345-4A179C50BB3C}" dt="2023-10-26T08:18:58.299" v="517"/>
          <ac:cxnSpMkLst>
            <pc:docMk/>
            <pc:sldMk cId="1752199794" sldId="267"/>
            <ac:cxnSpMk id="226" creationId="{9DF5DE63-76A7-AC35-041B-4142E9622005}"/>
          </ac:cxnSpMkLst>
        </pc:cxnChg>
        <pc:cxnChg chg="mod">
          <ac:chgData name="ALESSANDRO PRIVITERA" userId="2693b37a-f1ff-4d47-b16b-724e5b96aadb" providerId="ADAL" clId="{4C5B8588-5B77-4664-9345-4A179C50BB3C}" dt="2023-10-26T08:18:58.299" v="517"/>
          <ac:cxnSpMkLst>
            <pc:docMk/>
            <pc:sldMk cId="1752199794" sldId="267"/>
            <ac:cxnSpMk id="227" creationId="{ABFB6DB2-24A1-FF03-6F98-58C30938DC15}"/>
          </ac:cxnSpMkLst>
        </pc:cxnChg>
        <pc:cxnChg chg="mod">
          <ac:chgData name="ALESSANDRO PRIVITERA" userId="2693b37a-f1ff-4d47-b16b-724e5b96aadb" providerId="ADAL" clId="{4C5B8588-5B77-4664-9345-4A179C50BB3C}" dt="2023-10-26T08:18:58.299" v="517"/>
          <ac:cxnSpMkLst>
            <pc:docMk/>
            <pc:sldMk cId="1752199794" sldId="267"/>
            <ac:cxnSpMk id="228" creationId="{8F9B85EA-CA39-C3F6-B02B-58F99C039B24}"/>
          </ac:cxnSpMkLst>
        </pc:cxnChg>
        <pc:cxnChg chg="mod">
          <ac:chgData name="ALESSANDRO PRIVITERA" userId="2693b37a-f1ff-4d47-b16b-724e5b96aadb" providerId="ADAL" clId="{4C5B8588-5B77-4664-9345-4A179C50BB3C}" dt="2023-10-26T08:19:14.337" v="521"/>
          <ac:cxnSpMkLst>
            <pc:docMk/>
            <pc:sldMk cId="1752199794" sldId="267"/>
            <ac:cxnSpMk id="230" creationId="{FE52C699-9596-324A-B36A-B2DB259DA46C}"/>
          </ac:cxnSpMkLst>
        </pc:cxnChg>
        <pc:cxnChg chg="mod">
          <ac:chgData name="ALESSANDRO PRIVITERA" userId="2693b37a-f1ff-4d47-b16b-724e5b96aadb" providerId="ADAL" clId="{4C5B8588-5B77-4664-9345-4A179C50BB3C}" dt="2023-10-26T08:19:14.337" v="521"/>
          <ac:cxnSpMkLst>
            <pc:docMk/>
            <pc:sldMk cId="1752199794" sldId="267"/>
            <ac:cxnSpMk id="231" creationId="{D559FA87-B614-5FEB-3D48-35A16EA3C30C}"/>
          </ac:cxnSpMkLst>
        </pc:cxnChg>
        <pc:cxnChg chg="mod">
          <ac:chgData name="ALESSANDRO PRIVITERA" userId="2693b37a-f1ff-4d47-b16b-724e5b96aadb" providerId="ADAL" clId="{4C5B8588-5B77-4664-9345-4A179C50BB3C}" dt="2023-10-26T08:19:14.337" v="521"/>
          <ac:cxnSpMkLst>
            <pc:docMk/>
            <pc:sldMk cId="1752199794" sldId="267"/>
            <ac:cxnSpMk id="232" creationId="{16732A2C-151F-E8CD-4B10-5BEFD641C619}"/>
          </ac:cxnSpMkLst>
        </pc:cxnChg>
        <pc:cxnChg chg="mod">
          <ac:chgData name="ALESSANDRO PRIVITERA" userId="2693b37a-f1ff-4d47-b16b-724e5b96aadb" providerId="ADAL" clId="{4C5B8588-5B77-4664-9345-4A179C50BB3C}" dt="2023-10-26T08:20:05.701" v="530"/>
          <ac:cxnSpMkLst>
            <pc:docMk/>
            <pc:sldMk cId="1752199794" sldId="267"/>
            <ac:cxnSpMk id="234" creationId="{AFDDA261-DA2F-361E-BD01-F293AFD0A89C}"/>
          </ac:cxnSpMkLst>
        </pc:cxnChg>
        <pc:cxnChg chg="mod">
          <ac:chgData name="ALESSANDRO PRIVITERA" userId="2693b37a-f1ff-4d47-b16b-724e5b96aadb" providerId="ADAL" clId="{4C5B8588-5B77-4664-9345-4A179C50BB3C}" dt="2023-10-26T08:20:05.701" v="530"/>
          <ac:cxnSpMkLst>
            <pc:docMk/>
            <pc:sldMk cId="1752199794" sldId="267"/>
            <ac:cxnSpMk id="235" creationId="{63EC952E-EA5E-7D4C-CE44-F8C673C45069}"/>
          </ac:cxnSpMkLst>
        </pc:cxnChg>
        <pc:cxnChg chg="mod">
          <ac:chgData name="ALESSANDRO PRIVITERA" userId="2693b37a-f1ff-4d47-b16b-724e5b96aadb" providerId="ADAL" clId="{4C5B8588-5B77-4664-9345-4A179C50BB3C}" dt="2023-10-26T08:20:05.701" v="530"/>
          <ac:cxnSpMkLst>
            <pc:docMk/>
            <pc:sldMk cId="1752199794" sldId="267"/>
            <ac:cxnSpMk id="236" creationId="{AD3D7C57-2F9A-3020-A578-93AEA48F1313}"/>
          </ac:cxnSpMkLst>
        </pc:cxnChg>
        <pc:cxnChg chg="mod">
          <ac:chgData name="ALESSANDRO PRIVITERA" userId="2693b37a-f1ff-4d47-b16b-724e5b96aadb" providerId="ADAL" clId="{4C5B8588-5B77-4664-9345-4A179C50BB3C}" dt="2023-10-26T08:43:59.302" v="579"/>
          <ac:cxnSpMkLst>
            <pc:docMk/>
            <pc:sldMk cId="1752199794" sldId="267"/>
            <ac:cxnSpMk id="242" creationId="{21B86568-5180-AEFD-3CD0-1DCAC689B46E}"/>
          </ac:cxnSpMkLst>
        </pc:cxnChg>
        <pc:cxnChg chg="mod">
          <ac:chgData name="ALESSANDRO PRIVITERA" userId="2693b37a-f1ff-4d47-b16b-724e5b96aadb" providerId="ADAL" clId="{4C5B8588-5B77-4664-9345-4A179C50BB3C}" dt="2023-10-26T08:44:20.778" v="592"/>
          <ac:cxnSpMkLst>
            <pc:docMk/>
            <pc:sldMk cId="1752199794" sldId="267"/>
            <ac:cxnSpMk id="247" creationId="{F9732880-EE8B-C93A-0A96-65435F031801}"/>
          </ac:cxnSpMkLst>
        </pc:cxnChg>
        <pc:cxnChg chg="mod">
          <ac:chgData name="ALESSANDRO PRIVITERA" userId="2693b37a-f1ff-4d47-b16b-724e5b96aadb" providerId="ADAL" clId="{4C5B8588-5B77-4664-9345-4A179C50BB3C}" dt="2023-10-26T08:45:27.351" v="648" actId="14100"/>
          <ac:cxnSpMkLst>
            <pc:docMk/>
            <pc:sldMk cId="1752199794" sldId="267"/>
            <ac:cxnSpMk id="252" creationId="{26195F4E-18F4-CD1C-E41F-A69EB6751899}"/>
          </ac:cxnSpMkLst>
        </pc:cxnChg>
        <pc:cxnChg chg="add mod">
          <ac:chgData name="ALESSANDRO PRIVITERA" userId="2693b37a-f1ff-4d47-b16b-724e5b96aadb" providerId="ADAL" clId="{4C5B8588-5B77-4664-9345-4A179C50BB3C}" dt="2023-10-31T09:01:20.092" v="970" actId="1076"/>
          <ac:cxnSpMkLst>
            <pc:docMk/>
            <pc:sldMk cId="1752199794" sldId="267"/>
            <ac:cxnSpMk id="259" creationId="{2B4B0787-6B47-EA69-B4F9-F6498CC2B672}"/>
          </ac:cxnSpMkLst>
        </pc:cxnChg>
        <pc:cxnChg chg="add mod">
          <ac:chgData name="ALESSANDRO PRIVITERA" userId="2693b37a-f1ff-4d47-b16b-724e5b96aadb" providerId="ADAL" clId="{4C5B8588-5B77-4664-9345-4A179C50BB3C}" dt="2023-10-31T09:01:20.092" v="970" actId="1076"/>
          <ac:cxnSpMkLst>
            <pc:docMk/>
            <pc:sldMk cId="1752199794" sldId="267"/>
            <ac:cxnSpMk id="261" creationId="{B189FA93-CEBB-EE48-4738-8FFF7C8FD895}"/>
          </ac:cxnSpMkLst>
        </pc:cxnChg>
        <pc:cxnChg chg="add mod">
          <ac:chgData name="ALESSANDRO PRIVITERA" userId="2693b37a-f1ff-4d47-b16b-724e5b96aadb" providerId="ADAL" clId="{4C5B8588-5B77-4664-9345-4A179C50BB3C}" dt="2023-10-31T09:01:20.092" v="970" actId="1076"/>
          <ac:cxnSpMkLst>
            <pc:docMk/>
            <pc:sldMk cId="1752199794" sldId="267"/>
            <ac:cxnSpMk id="266" creationId="{F68C5601-BF7D-82FD-F3B6-64CB715B663B}"/>
          </ac:cxnSpMkLst>
        </pc:cxnChg>
      </pc:sldChg>
      <pc:sldChg chg="addSp delSp modSp new mod">
        <pc:chgData name="ALESSANDRO PRIVITERA" userId="2693b37a-f1ff-4d47-b16b-724e5b96aadb" providerId="ADAL" clId="{4C5B8588-5B77-4664-9345-4A179C50BB3C}" dt="2023-10-26T08:36:07.451" v="549" actId="478"/>
        <pc:sldMkLst>
          <pc:docMk/>
          <pc:sldMk cId="1247949885" sldId="268"/>
        </pc:sldMkLst>
        <pc:spChg chg="add mod">
          <ac:chgData name="ALESSANDRO PRIVITERA" userId="2693b37a-f1ff-4d47-b16b-724e5b96aadb" providerId="ADAL" clId="{4C5B8588-5B77-4664-9345-4A179C50BB3C}" dt="2023-10-26T08:35:59.906" v="548" actId="1076"/>
          <ac:spMkLst>
            <pc:docMk/>
            <pc:sldMk cId="1247949885" sldId="268"/>
            <ac:spMk id="2" creationId="{14E82BA3-17A9-ECBE-6B6E-37B91F196F85}"/>
          </ac:spMkLst>
        </pc:spChg>
        <pc:spChg chg="add del mod">
          <ac:chgData name="ALESSANDRO PRIVITERA" userId="2693b37a-f1ff-4d47-b16b-724e5b96aadb" providerId="ADAL" clId="{4C5B8588-5B77-4664-9345-4A179C50BB3C}" dt="2023-10-26T08:36:07.451" v="549" actId="478"/>
          <ac:spMkLst>
            <pc:docMk/>
            <pc:sldMk cId="1247949885" sldId="268"/>
            <ac:spMk id="4" creationId="{45072A2F-AE5B-2BD7-C131-9F335EE2CF9D}"/>
          </ac:spMkLst>
        </pc:spChg>
        <pc:spChg chg="add del mod">
          <ac:chgData name="ALESSANDRO PRIVITERA" userId="2693b37a-f1ff-4d47-b16b-724e5b96aadb" providerId="ADAL" clId="{4C5B8588-5B77-4664-9345-4A179C50BB3C}" dt="2023-10-26T08:36:07.451" v="549" actId="478"/>
          <ac:spMkLst>
            <pc:docMk/>
            <pc:sldMk cId="1247949885" sldId="268"/>
            <ac:spMk id="5" creationId="{CE094797-443B-6A04-CEFF-1A33E50EC44B}"/>
          </ac:spMkLst>
        </pc:spChg>
        <pc:spChg chg="add mod">
          <ac:chgData name="ALESSANDRO PRIVITERA" userId="2693b37a-f1ff-4d47-b16b-724e5b96aadb" providerId="ADAL" clId="{4C5B8588-5B77-4664-9345-4A179C50BB3C}" dt="2023-10-26T08:35:59.906" v="548" actId="1076"/>
          <ac:spMkLst>
            <pc:docMk/>
            <pc:sldMk cId="1247949885" sldId="268"/>
            <ac:spMk id="6" creationId="{81B6BF85-EF5D-3D95-7875-96C121270668}"/>
          </ac:spMkLst>
        </pc:spChg>
        <pc:spChg chg="add mod">
          <ac:chgData name="ALESSANDRO PRIVITERA" userId="2693b37a-f1ff-4d47-b16b-724e5b96aadb" providerId="ADAL" clId="{4C5B8588-5B77-4664-9345-4A179C50BB3C}" dt="2023-10-26T08:35:59.906" v="548" actId="1076"/>
          <ac:spMkLst>
            <pc:docMk/>
            <pc:sldMk cId="1247949885" sldId="268"/>
            <ac:spMk id="7" creationId="{C1D62F89-E63E-F16B-943B-C0857C65B755}"/>
          </ac:spMkLst>
        </pc:spChg>
        <pc:spChg chg="mod">
          <ac:chgData name="ALESSANDRO PRIVITERA" userId="2693b37a-f1ff-4d47-b16b-724e5b96aadb" providerId="ADAL" clId="{4C5B8588-5B77-4664-9345-4A179C50BB3C}" dt="2023-10-26T08:35:57.050" v="547"/>
          <ac:spMkLst>
            <pc:docMk/>
            <pc:sldMk cId="1247949885" sldId="268"/>
            <ac:spMk id="15" creationId="{B5418957-1DAD-9846-271A-BE3621F47805}"/>
          </ac:spMkLst>
        </pc:spChg>
        <pc:spChg chg="mod">
          <ac:chgData name="ALESSANDRO PRIVITERA" userId="2693b37a-f1ff-4d47-b16b-724e5b96aadb" providerId="ADAL" clId="{4C5B8588-5B77-4664-9345-4A179C50BB3C}" dt="2023-10-26T08:35:57.050" v="547"/>
          <ac:spMkLst>
            <pc:docMk/>
            <pc:sldMk cId="1247949885" sldId="268"/>
            <ac:spMk id="17" creationId="{CF4DCAAB-C5C9-C396-3310-BCFC8E577127}"/>
          </ac:spMkLst>
        </pc:spChg>
        <pc:spChg chg="mod">
          <ac:chgData name="ALESSANDRO PRIVITERA" userId="2693b37a-f1ff-4d47-b16b-724e5b96aadb" providerId="ADAL" clId="{4C5B8588-5B77-4664-9345-4A179C50BB3C}" dt="2023-10-26T08:35:57.050" v="547"/>
          <ac:spMkLst>
            <pc:docMk/>
            <pc:sldMk cId="1247949885" sldId="268"/>
            <ac:spMk id="20" creationId="{ABB65976-5422-4237-83C0-435FF33F2C0A}"/>
          </ac:spMkLst>
        </pc:spChg>
        <pc:spChg chg="mod">
          <ac:chgData name="ALESSANDRO PRIVITERA" userId="2693b37a-f1ff-4d47-b16b-724e5b96aadb" providerId="ADAL" clId="{4C5B8588-5B77-4664-9345-4A179C50BB3C}" dt="2023-10-26T08:35:57.050" v="547"/>
          <ac:spMkLst>
            <pc:docMk/>
            <pc:sldMk cId="1247949885" sldId="268"/>
            <ac:spMk id="22" creationId="{ADB9B766-56D8-71F7-F6B7-373B40E3C27A}"/>
          </ac:spMkLst>
        </pc:spChg>
        <pc:spChg chg="mod">
          <ac:chgData name="ALESSANDRO PRIVITERA" userId="2693b37a-f1ff-4d47-b16b-724e5b96aadb" providerId="ADAL" clId="{4C5B8588-5B77-4664-9345-4A179C50BB3C}" dt="2023-10-26T08:35:57.050" v="547"/>
          <ac:spMkLst>
            <pc:docMk/>
            <pc:sldMk cId="1247949885" sldId="268"/>
            <ac:spMk id="25" creationId="{DDAC5FCA-9923-8A69-5E80-BE23930FA54B}"/>
          </ac:spMkLst>
        </pc:spChg>
        <pc:spChg chg="mod">
          <ac:chgData name="ALESSANDRO PRIVITERA" userId="2693b37a-f1ff-4d47-b16b-724e5b96aadb" providerId="ADAL" clId="{4C5B8588-5B77-4664-9345-4A179C50BB3C}" dt="2023-10-26T08:35:57.050" v="547"/>
          <ac:spMkLst>
            <pc:docMk/>
            <pc:sldMk cId="1247949885" sldId="268"/>
            <ac:spMk id="27" creationId="{8266923B-384E-EC44-CCAA-43F9282F230C}"/>
          </ac:spMkLst>
        </pc:spChg>
        <pc:spChg chg="mod">
          <ac:chgData name="ALESSANDRO PRIVITERA" userId="2693b37a-f1ff-4d47-b16b-724e5b96aadb" providerId="ADAL" clId="{4C5B8588-5B77-4664-9345-4A179C50BB3C}" dt="2023-10-26T08:35:57.050" v="547"/>
          <ac:spMkLst>
            <pc:docMk/>
            <pc:sldMk cId="1247949885" sldId="268"/>
            <ac:spMk id="30" creationId="{26C11EB3-A748-9E01-9E27-D3D8D0B2AB11}"/>
          </ac:spMkLst>
        </pc:spChg>
        <pc:spChg chg="mod">
          <ac:chgData name="ALESSANDRO PRIVITERA" userId="2693b37a-f1ff-4d47-b16b-724e5b96aadb" providerId="ADAL" clId="{4C5B8588-5B77-4664-9345-4A179C50BB3C}" dt="2023-10-26T08:35:57.050" v="547"/>
          <ac:spMkLst>
            <pc:docMk/>
            <pc:sldMk cId="1247949885" sldId="268"/>
            <ac:spMk id="32" creationId="{2C58AF7D-4B0D-C4D2-87CF-2539893E9A81}"/>
          </ac:spMkLst>
        </pc:spChg>
        <pc:spChg chg="mod">
          <ac:chgData name="ALESSANDRO PRIVITERA" userId="2693b37a-f1ff-4d47-b16b-724e5b96aadb" providerId="ADAL" clId="{4C5B8588-5B77-4664-9345-4A179C50BB3C}" dt="2023-10-26T08:35:57.050" v="547"/>
          <ac:spMkLst>
            <pc:docMk/>
            <pc:sldMk cId="1247949885" sldId="268"/>
            <ac:spMk id="35" creationId="{F8247C82-D5BE-CA13-E329-59E357D0AA9B}"/>
          </ac:spMkLst>
        </pc:spChg>
        <pc:spChg chg="mod">
          <ac:chgData name="ALESSANDRO PRIVITERA" userId="2693b37a-f1ff-4d47-b16b-724e5b96aadb" providerId="ADAL" clId="{4C5B8588-5B77-4664-9345-4A179C50BB3C}" dt="2023-10-26T08:35:57.050" v="547"/>
          <ac:spMkLst>
            <pc:docMk/>
            <pc:sldMk cId="1247949885" sldId="268"/>
            <ac:spMk id="37" creationId="{A439E12E-AF09-FC38-3EC0-919439F18EE9}"/>
          </ac:spMkLst>
        </pc:spChg>
        <pc:spChg chg="mod">
          <ac:chgData name="ALESSANDRO PRIVITERA" userId="2693b37a-f1ff-4d47-b16b-724e5b96aadb" providerId="ADAL" clId="{4C5B8588-5B77-4664-9345-4A179C50BB3C}" dt="2023-10-26T08:35:57.050" v="547"/>
          <ac:spMkLst>
            <pc:docMk/>
            <pc:sldMk cId="1247949885" sldId="268"/>
            <ac:spMk id="40" creationId="{4B026537-FE5F-4F67-1048-A111402D0CA0}"/>
          </ac:spMkLst>
        </pc:spChg>
        <pc:spChg chg="mod">
          <ac:chgData name="ALESSANDRO PRIVITERA" userId="2693b37a-f1ff-4d47-b16b-724e5b96aadb" providerId="ADAL" clId="{4C5B8588-5B77-4664-9345-4A179C50BB3C}" dt="2023-10-26T08:35:57.050" v="547"/>
          <ac:spMkLst>
            <pc:docMk/>
            <pc:sldMk cId="1247949885" sldId="268"/>
            <ac:spMk id="42" creationId="{D0CB187E-FF59-A8E9-EF8B-1AA5B14E4D19}"/>
          </ac:spMkLst>
        </pc:spChg>
        <pc:spChg chg="mod">
          <ac:chgData name="ALESSANDRO PRIVITERA" userId="2693b37a-f1ff-4d47-b16b-724e5b96aadb" providerId="ADAL" clId="{4C5B8588-5B77-4664-9345-4A179C50BB3C}" dt="2023-10-26T08:35:57.050" v="547"/>
          <ac:spMkLst>
            <pc:docMk/>
            <pc:sldMk cId="1247949885" sldId="268"/>
            <ac:spMk id="45" creationId="{C5574AA9-8862-017C-23BD-D405F5E204CC}"/>
          </ac:spMkLst>
        </pc:spChg>
        <pc:spChg chg="mod">
          <ac:chgData name="ALESSANDRO PRIVITERA" userId="2693b37a-f1ff-4d47-b16b-724e5b96aadb" providerId="ADAL" clId="{4C5B8588-5B77-4664-9345-4A179C50BB3C}" dt="2023-10-26T08:35:57.050" v="547"/>
          <ac:spMkLst>
            <pc:docMk/>
            <pc:sldMk cId="1247949885" sldId="268"/>
            <ac:spMk id="47" creationId="{B69EE029-8677-BAFF-C3D0-47F96215D792}"/>
          </ac:spMkLst>
        </pc:spChg>
        <pc:spChg chg="add mod">
          <ac:chgData name="ALESSANDRO PRIVITERA" userId="2693b37a-f1ff-4d47-b16b-724e5b96aadb" providerId="ADAL" clId="{4C5B8588-5B77-4664-9345-4A179C50BB3C}" dt="2023-10-26T08:35:59.906" v="548" actId="1076"/>
          <ac:spMkLst>
            <pc:docMk/>
            <pc:sldMk cId="1247949885" sldId="268"/>
            <ac:spMk id="48" creationId="{EC10DA49-60A3-F880-76E3-8F219912FBA1}"/>
          </ac:spMkLst>
        </pc:spChg>
        <pc:grpChg chg="add mod">
          <ac:chgData name="ALESSANDRO PRIVITERA" userId="2693b37a-f1ff-4d47-b16b-724e5b96aadb" providerId="ADAL" clId="{4C5B8588-5B77-4664-9345-4A179C50BB3C}" dt="2023-10-26T08:35:59.906" v="548" actId="1076"/>
          <ac:grpSpMkLst>
            <pc:docMk/>
            <pc:sldMk cId="1247949885" sldId="268"/>
            <ac:grpSpMk id="8" creationId="{2EAB1CB5-368B-37F5-9FF3-0A7232FE1986}"/>
          </ac:grpSpMkLst>
        </pc:grpChg>
        <pc:grpChg chg="add mod">
          <ac:chgData name="ALESSANDRO PRIVITERA" userId="2693b37a-f1ff-4d47-b16b-724e5b96aadb" providerId="ADAL" clId="{4C5B8588-5B77-4664-9345-4A179C50BB3C}" dt="2023-10-26T08:35:59.906" v="548" actId="1076"/>
          <ac:grpSpMkLst>
            <pc:docMk/>
            <pc:sldMk cId="1247949885" sldId="268"/>
            <ac:grpSpMk id="13" creationId="{E348FB6F-CB5A-C667-B35E-B0DCD042E794}"/>
          </ac:grpSpMkLst>
        </pc:grpChg>
        <pc:grpChg chg="mod">
          <ac:chgData name="ALESSANDRO PRIVITERA" userId="2693b37a-f1ff-4d47-b16b-724e5b96aadb" providerId="ADAL" clId="{4C5B8588-5B77-4664-9345-4A179C50BB3C}" dt="2023-10-26T08:35:57.050" v="547"/>
          <ac:grpSpMkLst>
            <pc:docMk/>
            <pc:sldMk cId="1247949885" sldId="268"/>
            <ac:grpSpMk id="14" creationId="{C4735324-833F-935C-38B9-ADF568EBEE40}"/>
          </ac:grpSpMkLst>
        </pc:grpChg>
        <pc:grpChg chg="add mod">
          <ac:chgData name="ALESSANDRO PRIVITERA" userId="2693b37a-f1ff-4d47-b16b-724e5b96aadb" providerId="ADAL" clId="{4C5B8588-5B77-4664-9345-4A179C50BB3C}" dt="2023-10-26T08:35:59.906" v="548" actId="1076"/>
          <ac:grpSpMkLst>
            <pc:docMk/>
            <pc:sldMk cId="1247949885" sldId="268"/>
            <ac:grpSpMk id="18" creationId="{F1370346-E2F8-E50B-AE45-2F286F92C2A2}"/>
          </ac:grpSpMkLst>
        </pc:grpChg>
        <pc:grpChg chg="mod">
          <ac:chgData name="ALESSANDRO PRIVITERA" userId="2693b37a-f1ff-4d47-b16b-724e5b96aadb" providerId="ADAL" clId="{4C5B8588-5B77-4664-9345-4A179C50BB3C}" dt="2023-10-26T08:35:57.050" v="547"/>
          <ac:grpSpMkLst>
            <pc:docMk/>
            <pc:sldMk cId="1247949885" sldId="268"/>
            <ac:grpSpMk id="19" creationId="{D09FE35E-57BC-88CB-82C9-E9828D96EBCA}"/>
          </ac:grpSpMkLst>
        </pc:grpChg>
        <pc:grpChg chg="add mod">
          <ac:chgData name="ALESSANDRO PRIVITERA" userId="2693b37a-f1ff-4d47-b16b-724e5b96aadb" providerId="ADAL" clId="{4C5B8588-5B77-4664-9345-4A179C50BB3C}" dt="2023-10-26T08:35:59.906" v="548" actId="1076"/>
          <ac:grpSpMkLst>
            <pc:docMk/>
            <pc:sldMk cId="1247949885" sldId="268"/>
            <ac:grpSpMk id="23" creationId="{AB79923D-B04F-3ADA-EBE2-BE9008052FAC}"/>
          </ac:grpSpMkLst>
        </pc:grpChg>
        <pc:grpChg chg="mod">
          <ac:chgData name="ALESSANDRO PRIVITERA" userId="2693b37a-f1ff-4d47-b16b-724e5b96aadb" providerId="ADAL" clId="{4C5B8588-5B77-4664-9345-4A179C50BB3C}" dt="2023-10-26T08:35:57.050" v="547"/>
          <ac:grpSpMkLst>
            <pc:docMk/>
            <pc:sldMk cId="1247949885" sldId="268"/>
            <ac:grpSpMk id="24" creationId="{2E5C6E17-A38D-3003-D270-D86C102F8C07}"/>
          </ac:grpSpMkLst>
        </pc:grpChg>
        <pc:grpChg chg="add mod">
          <ac:chgData name="ALESSANDRO PRIVITERA" userId="2693b37a-f1ff-4d47-b16b-724e5b96aadb" providerId="ADAL" clId="{4C5B8588-5B77-4664-9345-4A179C50BB3C}" dt="2023-10-26T08:35:59.906" v="548" actId="1076"/>
          <ac:grpSpMkLst>
            <pc:docMk/>
            <pc:sldMk cId="1247949885" sldId="268"/>
            <ac:grpSpMk id="28" creationId="{88FF201C-9FE7-3D83-466C-45A340E22902}"/>
          </ac:grpSpMkLst>
        </pc:grpChg>
        <pc:grpChg chg="mod">
          <ac:chgData name="ALESSANDRO PRIVITERA" userId="2693b37a-f1ff-4d47-b16b-724e5b96aadb" providerId="ADAL" clId="{4C5B8588-5B77-4664-9345-4A179C50BB3C}" dt="2023-10-26T08:35:57.050" v="547"/>
          <ac:grpSpMkLst>
            <pc:docMk/>
            <pc:sldMk cId="1247949885" sldId="268"/>
            <ac:grpSpMk id="29" creationId="{100F7236-03FB-61D1-C959-B8D3C6170626}"/>
          </ac:grpSpMkLst>
        </pc:grpChg>
        <pc:grpChg chg="add mod">
          <ac:chgData name="ALESSANDRO PRIVITERA" userId="2693b37a-f1ff-4d47-b16b-724e5b96aadb" providerId="ADAL" clId="{4C5B8588-5B77-4664-9345-4A179C50BB3C}" dt="2023-10-26T08:35:59.906" v="548" actId="1076"/>
          <ac:grpSpMkLst>
            <pc:docMk/>
            <pc:sldMk cId="1247949885" sldId="268"/>
            <ac:grpSpMk id="33" creationId="{D40EAB00-F113-53B0-65B0-818C97A7ECA9}"/>
          </ac:grpSpMkLst>
        </pc:grpChg>
        <pc:grpChg chg="mod">
          <ac:chgData name="ALESSANDRO PRIVITERA" userId="2693b37a-f1ff-4d47-b16b-724e5b96aadb" providerId="ADAL" clId="{4C5B8588-5B77-4664-9345-4A179C50BB3C}" dt="2023-10-26T08:35:57.050" v="547"/>
          <ac:grpSpMkLst>
            <pc:docMk/>
            <pc:sldMk cId="1247949885" sldId="268"/>
            <ac:grpSpMk id="34" creationId="{98162615-86C2-1A41-F009-4B6FC0E7434A}"/>
          </ac:grpSpMkLst>
        </pc:grpChg>
        <pc:grpChg chg="add mod">
          <ac:chgData name="ALESSANDRO PRIVITERA" userId="2693b37a-f1ff-4d47-b16b-724e5b96aadb" providerId="ADAL" clId="{4C5B8588-5B77-4664-9345-4A179C50BB3C}" dt="2023-10-26T08:35:59.906" v="548" actId="1076"/>
          <ac:grpSpMkLst>
            <pc:docMk/>
            <pc:sldMk cId="1247949885" sldId="268"/>
            <ac:grpSpMk id="38" creationId="{4C0E00EF-C66B-7ADF-211C-9C6C490D975A}"/>
          </ac:grpSpMkLst>
        </pc:grpChg>
        <pc:grpChg chg="mod">
          <ac:chgData name="ALESSANDRO PRIVITERA" userId="2693b37a-f1ff-4d47-b16b-724e5b96aadb" providerId="ADAL" clId="{4C5B8588-5B77-4664-9345-4A179C50BB3C}" dt="2023-10-26T08:35:57.050" v="547"/>
          <ac:grpSpMkLst>
            <pc:docMk/>
            <pc:sldMk cId="1247949885" sldId="268"/>
            <ac:grpSpMk id="39" creationId="{070F9D50-7669-2637-3BDB-2F79A771BD0E}"/>
          </ac:grpSpMkLst>
        </pc:grpChg>
        <pc:grpChg chg="add mod">
          <ac:chgData name="ALESSANDRO PRIVITERA" userId="2693b37a-f1ff-4d47-b16b-724e5b96aadb" providerId="ADAL" clId="{4C5B8588-5B77-4664-9345-4A179C50BB3C}" dt="2023-10-26T08:35:59.906" v="548" actId="1076"/>
          <ac:grpSpMkLst>
            <pc:docMk/>
            <pc:sldMk cId="1247949885" sldId="268"/>
            <ac:grpSpMk id="43" creationId="{0C165ED1-96AF-C229-D7F1-91AC6412D76B}"/>
          </ac:grpSpMkLst>
        </pc:grpChg>
        <pc:grpChg chg="mod">
          <ac:chgData name="ALESSANDRO PRIVITERA" userId="2693b37a-f1ff-4d47-b16b-724e5b96aadb" providerId="ADAL" clId="{4C5B8588-5B77-4664-9345-4A179C50BB3C}" dt="2023-10-26T08:35:57.050" v="547"/>
          <ac:grpSpMkLst>
            <pc:docMk/>
            <pc:sldMk cId="1247949885" sldId="268"/>
            <ac:grpSpMk id="44" creationId="{BD8B2210-8804-A94E-4A5F-5DB225ECA5E2}"/>
          </ac:grpSpMkLst>
        </pc:grpChg>
        <pc:cxnChg chg="add del mod">
          <ac:chgData name="ALESSANDRO PRIVITERA" userId="2693b37a-f1ff-4d47-b16b-724e5b96aadb" providerId="ADAL" clId="{4C5B8588-5B77-4664-9345-4A179C50BB3C}" dt="2023-10-26T08:36:07.451" v="549" actId="478"/>
          <ac:cxnSpMkLst>
            <pc:docMk/>
            <pc:sldMk cId="1247949885" sldId="268"/>
            <ac:cxnSpMk id="3" creationId="{6D575DD3-5129-FA5D-95AC-5DFA01291FD4}"/>
          </ac:cxnSpMkLst>
        </pc:cxnChg>
        <pc:cxnChg chg="mod">
          <ac:chgData name="ALESSANDRO PRIVITERA" userId="2693b37a-f1ff-4d47-b16b-724e5b96aadb" providerId="ADAL" clId="{4C5B8588-5B77-4664-9345-4A179C50BB3C}" dt="2023-10-26T08:35:57.050" v="547"/>
          <ac:cxnSpMkLst>
            <pc:docMk/>
            <pc:sldMk cId="1247949885" sldId="268"/>
            <ac:cxnSpMk id="9" creationId="{28D7567A-1CFF-2F23-F69A-668836EBC796}"/>
          </ac:cxnSpMkLst>
        </pc:cxnChg>
        <pc:cxnChg chg="mod">
          <ac:chgData name="ALESSANDRO PRIVITERA" userId="2693b37a-f1ff-4d47-b16b-724e5b96aadb" providerId="ADAL" clId="{4C5B8588-5B77-4664-9345-4A179C50BB3C}" dt="2023-10-26T08:35:57.050" v="547"/>
          <ac:cxnSpMkLst>
            <pc:docMk/>
            <pc:sldMk cId="1247949885" sldId="268"/>
            <ac:cxnSpMk id="10" creationId="{D062A79F-6E46-505C-BCF8-A5BB30F6CBD3}"/>
          </ac:cxnSpMkLst>
        </pc:cxnChg>
        <pc:cxnChg chg="mod">
          <ac:chgData name="ALESSANDRO PRIVITERA" userId="2693b37a-f1ff-4d47-b16b-724e5b96aadb" providerId="ADAL" clId="{4C5B8588-5B77-4664-9345-4A179C50BB3C}" dt="2023-10-26T08:35:57.050" v="547"/>
          <ac:cxnSpMkLst>
            <pc:docMk/>
            <pc:sldMk cId="1247949885" sldId="268"/>
            <ac:cxnSpMk id="11" creationId="{2529CA50-63FA-7727-0667-1472A8BFD1BB}"/>
          </ac:cxnSpMkLst>
        </pc:cxnChg>
        <pc:cxnChg chg="mod">
          <ac:chgData name="ALESSANDRO PRIVITERA" userId="2693b37a-f1ff-4d47-b16b-724e5b96aadb" providerId="ADAL" clId="{4C5B8588-5B77-4664-9345-4A179C50BB3C}" dt="2023-10-26T08:35:57.050" v="547"/>
          <ac:cxnSpMkLst>
            <pc:docMk/>
            <pc:sldMk cId="1247949885" sldId="268"/>
            <ac:cxnSpMk id="12" creationId="{04575FE1-BD67-005D-857F-E4BC4BD9DD46}"/>
          </ac:cxnSpMkLst>
        </pc:cxnChg>
        <pc:cxnChg chg="mod">
          <ac:chgData name="ALESSANDRO PRIVITERA" userId="2693b37a-f1ff-4d47-b16b-724e5b96aadb" providerId="ADAL" clId="{4C5B8588-5B77-4664-9345-4A179C50BB3C}" dt="2023-10-26T08:35:57.050" v="547"/>
          <ac:cxnSpMkLst>
            <pc:docMk/>
            <pc:sldMk cId="1247949885" sldId="268"/>
            <ac:cxnSpMk id="16" creationId="{BA6370AB-D2E1-CD47-8B70-E5773924E912}"/>
          </ac:cxnSpMkLst>
        </pc:cxnChg>
        <pc:cxnChg chg="mod">
          <ac:chgData name="ALESSANDRO PRIVITERA" userId="2693b37a-f1ff-4d47-b16b-724e5b96aadb" providerId="ADAL" clId="{4C5B8588-5B77-4664-9345-4A179C50BB3C}" dt="2023-10-26T08:35:57.050" v="547"/>
          <ac:cxnSpMkLst>
            <pc:docMk/>
            <pc:sldMk cId="1247949885" sldId="268"/>
            <ac:cxnSpMk id="21" creationId="{0C9F544C-CFB3-07E6-6A2B-EB59E1C1F44B}"/>
          </ac:cxnSpMkLst>
        </pc:cxnChg>
        <pc:cxnChg chg="mod">
          <ac:chgData name="ALESSANDRO PRIVITERA" userId="2693b37a-f1ff-4d47-b16b-724e5b96aadb" providerId="ADAL" clId="{4C5B8588-5B77-4664-9345-4A179C50BB3C}" dt="2023-10-26T08:35:57.050" v="547"/>
          <ac:cxnSpMkLst>
            <pc:docMk/>
            <pc:sldMk cId="1247949885" sldId="268"/>
            <ac:cxnSpMk id="26" creationId="{0A581F2F-27E1-6CB8-6A94-08271C78E378}"/>
          </ac:cxnSpMkLst>
        </pc:cxnChg>
        <pc:cxnChg chg="mod">
          <ac:chgData name="ALESSANDRO PRIVITERA" userId="2693b37a-f1ff-4d47-b16b-724e5b96aadb" providerId="ADAL" clId="{4C5B8588-5B77-4664-9345-4A179C50BB3C}" dt="2023-10-26T08:35:57.050" v="547"/>
          <ac:cxnSpMkLst>
            <pc:docMk/>
            <pc:sldMk cId="1247949885" sldId="268"/>
            <ac:cxnSpMk id="31" creationId="{ADF63124-7687-F106-1873-E681169C56C4}"/>
          </ac:cxnSpMkLst>
        </pc:cxnChg>
        <pc:cxnChg chg="mod">
          <ac:chgData name="ALESSANDRO PRIVITERA" userId="2693b37a-f1ff-4d47-b16b-724e5b96aadb" providerId="ADAL" clId="{4C5B8588-5B77-4664-9345-4A179C50BB3C}" dt="2023-10-26T08:35:57.050" v="547"/>
          <ac:cxnSpMkLst>
            <pc:docMk/>
            <pc:sldMk cId="1247949885" sldId="268"/>
            <ac:cxnSpMk id="36" creationId="{78045C8F-6B14-F064-A00E-0F40CAF5C2D1}"/>
          </ac:cxnSpMkLst>
        </pc:cxnChg>
        <pc:cxnChg chg="mod">
          <ac:chgData name="ALESSANDRO PRIVITERA" userId="2693b37a-f1ff-4d47-b16b-724e5b96aadb" providerId="ADAL" clId="{4C5B8588-5B77-4664-9345-4A179C50BB3C}" dt="2023-10-26T08:35:57.050" v="547"/>
          <ac:cxnSpMkLst>
            <pc:docMk/>
            <pc:sldMk cId="1247949885" sldId="268"/>
            <ac:cxnSpMk id="41" creationId="{713CF341-F6B4-F8F3-134A-DCAC74E2A171}"/>
          </ac:cxnSpMkLst>
        </pc:cxnChg>
        <pc:cxnChg chg="mod">
          <ac:chgData name="ALESSANDRO PRIVITERA" userId="2693b37a-f1ff-4d47-b16b-724e5b96aadb" providerId="ADAL" clId="{4C5B8588-5B77-4664-9345-4A179C50BB3C}" dt="2023-10-26T08:35:57.050" v="547"/>
          <ac:cxnSpMkLst>
            <pc:docMk/>
            <pc:sldMk cId="1247949885" sldId="268"/>
            <ac:cxnSpMk id="46" creationId="{F5F94A3A-BD72-AFDA-33B9-AE5055874B5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AFA56B-92F0-0DAE-3E9C-7633F19FE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FDAF85F-3F87-A616-F0FF-92C57FF60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96F3E7-BE61-50CB-414D-663EA586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16DC-2A09-4A26-9559-271182DE98F1}" type="datetimeFigureOut">
              <a:rPr lang="it-IT" smtClean="0"/>
              <a:t>03/11/2023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C518CB-E302-CF6E-B80F-AB8966DCE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906FB2-8D76-C84B-89AA-5FC7B30E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F290-AECA-4999-B9A6-D446E8E013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665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599338-709A-EBCB-EFA5-27EB35C0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433E02F-8455-9CD3-40D3-1B3436285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B1D773-034C-7282-D2B9-8FCF69AE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16DC-2A09-4A26-9559-271182DE98F1}" type="datetimeFigureOut">
              <a:rPr lang="it-IT" smtClean="0"/>
              <a:t>03/11/2023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ECE042-FC82-5966-2269-AC6A36B9A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3B4555-8101-BC98-D7C9-FDEA064F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F290-AECA-4999-B9A6-D446E8E013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64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E20FE52-A2B2-5B37-E044-CE28098FB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FEBF049-6853-1ABF-6412-44240974B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265C28-DD4E-790F-B2A6-EEC0F36F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16DC-2A09-4A26-9559-271182DE98F1}" type="datetimeFigureOut">
              <a:rPr lang="it-IT" smtClean="0"/>
              <a:t>03/11/2023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55B6A6-D7BA-8031-C0AB-2B8144618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EA3EA2-2C69-2915-0499-8DCE00D1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F290-AECA-4999-B9A6-D446E8E013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105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301810-3EC2-7228-0D5C-5C8BB6AD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1B0A2D-2D63-8333-0BCA-0F3308EDB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B8884E-98DA-EE53-FE09-FF6BDA36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16DC-2A09-4A26-9559-271182DE98F1}" type="datetimeFigureOut">
              <a:rPr lang="it-IT" smtClean="0"/>
              <a:t>03/11/2023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586315-B267-B111-68D6-12E074CA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1EFB6C-0BA1-E34D-2AC7-EFE62399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F290-AECA-4999-B9A6-D446E8E013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829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733A8E-7490-A4CD-EB01-CBD30754E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CDFC3C-D640-646C-805D-A01E9A493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B9B76D-4487-4F3F-ACF3-D395DD91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16DC-2A09-4A26-9559-271182DE98F1}" type="datetimeFigureOut">
              <a:rPr lang="it-IT" smtClean="0"/>
              <a:t>03/11/2023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81D47C-9C30-3182-8CDF-A31D8E1D3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2A8609-DD22-4A29-95AD-228CE82D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F290-AECA-4999-B9A6-D446E8E013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402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248E69-C46A-5BA2-8A57-1BA95653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EFFBE9-2DF1-1418-5B8A-6CD38EE0D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7B78A3-725B-9D38-C111-C5C1EADE4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F87ADE-ADF8-B123-E766-B07578A5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16DC-2A09-4A26-9559-271182DE98F1}" type="datetimeFigureOut">
              <a:rPr lang="it-IT" smtClean="0"/>
              <a:t>03/11/2023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B0F7B1-4882-36BF-7459-E3B252A9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3C771-D769-DE57-DC75-BDFE48FD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F290-AECA-4999-B9A6-D446E8E013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726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6C1AF0-C754-B17A-C797-E3F120AD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926E138-D8BD-10EC-C92E-AF0EB7060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B110BF1-1BB2-6ADC-4791-47C745461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3B2EA77-BBA1-9D3B-5681-64EF7CBE6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342816C-C80F-1AD8-B587-F9DD63106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E52BB7F-0160-43C3-A3D2-47A0A02F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16DC-2A09-4A26-9559-271182DE98F1}" type="datetimeFigureOut">
              <a:rPr lang="it-IT" smtClean="0"/>
              <a:t>03/11/2023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D8EFF6F-145F-4F7E-5B67-0A58E317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A353454-A8CF-7767-60AF-6542D011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F290-AECA-4999-B9A6-D446E8E013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208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8CBAF9-CF95-C883-526F-6C39E65D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C8E5D1F-409A-0EA2-922E-317E620E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16DC-2A09-4A26-9559-271182DE98F1}" type="datetimeFigureOut">
              <a:rPr lang="it-IT" smtClean="0"/>
              <a:t>03/11/2023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8799320-3C7C-C237-B429-BC121660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D850B19-D158-C013-8493-1EEF9F00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F290-AECA-4999-B9A6-D446E8E013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16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428B73F-CD13-BE95-DB38-E1D1E400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16DC-2A09-4A26-9559-271182DE98F1}" type="datetimeFigureOut">
              <a:rPr lang="it-IT" smtClean="0"/>
              <a:t>03/11/2023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665B038-F047-F1E9-EDB3-3E84173A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FFD5CE3-CFD5-0E7D-5BF3-46A43831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F290-AECA-4999-B9A6-D446E8E013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96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8A6E12-370F-8907-F3F1-F5BF018F4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739079-C072-B41D-E0D8-524376693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4859CE3-CC37-062A-C911-4256E78FD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D8780ED-98C9-3A85-3AAD-27473691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16DC-2A09-4A26-9559-271182DE98F1}" type="datetimeFigureOut">
              <a:rPr lang="it-IT" smtClean="0"/>
              <a:t>03/11/2023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CE1F250-9B82-0CF2-C81A-B2BDB182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FF6AAB-D43B-EE49-E57C-B519A7D7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F290-AECA-4999-B9A6-D446E8E013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708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7B9EB-A1C6-59BE-A853-4806031A3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DDF7D0F-6014-FE81-3C04-47C62211E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001C459-05C4-1A77-F9D9-6A925FAC0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20511C1-809E-4A5A-87AE-99BE7EF57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16DC-2A09-4A26-9559-271182DE98F1}" type="datetimeFigureOut">
              <a:rPr lang="it-IT" smtClean="0"/>
              <a:t>03/11/2023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537EDE-1914-FDEA-E0DC-F33DAEFD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DFDF620-8112-A9D1-6179-95AF34F9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F290-AECA-4999-B9A6-D446E8E013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58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5449A3D-CB14-BEE1-6BDF-7184F069E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671B4A-2521-FE40-E235-D9DC12FF2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68E2DF-2FD7-8273-F09E-EB363861A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B16DC-2A09-4A26-9559-271182DE98F1}" type="datetimeFigureOut">
              <a:rPr lang="it-IT" smtClean="0"/>
              <a:t>03/11/2023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BF73FF-CB81-9208-2355-F33CB3C66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A74B04-D4D5-42D2-2DA5-02F3410CD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7F290-AECA-4999-B9A6-D446E8E013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51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A58952E-BB4F-3E85-7D8B-6C62ABEEACDC}"/>
              </a:ext>
            </a:extLst>
          </p:cNvPr>
          <p:cNvSpPr/>
          <p:nvPr/>
        </p:nvSpPr>
        <p:spPr>
          <a:xfrm>
            <a:off x="5340016" y="1751305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TESSERATO</a:t>
            </a:r>
            <a:endParaRPr lang="it-IT" dirty="0">
              <a:latin typeface="Rockwell" panose="02060603020205020403" pitchFamily="18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9B7D251E-2303-99EA-9FCD-17E20077F86D}"/>
              </a:ext>
            </a:extLst>
          </p:cNvPr>
          <p:cNvSpPr/>
          <p:nvPr/>
        </p:nvSpPr>
        <p:spPr>
          <a:xfrm>
            <a:off x="5340016" y="4314032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CORSO</a:t>
            </a:r>
            <a:endParaRPr lang="it-IT" dirty="0">
              <a:latin typeface="Rockwell" panose="02060603020205020403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7B09E1C-8696-09CB-4085-4680582CEF79}"/>
              </a:ext>
            </a:extLst>
          </p:cNvPr>
          <p:cNvSpPr/>
          <p:nvPr/>
        </p:nvSpPr>
        <p:spPr>
          <a:xfrm>
            <a:off x="529390" y="1751305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COMPETIZIONE</a:t>
            </a:r>
            <a:endParaRPr lang="it-IT" dirty="0">
              <a:latin typeface="Rockwell" panose="02060603020205020403" pitchFamily="18" charset="0"/>
            </a:endParaRP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8068B06C-0997-2D79-8009-E57AD96827A5}"/>
              </a:ext>
            </a:extLst>
          </p:cNvPr>
          <p:cNvSpPr/>
          <p:nvPr/>
        </p:nvSpPr>
        <p:spPr>
          <a:xfrm>
            <a:off x="5340017" y="2965100"/>
            <a:ext cx="1590174" cy="6173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latin typeface="Rockwell" panose="02060603020205020403" pitchFamily="18" charset="0"/>
              </a:rPr>
              <a:t>PARTECIPA</a:t>
            </a:r>
            <a:endParaRPr lang="it-IT" sz="1050" dirty="0">
              <a:latin typeface="Rockwell" panose="02060603020205020403" pitchFamily="18" charset="0"/>
            </a:endParaRPr>
          </a:p>
        </p:txBody>
      </p:sp>
      <p:sp>
        <p:nvSpPr>
          <p:cNvPr id="7" name="Rombo 6">
            <a:extLst>
              <a:ext uri="{FF2B5EF4-FFF2-40B4-BE49-F238E27FC236}">
                <a16:creationId xmlns:a16="http://schemas.microsoft.com/office/drawing/2014/main" id="{B82A2E91-31A4-3CF9-9203-6E016EC694F9}"/>
              </a:ext>
            </a:extLst>
          </p:cNvPr>
          <p:cNvSpPr/>
          <p:nvPr/>
        </p:nvSpPr>
        <p:spPr>
          <a:xfrm>
            <a:off x="2934702" y="1664883"/>
            <a:ext cx="1590174" cy="6173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latin typeface="Rockwell" panose="02060603020205020403" pitchFamily="18" charset="0"/>
              </a:rPr>
              <a:t>PARTECIPA</a:t>
            </a:r>
            <a:endParaRPr lang="it-IT" sz="1050" dirty="0">
              <a:latin typeface="Rockwell" panose="02060603020205020403" pitchFamily="18" charset="0"/>
            </a:endParaRPr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00783E26-114F-B7A9-FC5A-DBF5D5FCF07F}"/>
              </a:ext>
            </a:extLst>
          </p:cNvPr>
          <p:cNvSpPr/>
          <p:nvPr/>
        </p:nvSpPr>
        <p:spPr>
          <a:xfrm>
            <a:off x="7745329" y="1664882"/>
            <a:ext cx="1590174" cy="6173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latin typeface="Rockwell" panose="02060603020205020403" pitchFamily="18" charset="0"/>
              </a:rPr>
              <a:t>POSSIEDE</a:t>
            </a:r>
            <a:endParaRPr lang="it-IT" sz="1050" dirty="0">
              <a:latin typeface="Rockwell" panose="02060603020205020403" pitchFamily="18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33C3585-6E97-D949-9057-E54CBADA7151}"/>
              </a:ext>
            </a:extLst>
          </p:cNvPr>
          <p:cNvSpPr/>
          <p:nvPr/>
        </p:nvSpPr>
        <p:spPr>
          <a:xfrm>
            <a:off x="10150642" y="1751305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TESSERA</a:t>
            </a:r>
            <a:endParaRPr lang="it-IT" dirty="0">
              <a:latin typeface="Rockwell" panose="02060603020205020403" pitchFamily="18" charset="0"/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2F7DFE47-456D-4826-4496-475EB4BBDE0B}"/>
              </a:ext>
            </a:extLst>
          </p:cNvPr>
          <p:cNvCxnSpPr>
            <a:stCxn id="2" idx="2"/>
            <a:endCxn id="6" idx="0"/>
          </p:cNvCxnSpPr>
          <p:nvPr/>
        </p:nvCxnSpPr>
        <p:spPr>
          <a:xfrm>
            <a:off x="6135103" y="2195764"/>
            <a:ext cx="1" cy="7693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4D62263-06CB-A7B8-FC0B-B05C4DFB7550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6135103" y="3582404"/>
            <a:ext cx="1" cy="7316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C65378B3-356A-5961-6400-361B6FFF2798}"/>
              </a:ext>
            </a:extLst>
          </p:cNvPr>
          <p:cNvCxnSpPr>
            <a:stCxn id="7" idx="1"/>
            <a:endCxn id="4" idx="3"/>
          </p:cNvCxnSpPr>
          <p:nvPr/>
        </p:nvCxnSpPr>
        <p:spPr>
          <a:xfrm flipH="1">
            <a:off x="2119564" y="1973535"/>
            <a:ext cx="8151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96DCEA-6C96-AFA2-9A4A-93E1C4A205E6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4524876" y="1973535"/>
            <a:ext cx="815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3348AB9C-1C51-2765-B7AF-6AF55C6A0C2D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6930190" y="1973534"/>
            <a:ext cx="81513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232E2BF9-1683-42CC-BF69-693636D4AAEC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9335503" y="1973534"/>
            <a:ext cx="81513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786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8AF821D4-DB4E-9999-BF70-087D369A4FF4}"/>
              </a:ext>
            </a:extLst>
          </p:cNvPr>
          <p:cNvSpPr/>
          <p:nvPr/>
        </p:nvSpPr>
        <p:spPr>
          <a:xfrm>
            <a:off x="5388475" y="2286646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TESSERATO</a:t>
            </a:r>
            <a:endParaRPr lang="it-IT" dirty="0">
              <a:latin typeface="Rockwell" panose="02060603020205020403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FC97321-A702-5560-F22E-B69B6EC9CA1E}"/>
              </a:ext>
            </a:extLst>
          </p:cNvPr>
          <p:cNvSpPr/>
          <p:nvPr/>
        </p:nvSpPr>
        <p:spPr>
          <a:xfrm>
            <a:off x="4020886" y="3549157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ALLIEVO</a:t>
            </a:r>
            <a:endParaRPr lang="it-IT" dirty="0">
              <a:latin typeface="Rockwell" panose="02060603020205020403" pitchFamily="18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6D94209-205B-FF65-AB7D-511BA7C503A0}"/>
              </a:ext>
            </a:extLst>
          </p:cNvPr>
          <p:cNvSpPr/>
          <p:nvPr/>
        </p:nvSpPr>
        <p:spPr>
          <a:xfrm>
            <a:off x="6677862" y="3549156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INSEGNANTE</a:t>
            </a:r>
            <a:endParaRPr lang="it-IT" dirty="0">
              <a:latin typeface="Rockwell" panose="02060603020205020403" pitchFamily="18" charset="0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80A6ECC6-F320-09AC-CBFE-E2A66070073C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812965" y="3159625"/>
            <a:ext cx="3008" cy="3895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449C84-1F49-03F9-98C6-E493C18D57E9}"/>
              </a:ext>
            </a:extLst>
          </p:cNvPr>
          <p:cNvCxnSpPr/>
          <p:nvPr/>
        </p:nvCxnSpPr>
        <p:spPr>
          <a:xfrm flipH="1" flipV="1">
            <a:off x="7472949" y="3159624"/>
            <a:ext cx="3008" cy="3895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DC0BAFF-1D2F-64D1-2740-388FB7B35DD6}"/>
              </a:ext>
            </a:extLst>
          </p:cNvPr>
          <p:cNvCxnSpPr/>
          <p:nvPr/>
        </p:nvCxnSpPr>
        <p:spPr>
          <a:xfrm>
            <a:off x="4812965" y="3159624"/>
            <a:ext cx="26599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BD033FF-8766-07BB-8240-AFE65D0D0937}"/>
              </a:ext>
            </a:extLst>
          </p:cNvPr>
          <p:cNvCxnSpPr>
            <a:cxnSpLocks/>
          </p:cNvCxnSpPr>
          <p:nvPr/>
        </p:nvCxnSpPr>
        <p:spPr>
          <a:xfrm flipV="1">
            <a:off x="6176543" y="2731105"/>
            <a:ext cx="0" cy="428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8B9D8A19-930D-5F8C-584B-F3423D1BCBFC}"/>
              </a:ext>
            </a:extLst>
          </p:cNvPr>
          <p:cNvGrpSpPr/>
          <p:nvPr/>
        </p:nvGrpSpPr>
        <p:grpSpPr>
          <a:xfrm>
            <a:off x="5388572" y="1915664"/>
            <a:ext cx="261610" cy="370982"/>
            <a:chOff x="3667722" y="1974486"/>
            <a:chExt cx="261610" cy="370982"/>
          </a:xfrm>
        </p:grpSpPr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345F01A6-A8B0-D6F2-0627-890AE25F64E7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20" name="Connettore diritto 19">
                <a:extLst>
                  <a:ext uri="{FF2B5EF4-FFF2-40B4-BE49-F238E27FC236}">
                    <a16:creationId xmlns:a16="http://schemas.microsoft.com/office/drawing/2014/main" id="{1AB0B8E1-87FD-634A-0459-3DC3BF1513F8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Ovale 20">
                <a:extLst>
                  <a:ext uri="{FF2B5EF4-FFF2-40B4-BE49-F238E27FC236}">
                    <a16:creationId xmlns:a16="http://schemas.microsoft.com/office/drawing/2014/main" id="{2B194717-7CCF-73B8-64ED-082D12EE6CDC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BC98F393-D3A1-4C3D-39F6-8A46CC5A341C}"/>
                </a:ext>
              </a:extLst>
            </p:cNvPr>
            <p:cNvSpPr txBox="1"/>
            <p:nvPr/>
          </p:nvSpPr>
          <p:spPr>
            <a:xfrm>
              <a:off x="3667722" y="1974486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CF</a:t>
              </a:r>
              <a:endParaRPr lang="it-IT" sz="600" dirty="0"/>
            </a:p>
          </p:txBody>
        </p:sp>
      </p:grp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A0F5C5FF-96CA-16E3-E7E0-AA1B59442CE4}"/>
              </a:ext>
            </a:extLst>
          </p:cNvPr>
          <p:cNvCxnSpPr/>
          <p:nvPr/>
        </p:nvCxnSpPr>
        <p:spPr>
          <a:xfrm flipV="1">
            <a:off x="5838416" y="2112638"/>
            <a:ext cx="0" cy="1735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e 22">
            <a:extLst>
              <a:ext uri="{FF2B5EF4-FFF2-40B4-BE49-F238E27FC236}">
                <a16:creationId xmlns:a16="http://schemas.microsoft.com/office/drawing/2014/main" id="{2133B329-BF8D-6F44-166D-225AADF786EF}"/>
              </a:ext>
            </a:extLst>
          </p:cNvPr>
          <p:cNvSpPr/>
          <p:nvPr/>
        </p:nvSpPr>
        <p:spPr>
          <a:xfrm>
            <a:off x="5808650" y="2066052"/>
            <a:ext cx="59532" cy="595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7342267-841E-4693-DFF1-6709C9BC1A47}"/>
              </a:ext>
            </a:extLst>
          </p:cNvPr>
          <p:cNvSpPr txBox="1"/>
          <p:nvPr/>
        </p:nvSpPr>
        <p:spPr>
          <a:xfrm>
            <a:off x="5644292" y="1915173"/>
            <a:ext cx="3882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NOME</a:t>
            </a:r>
            <a:endParaRPr lang="it-IT" sz="600" dirty="0"/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63ADC993-12D2-B1C8-EFB4-C2D5ECB29C0E}"/>
              </a:ext>
            </a:extLst>
          </p:cNvPr>
          <p:cNvCxnSpPr/>
          <p:nvPr/>
        </p:nvCxnSpPr>
        <p:spPr>
          <a:xfrm flipV="1">
            <a:off x="6193832" y="2112638"/>
            <a:ext cx="0" cy="1735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e 25">
            <a:extLst>
              <a:ext uri="{FF2B5EF4-FFF2-40B4-BE49-F238E27FC236}">
                <a16:creationId xmlns:a16="http://schemas.microsoft.com/office/drawing/2014/main" id="{0885C2CB-7908-ED5E-EA6C-936365B72D3F}"/>
              </a:ext>
            </a:extLst>
          </p:cNvPr>
          <p:cNvSpPr/>
          <p:nvPr/>
        </p:nvSpPr>
        <p:spPr>
          <a:xfrm>
            <a:off x="6164066" y="2066052"/>
            <a:ext cx="59532" cy="595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6BBF7D7-6930-1F5E-010A-22568D5B58B6}"/>
              </a:ext>
            </a:extLst>
          </p:cNvPr>
          <p:cNvSpPr txBox="1"/>
          <p:nvPr/>
        </p:nvSpPr>
        <p:spPr>
          <a:xfrm>
            <a:off x="5929176" y="1915173"/>
            <a:ext cx="52931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COGNOME</a:t>
            </a:r>
            <a:endParaRPr lang="it-IT" sz="600" dirty="0"/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102A605E-70E1-6C02-DADF-8C75FEB5B836}"/>
              </a:ext>
            </a:extLst>
          </p:cNvPr>
          <p:cNvGrpSpPr/>
          <p:nvPr/>
        </p:nvGrpSpPr>
        <p:grpSpPr>
          <a:xfrm>
            <a:off x="6676712" y="2068433"/>
            <a:ext cx="59532" cy="220103"/>
            <a:chOff x="4955862" y="2127255"/>
            <a:chExt cx="59532" cy="220103"/>
          </a:xfrm>
        </p:grpSpPr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E109D848-1D28-254D-1067-0EC243A7F83B}"/>
                </a:ext>
              </a:extLst>
            </p:cNvPr>
            <p:cNvCxnSpPr/>
            <p:nvPr/>
          </p:nvCxnSpPr>
          <p:spPr>
            <a:xfrm flipV="1">
              <a:off x="4985628" y="2173841"/>
              <a:ext cx="0" cy="1735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e 29">
              <a:extLst>
                <a:ext uri="{FF2B5EF4-FFF2-40B4-BE49-F238E27FC236}">
                  <a16:creationId xmlns:a16="http://schemas.microsoft.com/office/drawing/2014/main" id="{54C38945-6D45-216D-494D-A8DC04462735}"/>
                </a:ext>
              </a:extLst>
            </p:cNvPr>
            <p:cNvSpPr/>
            <p:nvPr/>
          </p:nvSpPr>
          <p:spPr>
            <a:xfrm>
              <a:off x="4955862" y="2127255"/>
              <a:ext cx="59532" cy="595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49D21D5-2333-CFA7-EE08-98E483F981FC}"/>
              </a:ext>
            </a:extLst>
          </p:cNvPr>
          <p:cNvSpPr txBox="1"/>
          <p:nvPr/>
        </p:nvSpPr>
        <p:spPr>
          <a:xfrm>
            <a:off x="6371290" y="1914539"/>
            <a:ext cx="67037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DATA_NASCITA</a:t>
            </a:r>
            <a:endParaRPr lang="it-IT" sz="600" dirty="0"/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B2F191DB-6001-4BA9-860C-1F0D652D49AB}"/>
              </a:ext>
            </a:extLst>
          </p:cNvPr>
          <p:cNvCxnSpPr>
            <a:cxnSpLocks/>
            <a:endCxn id="33" idx="4"/>
          </p:cNvCxnSpPr>
          <p:nvPr/>
        </p:nvCxnSpPr>
        <p:spPr>
          <a:xfrm flipV="1">
            <a:off x="6407264" y="1880011"/>
            <a:ext cx="0" cy="4096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e 32">
            <a:extLst>
              <a:ext uri="{FF2B5EF4-FFF2-40B4-BE49-F238E27FC236}">
                <a16:creationId xmlns:a16="http://schemas.microsoft.com/office/drawing/2014/main" id="{DC9E42E3-FADB-73F6-CAF3-28C5FBF88547}"/>
              </a:ext>
            </a:extLst>
          </p:cNvPr>
          <p:cNvSpPr/>
          <p:nvPr/>
        </p:nvSpPr>
        <p:spPr>
          <a:xfrm>
            <a:off x="6377498" y="1820479"/>
            <a:ext cx="59532" cy="595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A816D9B5-CD5F-FFE1-DA9A-256330E647A0}"/>
              </a:ext>
            </a:extLst>
          </p:cNvPr>
          <p:cNvSpPr txBox="1"/>
          <p:nvPr/>
        </p:nvSpPr>
        <p:spPr>
          <a:xfrm>
            <a:off x="6043222" y="1649050"/>
            <a:ext cx="7280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LUOGO_NASCITA</a:t>
            </a:r>
            <a:endParaRPr lang="it-IT" sz="600" dirty="0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03B8223-DC59-D58C-13C4-9A16518E525E}"/>
              </a:ext>
            </a:extLst>
          </p:cNvPr>
          <p:cNvSpPr txBox="1"/>
          <p:nvPr/>
        </p:nvSpPr>
        <p:spPr>
          <a:xfrm>
            <a:off x="5930333" y="3154089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T, NE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3035904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4E82BA3-17A9-ECBE-6B6E-37B91F196F85}"/>
              </a:ext>
            </a:extLst>
          </p:cNvPr>
          <p:cNvSpPr/>
          <p:nvPr/>
        </p:nvSpPr>
        <p:spPr>
          <a:xfrm>
            <a:off x="4797791" y="3168026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TESSERA</a:t>
            </a:r>
            <a:endParaRPr lang="it-IT" dirty="0">
              <a:latin typeface="Rockwell" panose="02060603020205020403" pitchFamily="18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1B6BF85-EF5D-3D95-7875-96C121270668}"/>
              </a:ext>
            </a:extLst>
          </p:cNvPr>
          <p:cNvSpPr/>
          <p:nvPr/>
        </p:nvSpPr>
        <p:spPr>
          <a:xfrm>
            <a:off x="3501010" y="1895384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ATLETA</a:t>
            </a:r>
            <a:endParaRPr lang="it-IT" dirty="0">
              <a:latin typeface="Rockwell" panose="02060603020205020403" pitchFamily="18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1D62F89-E63E-F16B-943B-C0857C65B755}"/>
              </a:ext>
            </a:extLst>
          </p:cNvPr>
          <p:cNvSpPr/>
          <p:nvPr/>
        </p:nvSpPr>
        <p:spPr>
          <a:xfrm>
            <a:off x="6157986" y="1895383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DIRIGENTE</a:t>
            </a:r>
            <a:endParaRPr lang="it-IT" dirty="0">
              <a:latin typeface="Rockwell" panose="02060603020205020403" pitchFamily="18" charset="0"/>
            </a:endParaRP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2EAB1CB5-368B-37F5-9FF3-0A7232FE1986}"/>
              </a:ext>
            </a:extLst>
          </p:cNvPr>
          <p:cNvGrpSpPr/>
          <p:nvPr/>
        </p:nvGrpSpPr>
        <p:grpSpPr>
          <a:xfrm rot="10800000">
            <a:off x="4292213" y="2343220"/>
            <a:ext cx="2662992" cy="818052"/>
            <a:chOff x="10862008" y="1497596"/>
            <a:chExt cx="2662992" cy="818052"/>
          </a:xfrm>
        </p:grpSpPr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28D7567A-1CFF-2F23-F69A-668836EBC796}"/>
                </a:ext>
              </a:extLst>
            </p:cNvPr>
            <p:cNvCxnSpPr/>
            <p:nvPr/>
          </p:nvCxnSpPr>
          <p:spPr>
            <a:xfrm flipH="1" flipV="1">
              <a:off x="10862008" y="1926116"/>
              <a:ext cx="3008" cy="3895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D062A79F-6E46-505C-BCF8-A5BB30F6CBD3}"/>
                </a:ext>
              </a:extLst>
            </p:cNvPr>
            <p:cNvCxnSpPr/>
            <p:nvPr/>
          </p:nvCxnSpPr>
          <p:spPr>
            <a:xfrm flipH="1" flipV="1">
              <a:off x="13521992" y="1926115"/>
              <a:ext cx="3008" cy="3895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2529CA50-63FA-7727-0667-1472A8BFD1BB}"/>
                </a:ext>
              </a:extLst>
            </p:cNvPr>
            <p:cNvCxnSpPr/>
            <p:nvPr/>
          </p:nvCxnSpPr>
          <p:spPr>
            <a:xfrm>
              <a:off x="10862008" y="1926115"/>
              <a:ext cx="265998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04575FE1-BD67-005D-857F-E4BC4BD9DD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25586" y="1497596"/>
              <a:ext cx="0" cy="4285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E348FB6F-CB5A-C667-B35E-B0DCD042E794}"/>
              </a:ext>
            </a:extLst>
          </p:cNvPr>
          <p:cNvGrpSpPr/>
          <p:nvPr/>
        </p:nvGrpSpPr>
        <p:grpSpPr>
          <a:xfrm>
            <a:off x="6387964" y="3144106"/>
            <a:ext cx="651412" cy="184666"/>
            <a:chOff x="10068424" y="2321548"/>
            <a:chExt cx="651412" cy="184666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C4735324-833F-935C-38B9-ADF568EBEE40}"/>
                </a:ext>
              </a:extLst>
            </p:cNvPr>
            <p:cNvGrpSpPr/>
            <p:nvPr/>
          </p:nvGrpSpPr>
          <p:grpSpPr>
            <a:xfrm rot="5400000">
              <a:off x="10148710" y="2303830"/>
              <a:ext cx="59532" cy="220103"/>
              <a:chOff x="3779181" y="2125365"/>
              <a:chExt cx="59532" cy="220103"/>
            </a:xfrm>
          </p:grpSpPr>
          <p:cxnSp>
            <p:nvCxnSpPr>
              <p:cNvPr id="16" name="Connettore diritto 15">
                <a:extLst>
                  <a:ext uri="{FF2B5EF4-FFF2-40B4-BE49-F238E27FC236}">
                    <a16:creationId xmlns:a16="http://schemas.microsoft.com/office/drawing/2014/main" id="{BA6370AB-D2E1-CD47-8B70-E5773924E912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CF4DCAAB-C5C9-C396-3310-BCFC8E577127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B5418957-1DAD-9846-271A-BE3621F47805}"/>
                </a:ext>
              </a:extLst>
            </p:cNvPr>
            <p:cNvSpPr txBox="1"/>
            <p:nvPr/>
          </p:nvSpPr>
          <p:spPr>
            <a:xfrm>
              <a:off x="10228996" y="2321548"/>
              <a:ext cx="49084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#TESSERA</a:t>
              </a:r>
              <a:endParaRPr lang="it-IT" sz="600" dirty="0"/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F1370346-E2F8-E50B-AE45-2F286F92C2A2}"/>
              </a:ext>
            </a:extLst>
          </p:cNvPr>
          <p:cNvGrpSpPr/>
          <p:nvPr/>
        </p:nvGrpSpPr>
        <p:grpSpPr>
          <a:xfrm>
            <a:off x="6387963" y="3292397"/>
            <a:ext cx="907893" cy="184666"/>
            <a:chOff x="10068423" y="2469839"/>
            <a:chExt cx="907893" cy="184666"/>
          </a:xfrm>
        </p:grpSpPr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D09FE35E-57BC-88CB-82C9-E9828D96EBCA}"/>
                </a:ext>
              </a:extLst>
            </p:cNvPr>
            <p:cNvGrpSpPr/>
            <p:nvPr/>
          </p:nvGrpSpPr>
          <p:grpSpPr>
            <a:xfrm rot="5400000">
              <a:off x="10148709" y="2452121"/>
              <a:ext cx="59532" cy="220103"/>
              <a:chOff x="4955862" y="2127255"/>
              <a:chExt cx="59532" cy="220103"/>
            </a:xfrm>
          </p:grpSpPr>
          <p:cxnSp>
            <p:nvCxnSpPr>
              <p:cNvPr id="21" name="Connettore diritto 20">
                <a:extLst>
                  <a:ext uri="{FF2B5EF4-FFF2-40B4-BE49-F238E27FC236}">
                    <a16:creationId xmlns:a16="http://schemas.microsoft.com/office/drawing/2014/main" id="{0C9F544C-CFB3-07E6-6A2B-EB59E1C1F44B}"/>
                  </a:ext>
                </a:extLst>
              </p:cNvPr>
              <p:cNvCxnSpPr/>
              <p:nvPr/>
            </p:nvCxnSpPr>
            <p:spPr>
              <a:xfrm flipV="1">
                <a:off x="4985628" y="217384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Ovale 21">
                <a:extLst>
                  <a:ext uri="{FF2B5EF4-FFF2-40B4-BE49-F238E27FC236}">
                    <a16:creationId xmlns:a16="http://schemas.microsoft.com/office/drawing/2014/main" id="{ADB9B766-56D8-71F7-F6B7-373B40E3C27A}"/>
                  </a:ext>
                </a:extLst>
              </p:cNvPr>
              <p:cNvSpPr/>
              <p:nvPr/>
            </p:nvSpPr>
            <p:spPr>
              <a:xfrm>
                <a:off x="4955862" y="2127255"/>
                <a:ext cx="59532" cy="5953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ABB65976-5422-4237-83C0-435FF33F2C0A}"/>
                </a:ext>
              </a:extLst>
            </p:cNvPr>
            <p:cNvSpPr txBox="1"/>
            <p:nvPr/>
          </p:nvSpPr>
          <p:spPr>
            <a:xfrm>
              <a:off x="10228996" y="2469839"/>
              <a:ext cx="74732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DATA_EMISSIONE</a:t>
              </a:r>
              <a:endParaRPr lang="it-IT" sz="600" dirty="0"/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79923D-B04F-3ADA-EBE2-BE9008052FAC}"/>
              </a:ext>
            </a:extLst>
          </p:cNvPr>
          <p:cNvGrpSpPr/>
          <p:nvPr/>
        </p:nvGrpSpPr>
        <p:grpSpPr>
          <a:xfrm>
            <a:off x="6384782" y="3439936"/>
            <a:ext cx="895069" cy="184666"/>
            <a:chOff x="10068423" y="2469839"/>
            <a:chExt cx="895069" cy="184666"/>
          </a:xfrm>
        </p:grpSpPr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2E5C6E17-A38D-3003-D270-D86C102F8C07}"/>
                </a:ext>
              </a:extLst>
            </p:cNvPr>
            <p:cNvGrpSpPr/>
            <p:nvPr/>
          </p:nvGrpSpPr>
          <p:grpSpPr>
            <a:xfrm rot="5400000">
              <a:off x="10148709" y="2452121"/>
              <a:ext cx="59532" cy="220103"/>
              <a:chOff x="4955862" y="2127255"/>
              <a:chExt cx="59532" cy="220103"/>
            </a:xfrm>
          </p:grpSpPr>
          <p:cxnSp>
            <p:nvCxnSpPr>
              <p:cNvPr id="26" name="Connettore diritto 25">
                <a:extLst>
                  <a:ext uri="{FF2B5EF4-FFF2-40B4-BE49-F238E27FC236}">
                    <a16:creationId xmlns:a16="http://schemas.microsoft.com/office/drawing/2014/main" id="{0A581F2F-27E1-6CB8-6A94-08271C78E378}"/>
                  </a:ext>
                </a:extLst>
              </p:cNvPr>
              <p:cNvCxnSpPr/>
              <p:nvPr/>
            </p:nvCxnSpPr>
            <p:spPr>
              <a:xfrm flipV="1">
                <a:off x="4985628" y="217384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Ovale 26">
                <a:extLst>
                  <a:ext uri="{FF2B5EF4-FFF2-40B4-BE49-F238E27FC236}">
                    <a16:creationId xmlns:a16="http://schemas.microsoft.com/office/drawing/2014/main" id="{8266923B-384E-EC44-CCAA-43F9282F230C}"/>
                  </a:ext>
                </a:extLst>
              </p:cNvPr>
              <p:cNvSpPr/>
              <p:nvPr/>
            </p:nvSpPr>
            <p:spPr>
              <a:xfrm>
                <a:off x="4955862" y="2127255"/>
                <a:ext cx="59532" cy="5953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DDAC5FCA-9923-8A69-5E80-BE23930FA54B}"/>
                </a:ext>
              </a:extLst>
            </p:cNvPr>
            <p:cNvSpPr txBox="1"/>
            <p:nvPr/>
          </p:nvSpPr>
          <p:spPr>
            <a:xfrm>
              <a:off x="10228996" y="2469839"/>
              <a:ext cx="7344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DATA_SCADENZA</a:t>
              </a:r>
              <a:endParaRPr lang="it-IT" sz="600" dirty="0"/>
            </a:p>
          </p:txBody>
        </p: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88FF201C-9FE7-3D83-466C-45A340E22902}"/>
              </a:ext>
            </a:extLst>
          </p:cNvPr>
          <p:cNvGrpSpPr/>
          <p:nvPr/>
        </p:nvGrpSpPr>
        <p:grpSpPr>
          <a:xfrm>
            <a:off x="3471960" y="1515984"/>
            <a:ext cx="418704" cy="380078"/>
            <a:chOff x="3599595" y="1965390"/>
            <a:chExt cx="418704" cy="380078"/>
          </a:xfrm>
        </p:grpSpPr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100F7236-03FB-61D1-C959-B8D3C6170626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31" name="Connettore diritto 30">
                <a:extLst>
                  <a:ext uri="{FF2B5EF4-FFF2-40B4-BE49-F238E27FC236}">
                    <a16:creationId xmlns:a16="http://schemas.microsoft.com/office/drawing/2014/main" id="{ADF63124-7687-F106-1873-E681169C56C4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Ovale 31">
                <a:extLst>
                  <a:ext uri="{FF2B5EF4-FFF2-40B4-BE49-F238E27FC236}">
                    <a16:creationId xmlns:a16="http://schemas.microsoft.com/office/drawing/2014/main" id="{2C58AF7D-4B0D-C4D2-87CF-2539893E9A81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26C11EB3-A748-9E01-9E27-D3D8D0B2AB11}"/>
                </a:ext>
              </a:extLst>
            </p:cNvPr>
            <p:cNvSpPr txBox="1"/>
            <p:nvPr/>
          </p:nvSpPr>
          <p:spPr>
            <a:xfrm>
              <a:off x="3599595" y="1965390"/>
              <a:ext cx="41870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GRADO</a:t>
              </a:r>
              <a:endParaRPr lang="it-IT" sz="600" dirty="0"/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D40EAB00-F113-53B0-65B0-818C97A7ECA9}"/>
              </a:ext>
            </a:extLst>
          </p:cNvPr>
          <p:cNvGrpSpPr/>
          <p:nvPr/>
        </p:nvGrpSpPr>
        <p:grpSpPr>
          <a:xfrm>
            <a:off x="3776356" y="1515984"/>
            <a:ext cx="522900" cy="380078"/>
            <a:chOff x="3550176" y="1965390"/>
            <a:chExt cx="522900" cy="380078"/>
          </a:xfrm>
        </p:grpSpPr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98162615-86C2-1A41-F009-4B6FC0E7434A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36" name="Connettore diritto 35">
                <a:extLst>
                  <a:ext uri="{FF2B5EF4-FFF2-40B4-BE49-F238E27FC236}">
                    <a16:creationId xmlns:a16="http://schemas.microsoft.com/office/drawing/2014/main" id="{78045C8F-6B14-F064-A00E-0F40CAF5C2D1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Ovale 36">
                <a:extLst>
                  <a:ext uri="{FF2B5EF4-FFF2-40B4-BE49-F238E27FC236}">
                    <a16:creationId xmlns:a16="http://schemas.microsoft.com/office/drawing/2014/main" id="{A439E12E-AF09-FC38-3EC0-919439F18EE9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F8247C82-D5BE-CA13-E329-59E357D0AA9B}"/>
                </a:ext>
              </a:extLst>
            </p:cNvPr>
            <p:cNvSpPr txBox="1"/>
            <p:nvPr/>
          </p:nvSpPr>
          <p:spPr>
            <a:xfrm>
              <a:off x="3550176" y="1965390"/>
              <a:ext cx="5229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QUALIFICA</a:t>
              </a:r>
              <a:endParaRPr lang="it-IT" sz="600" dirty="0"/>
            </a:p>
          </p:txBody>
        </p:sp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4C0E00EF-C66B-7ADF-211C-9C6C490D975A}"/>
              </a:ext>
            </a:extLst>
          </p:cNvPr>
          <p:cNvGrpSpPr/>
          <p:nvPr/>
        </p:nvGrpSpPr>
        <p:grpSpPr>
          <a:xfrm>
            <a:off x="4211370" y="1515983"/>
            <a:ext cx="1058303" cy="380079"/>
            <a:chOff x="3279795" y="1965389"/>
            <a:chExt cx="1058303" cy="380079"/>
          </a:xfrm>
        </p:grpSpPr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070F9D50-7669-2637-3BDB-2F79A771BD0E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41" name="Connettore diritto 40">
                <a:extLst>
                  <a:ext uri="{FF2B5EF4-FFF2-40B4-BE49-F238E27FC236}">
                    <a16:creationId xmlns:a16="http://schemas.microsoft.com/office/drawing/2014/main" id="{713CF341-F6B4-F8F3-134A-DCAC74E2A171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Ovale 41">
                <a:extLst>
                  <a:ext uri="{FF2B5EF4-FFF2-40B4-BE49-F238E27FC236}">
                    <a16:creationId xmlns:a16="http://schemas.microsoft.com/office/drawing/2014/main" id="{D0CB187E-FF59-A8E9-EF8B-1AA5B14E4D19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4B026537-FE5F-4F67-1048-A111402D0CA0}"/>
                </a:ext>
              </a:extLst>
            </p:cNvPr>
            <p:cNvSpPr txBox="1"/>
            <p:nvPr/>
          </p:nvSpPr>
          <p:spPr>
            <a:xfrm>
              <a:off x="3279795" y="1965389"/>
              <a:ext cx="105830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DATA_ULTIMO_PASSAGGIO</a:t>
              </a:r>
              <a:endParaRPr lang="it-IT" sz="600" dirty="0"/>
            </a:p>
          </p:txBody>
        </p:sp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0C165ED1-96AF-C229-D7F1-91AC6412D76B}"/>
              </a:ext>
            </a:extLst>
          </p:cNvPr>
          <p:cNvGrpSpPr/>
          <p:nvPr/>
        </p:nvGrpSpPr>
        <p:grpSpPr>
          <a:xfrm>
            <a:off x="6175430" y="1515983"/>
            <a:ext cx="418704" cy="380078"/>
            <a:chOff x="3599595" y="1965390"/>
            <a:chExt cx="418704" cy="380078"/>
          </a:xfrm>
        </p:grpSpPr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BD8B2210-8804-A94E-4A5F-5DB225ECA5E2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46" name="Connettore diritto 45">
                <a:extLst>
                  <a:ext uri="{FF2B5EF4-FFF2-40B4-BE49-F238E27FC236}">
                    <a16:creationId xmlns:a16="http://schemas.microsoft.com/office/drawing/2014/main" id="{F5F94A3A-BD72-AFDA-33B9-AE5055874B5C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Ovale 46">
                <a:extLst>
                  <a:ext uri="{FF2B5EF4-FFF2-40B4-BE49-F238E27FC236}">
                    <a16:creationId xmlns:a16="http://schemas.microsoft.com/office/drawing/2014/main" id="{B69EE029-8677-BAFF-C3D0-47F96215D792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C5574AA9-8862-017C-23BD-D405F5E204CC}"/>
                </a:ext>
              </a:extLst>
            </p:cNvPr>
            <p:cNvSpPr txBox="1"/>
            <p:nvPr/>
          </p:nvSpPr>
          <p:spPr>
            <a:xfrm>
              <a:off x="3599595" y="1965390"/>
              <a:ext cx="41870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CARICA</a:t>
              </a:r>
              <a:endParaRPr lang="it-IT" sz="600" dirty="0"/>
            </a:p>
          </p:txBody>
        </p:sp>
      </p:grp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C10DA49-60A3-F880-76E3-8F219912FBA1}"/>
              </a:ext>
            </a:extLst>
          </p:cNvPr>
          <p:cNvSpPr txBox="1"/>
          <p:nvPr/>
        </p:nvSpPr>
        <p:spPr>
          <a:xfrm>
            <a:off x="5396702" y="2465456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T, E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1247949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7C236182-BC54-71A2-6AC5-BB6C024327AE}"/>
              </a:ext>
            </a:extLst>
          </p:cNvPr>
          <p:cNvSpPr/>
          <p:nvPr/>
        </p:nvSpPr>
        <p:spPr>
          <a:xfrm>
            <a:off x="4185785" y="2512706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TESSERATO</a:t>
            </a:r>
            <a:endParaRPr lang="it-IT" dirty="0">
              <a:latin typeface="Rockwell" panose="02060603020205020403" pitchFamily="18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8AEC5D6-96B3-B6B4-A7F9-EF1693C316C2}"/>
              </a:ext>
            </a:extLst>
          </p:cNvPr>
          <p:cNvSpPr/>
          <p:nvPr/>
        </p:nvSpPr>
        <p:spPr>
          <a:xfrm>
            <a:off x="4192117" y="4318467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CORSO</a:t>
            </a:r>
            <a:endParaRPr lang="it-IT" dirty="0">
              <a:latin typeface="Rockwell" panose="02060603020205020403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94459CF-CDCE-CF41-1021-308950A70E3F}"/>
              </a:ext>
            </a:extLst>
          </p:cNvPr>
          <p:cNvSpPr/>
          <p:nvPr/>
        </p:nvSpPr>
        <p:spPr>
          <a:xfrm>
            <a:off x="1780471" y="1239456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COMPETIZIONE</a:t>
            </a:r>
            <a:endParaRPr lang="it-IT" dirty="0">
              <a:latin typeface="Rockwell" panose="02060603020205020403" pitchFamily="18" charset="0"/>
            </a:endParaRP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E18200B9-0591-4773-4585-FA3C6FB6E429}"/>
              </a:ext>
            </a:extLst>
          </p:cNvPr>
          <p:cNvSpPr/>
          <p:nvPr/>
        </p:nvSpPr>
        <p:spPr>
          <a:xfrm>
            <a:off x="1780471" y="2426284"/>
            <a:ext cx="1590174" cy="6173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latin typeface="Rockwell" panose="02060603020205020403" pitchFamily="18" charset="0"/>
              </a:rPr>
              <a:t>PARTECIPA</a:t>
            </a:r>
            <a:endParaRPr lang="it-IT" sz="1050" dirty="0">
              <a:latin typeface="Rockwell" panose="02060603020205020403" pitchFamily="18" charset="0"/>
            </a:endParaRPr>
          </a:p>
        </p:txBody>
      </p:sp>
      <p:sp>
        <p:nvSpPr>
          <p:cNvPr id="7" name="Rombo 6">
            <a:extLst>
              <a:ext uri="{FF2B5EF4-FFF2-40B4-BE49-F238E27FC236}">
                <a16:creationId xmlns:a16="http://schemas.microsoft.com/office/drawing/2014/main" id="{94BC805C-AA81-C5B4-571F-4226C921E430}"/>
              </a:ext>
            </a:extLst>
          </p:cNvPr>
          <p:cNvSpPr/>
          <p:nvPr/>
        </p:nvSpPr>
        <p:spPr>
          <a:xfrm>
            <a:off x="6591098" y="2426283"/>
            <a:ext cx="1590174" cy="6173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latin typeface="Rockwell" panose="02060603020205020403" pitchFamily="18" charset="0"/>
              </a:rPr>
              <a:t>POSSIEDE</a:t>
            </a:r>
            <a:endParaRPr lang="it-IT" sz="1050" dirty="0">
              <a:latin typeface="Rockwell" panose="02060603020205020403" pitchFamily="18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4B28AB1-67A6-15B8-5FDB-EDA2E3FE4C1C}"/>
              </a:ext>
            </a:extLst>
          </p:cNvPr>
          <p:cNvSpPr/>
          <p:nvPr/>
        </p:nvSpPr>
        <p:spPr>
          <a:xfrm>
            <a:off x="8996411" y="2512706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ckwell" panose="02060603020205020403" pitchFamily="18" charset="0"/>
              </a:rPr>
              <a:t>TESSERA_ATLETA</a:t>
            </a:r>
            <a:endParaRPr lang="it-IT" sz="1600" dirty="0">
              <a:latin typeface="Rockwell" panose="02060603020205020403" pitchFamily="18" charset="0"/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F60426E-F19B-1283-8085-565A5ED9DE76}"/>
              </a:ext>
            </a:extLst>
          </p:cNvPr>
          <p:cNvCxnSpPr>
            <a:stCxn id="6" idx="3"/>
            <a:endCxn id="2" idx="1"/>
          </p:cNvCxnSpPr>
          <p:nvPr/>
        </p:nvCxnSpPr>
        <p:spPr>
          <a:xfrm>
            <a:off x="3370645" y="2734936"/>
            <a:ext cx="815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2E481FE-ECE7-7074-0B7C-958E1779D9C5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5775959" y="2734935"/>
            <a:ext cx="81513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4AD5D7C8-5DB4-F77E-8755-28F0E3DD8FE8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8181272" y="2734935"/>
            <a:ext cx="81513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A2FAE88-9108-5058-4B92-00DD8FD4E924}"/>
              </a:ext>
            </a:extLst>
          </p:cNvPr>
          <p:cNvSpPr txBox="1"/>
          <p:nvPr/>
        </p:nvSpPr>
        <p:spPr>
          <a:xfrm>
            <a:off x="3715783" y="2480080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(0,N)</a:t>
            </a:r>
            <a:endParaRPr lang="it-IT" sz="1100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C1C5152-F4BF-37AA-62C2-CF6FE196830C}"/>
              </a:ext>
            </a:extLst>
          </p:cNvPr>
          <p:cNvSpPr txBox="1"/>
          <p:nvPr/>
        </p:nvSpPr>
        <p:spPr>
          <a:xfrm>
            <a:off x="2105558" y="1678175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(0,N)</a:t>
            </a:r>
            <a:endParaRPr lang="it-IT" sz="1100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9BADA448-17F4-297C-D5FA-E9A316671656}"/>
              </a:ext>
            </a:extLst>
          </p:cNvPr>
          <p:cNvSpPr txBox="1"/>
          <p:nvPr/>
        </p:nvSpPr>
        <p:spPr>
          <a:xfrm>
            <a:off x="5775959" y="2473129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(1,N)</a:t>
            </a:r>
            <a:endParaRPr lang="it-IT" sz="1100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73B8522B-8CEC-7B88-B6DB-EDAEDA307582}"/>
              </a:ext>
            </a:extLst>
          </p:cNvPr>
          <p:cNvSpPr txBox="1"/>
          <p:nvPr/>
        </p:nvSpPr>
        <p:spPr>
          <a:xfrm>
            <a:off x="8526411" y="2480080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(1,1)</a:t>
            </a:r>
            <a:endParaRPr lang="it-IT" sz="1100" dirty="0"/>
          </a:p>
        </p:txBody>
      </p: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1A7C80E5-DCAE-F787-6D74-F6F0EBD336F0}"/>
              </a:ext>
            </a:extLst>
          </p:cNvPr>
          <p:cNvGrpSpPr/>
          <p:nvPr/>
        </p:nvGrpSpPr>
        <p:grpSpPr>
          <a:xfrm>
            <a:off x="4185882" y="2141724"/>
            <a:ext cx="261610" cy="370982"/>
            <a:chOff x="3667722" y="1974486"/>
            <a:chExt cx="261610" cy="370982"/>
          </a:xfrm>
        </p:grpSpPr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1ABD996B-BFC5-2BD5-A00D-BF3B51B03851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38" name="Connettore diritto 37">
                <a:extLst>
                  <a:ext uri="{FF2B5EF4-FFF2-40B4-BE49-F238E27FC236}">
                    <a16:creationId xmlns:a16="http://schemas.microsoft.com/office/drawing/2014/main" id="{71B7D813-A49C-5C3B-EB02-0717BDF55A29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Ovale 38">
                <a:extLst>
                  <a:ext uri="{FF2B5EF4-FFF2-40B4-BE49-F238E27FC236}">
                    <a16:creationId xmlns:a16="http://schemas.microsoft.com/office/drawing/2014/main" id="{292BF6B8-2002-955C-D732-8F53AC02406B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96F858E9-86D0-300B-C222-FF1FA2946B5F}"/>
                </a:ext>
              </a:extLst>
            </p:cNvPr>
            <p:cNvSpPr txBox="1"/>
            <p:nvPr/>
          </p:nvSpPr>
          <p:spPr>
            <a:xfrm>
              <a:off x="3667722" y="1974486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CF</a:t>
              </a:r>
              <a:endParaRPr lang="it-IT" sz="600" dirty="0"/>
            </a:p>
          </p:txBody>
        </p:sp>
      </p:grp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4A638A3E-71DE-FD0F-1F36-7FB27D7EC279}"/>
              </a:ext>
            </a:extLst>
          </p:cNvPr>
          <p:cNvCxnSpPr/>
          <p:nvPr/>
        </p:nvCxnSpPr>
        <p:spPr>
          <a:xfrm flipV="1">
            <a:off x="4635726" y="2338698"/>
            <a:ext cx="0" cy="1735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Ovale 40">
            <a:extLst>
              <a:ext uri="{FF2B5EF4-FFF2-40B4-BE49-F238E27FC236}">
                <a16:creationId xmlns:a16="http://schemas.microsoft.com/office/drawing/2014/main" id="{AD324427-D9F2-5724-8C56-61C36154CCAD}"/>
              </a:ext>
            </a:extLst>
          </p:cNvPr>
          <p:cNvSpPr/>
          <p:nvPr/>
        </p:nvSpPr>
        <p:spPr>
          <a:xfrm>
            <a:off x="4605960" y="2292112"/>
            <a:ext cx="59532" cy="595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0DB77729-F5F0-A2FD-77A0-0BD69FE08737}"/>
              </a:ext>
            </a:extLst>
          </p:cNvPr>
          <p:cNvSpPr txBox="1"/>
          <p:nvPr/>
        </p:nvSpPr>
        <p:spPr>
          <a:xfrm>
            <a:off x="4441602" y="2141233"/>
            <a:ext cx="3882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NOME</a:t>
            </a:r>
            <a:endParaRPr lang="it-IT" sz="600" dirty="0"/>
          </a:p>
        </p:txBody>
      </p: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06FD1542-F200-97E1-9C8E-806B1101D02C}"/>
              </a:ext>
            </a:extLst>
          </p:cNvPr>
          <p:cNvCxnSpPr/>
          <p:nvPr/>
        </p:nvCxnSpPr>
        <p:spPr>
          <a:xfrm flipV="1">
            <a:off x="4991142" y="2338698"/>
            <a:ext cx="0" cy="1735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e 43">
            <a:extLst>
              <a:ext uri="{FF2B5EF4-FFF2-40B4-BE49-F238E27FC236}">
                <a16:creationId xmlns:a16="http://schemas.microsoft.com/office/drawing/2014/main" id="{3C339163-0FDA-23A1-9805-F1B89F766E12}"/>
              </a:ext>
            </a:extLst>
          </p:cNvPr>
          <p:cNvSpPr/>
          <p:nvPr/>
        </p:nvSpPr>
        <p:spPr>
          <a:xfrm>
            <a:off x="4961376" y="2292112"/>
            <a:ext cx="59532" cy="595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C4CD4F0-D64A-8F93-434C-238A05946C9F}"/>
              </a:ext>
            </a:extLst>
          </p:cNvPr>
          <p:cNvSpPr txBox="1"/>
          <p:nvPr/>
        </p:nvSpPr>
        <p:spPr>
          <a:xfrm>
            <a:off x="4726486" y="2141233"/>
            <a:ext cx="52931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COGNOME</a:t>
            </a:r>
            <a:endParaRPr lang="it-IT" sz="600" dirty="0"/>
          </a:p>
        </p:txBody>
      </p: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07B57368-044C-48A8-E99C-0584D02DD4AE}"/>
              </a:ext>
            </a:extLst>
          </p:cNvPr>
          <p:cNvGrpSpPr/>
          <p:nvPr/>
        </p:nvGrpSpPr>
        <p:grpSpPr>
          <a:xfrm>
            <a:off x="5474022" y="2294493"/>
            <a:ext cx="59532" cy="220103"/>
            <a:chOff x="4955862" y="2127255"/>
            <a:chExt cx="59532" cy="220103"/>
          </a:xfrm>
        </p:grpSpPr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BF1352B8-610E-63A2-581A-F13A29643AA3}"/>
                </a:ext>
              </a:extLst>
            </p:cNvPr>
            <p:cNvCxnSpPr/>
            <p:nvPr/>
          </p:nvCxnSpPr>
          <p:spPr>
            <a:xfrm flipV="1">
              <a:off x="4985628" y="2173841"/>
              <a:ext cx="0" cy="1735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7CBB1B2D-6307-6BD1-0857-DD33BF446F43}"/>
                </a:ext>
              </a:extLst>
            </p:cNvPr>
            <p:cNvSpPr/>
            <p:nvPr/>
          </p:nvSpPr>
          <p:spPr>
            <a:xfrm>
              <a:off x="4955862" y="2127255"/>
              <a:ext cx="59532" cy="595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FD25D791-4389-1020-C724-CFCC2A682CC3}"/>
              </a:ext>
            </a:extLst>
          </p:cNvPr>
          <p:cNvSpPr txBox="1"/>
          <p:nvPr/>
        </p:nvSpPr>
        <p:spPr>
          <a:xfrm>
            <a:off x="5168600" y="2140599"/>
            <a:ext cx="67037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DATA_NASCITA</a:t>
            </a:r>
            <a:endParaRPr lang="it-IT" sz="600" dirty="0"/>
          </a:p>
        </p:txBody>
      </p: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967B17C-DC01-B657-51E0-798FAE5C5BDD}"/>
              </a:ext>
            </a:extLst>
          </p:cNvPr>
          <p:cNvCxnSpPr>
            <a:cxnSpLocks/>
            <a:endCxn id="51" idx="4"/>
          </p:cNvCxnSpPr>
          <p:nvPr/>
        </p:nvCxnSpPr>
        <p:spPr>
          <a:xfrm flipV="1">
            <a:off x="5204574" y="2106071"/>
            <a:ext cx="0" cy="4096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e 50">
            <a:extLst>
              <a:ext uri="{FF2B5EF4-FFF2-40B4-BE49-F238E27FC236}">
                <a16:creationId xmlns:a16="http://schemas.microsoft.com/office/drawing/2014/main" id="{D62404F8-07FE-EBF6-B8E3-73D0CE2E640F}"/>
              </a:ext>
            </a:extLst>
          </p:cNvPr>
          <p:cNvSpPr/>
          <p:nvPr/>
        </p:nvSpPr>
        <p:spPr>
          <a:xfrm>
            <a:off x="5174808" y="2046539"/>
            <a:ext cx="59532" cy="595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C7548E31-9F1F-A736-D751-30B541D155F4}"/>
              </a:ext>
            </a:extLst>
          </p:cNvPr>
          <p:cNvSpPr txBox="1"/>
          <p:nvPr/>
        </p:nvSpPr>
        <p:spPr>
          <a:xfrm>
            <a:off x="4840532" y="1875110"/>
            <a:ext cx="7280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LUOGO_NASCITA</a:t>
            </a:r>
            <a:endParaRPr lang="it-IT" sz="600" dirty="0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ACB8D439-4DDE-7573-866C-E876B3C0D683}"/>
              </a:ext>
            </a:extLst>
          </p:cNvPr>
          <p:cNvSpPr/>
          <p:nvPr/>
        </p:nvSpPr>
        <p:spPr>
          <a:xfrm>
            <a:off x="8996411" y="4326354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ckwell" panose="02060603020205020403" pitchFamily="18" charset="0"/>
              </a:rPr>
              <a:t>D</a:t>
            </a:r>
            <a:r>
              <a:rPr lang="it-IT" sz="1400" dirty="0">
                <a:latin typeface="Rockwell" panose="02060603020205020403" pitchFamily="18" charset="0"/>
              </a:rPr>
              <a:t>ISCIPLINA</a:t>
            </a:r>
            <a:endParaRPr lang="it-IT" dirty="0">
              <a:latin typeface="Rockwell" panose="02060603020205020403" pitchFamily="18" charset="0"/>
            </a:endParaRPr>
          </a:p>
        </p:txBody>
      </p:sp>
      <p:sp>
        <p:nvSpPr>
          <p:cNvPr id="54" name="Rombo 53">
            <a:extLst>
              <a:ext uri="{FF2B5EF4-FFF2-40B4-BE49-F238E27FC236}">
                <a16:creationId xmlns:a16="http://schemas.microsoft.com/office/drawing/2014/main" id="{D647B1F2-6378-8E0F-1349-35C1312CC93F}"/>
              </a:ext>
            </a:extLst>
          </p:cNvPr>
          <p:cNvSpPr/>
          <p:nvPr/>
        </p:nvSpPr>
        <p:spPr>
          <a:xfrm>
            <a:off x="8996411" y="3333107"/>
            <a:ext cx="1590174" cy="6173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latin typeface="Rockwell" panose="02060603020205020403" pitchFamily="18" charset="0"/>
              </a:rPr>
              <a:t>A</a:t>
            </a:r>
            <a:r>
              <a:rPr lang="it-IT" sz="750" dirty="0">
                <a:latin typeface="Rockwell" panose="02060603020205020403" pitchFamily="18" charset="0"/>
              </a:rPr>
              <a:t>PPARTIENE</a:t>
            </a:r>
          </a:p>
        </p:txBody>
      </p:sp>
      <p:sp>
        <p:nvSpPr>
          <p:cNvPr id="55" name="Rombo 54">
            <a:extLst>
              <a:ext uri="{FF2B5EF4-FFF2-40B4-BE49-F238E27FC236}">
                <a16:creationId xmlns:a16="http://schemas.microsoft.com/office/drawing/2014/main" id="{365C5E29-247A-91AD-C16F-5092EEE0F89B}"/>
              </a:ext>
            </a:extLst>
          </p:cNvPr>
          <p:cNvSpPr/>
          <p:nvPr/>
        </p:nvSpPr>
        <p:spPr>
          <a:xfrm>
            <a:off x="6591098" y="4237142"/>
            <a:ext cx="1590174" cy="6173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latin typeface="Rockwell" panose="02060603020205020403" pitchFamily="18" charset="0"/>
              </a:rPr>
              <a:t>A</a:t>
            </a:r>
            <a:r>
              <a:rPr lang="it-IT" sz="750" dirty="0">
                <a:latin typeface="Rockwell" panose="02060603020205020403" pitchFamily="18" charset="0"/>
              </a:rPr>
              <a:t>PPARTIENE</a:t>
            </a:r>
          </a:p>
        </p:txBody>
      </p: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0305BBE8-758E-C101-A59D-F34F4BF712D8}"/>
              </a:ext>
            </a:extLst>
          </p:cNvPr>
          <p:cNvCxnSpPr>
            <a:stCxn id="8" idx="2"/>
            <a:endCxn id="54" idx="0"/>
          </p:cNvCxnSpPr>
          <p:nvPr/>
        </p:nvCxnSpPr>
        <p:spPr>
          <a:xfrm>
            <a:off x="9791498" y="2957165"/>
            <a:ext cx="0" cy="3759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8A64784C-0C69-B688-EAB6-1027F106CB49}"/>
              </a:ext>
            </a:extLst>
          </p:cNvPr>
          <p:cNvCxnSpPr>
            <a:stCxn id="54" idx="2"/>
            <a:endCxn id="53" idx="0"/>
          </p:cNvCxnSpPr>
          <p:nvPr/>
        </p:nvCxnSpPr>
        <p:spPr>
          <a:xfrm>
            <a:off x="9791498" y="3950411"/>
            <a:ext cx="0" cy="3759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262F7CA0-6A1B-B75B-7242-7592CCF2D5A8}"/>
              </a:ext>
            </a:extLst>
          </p:cNvPr>
          <p:cNvSpPr txBox="1"/>
          <p:nvPr/>
        </p:nvSpPr>
        <p:spPr>
          <a:xfrm>
            <a:off x="9340734" y="2957164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(1,1)</a:t>
            </a:r>
            <a:endParaRPr lang="it-IT" sz="1100" dirty="0"/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18DDD0C4-25F7-A9C9-9DF8-3683014BB893}"/>
              </a:ext>
            </a:extLst>
          </p:cNvPr>
          <p:cNvSpPr txBox="1"/>
          <p:nvPr/>
        </p:nvSpPr>
        <p:spPr>
          <a:xfrm>
            <a:off x="9324507" y="4047823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(0,N)</a:t>
            </a:r>
            <a:endParaRPr lang="it-IT" sz="1100" dirty="0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ABEBD92-9A0B-0466-84B2-9C43903E1160}"/>
              </a:ext>
            </a:extLst>
          </p:cNvPr>
          <p:cNvSpPr txBox="1"/>
          <p:nvPr/>
        </p:nvSpPr>
        <p:spPr>
          <a:xfrm>
            <a:off x="5796577" y="4259505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(1,1)</a:t>
            </a:r>
            <a:endParaRPr lang="it-IT" sz="1100" dirty="0"/>
          </a:p>
        </p:txBody>
      </p: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CF6DBA47-8852-E168-A25B-1B8A4980E2A0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575558" y="1683915"/>
            <a:ext cx="0" cy="7423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ettangolo 66">
            <a:extLst>
              <a:ext uri="{FF2B5EF4-FFF2-40B4-BE49-F238E27FC236}">
                <a16:creationId xmlns:a16="http://schemas.microsoft.com/office/drawing/2014/main" id="{5552ACFE-4C3A-305C-01CA-D1474068A160}"/>
              </a:ext>
            </a:extLst>
          </p:cNvPr>
          <p:cNvSpPr/>
          <p:nvPr/>
        </p:nvSpPr>
        <p:spPr>
          <a:xfrm>
            <a:off x="8990097" y="1245643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latin typeface="Rockwell" panose="02060603020205020403" pitchFamily="18" charset="0"/>
              </a:rPr>
              <a:t>TESSERA_DIRIGENTE</a:t>
            </a:r>
            <a:endParaRPr lang="it-IT" sz="1400" dirty="0">
              <a:latin typeface="Rockwell" panose="02060603020205020403" pitchFamily="18" charset="0"/>
            </a:endParaRPr>
          </a:p>
        </p:txBody>
      </p:sp>
      <p:grpSp>
        <p:nvGrpSpPr>
          <p:cNvPr id="73" name="Gruppo 72">
            <a:extLst>
              <a:ext uri="{FF2B5EF4-FFF2-40B4-BE49-F238E27FC236}">
                <a16:creationId xmlns:a16="http://schemas.microsoft.com/office/drawing/2014/main" id="{7E761F27-A66B-7A4C-53DE-ED18FF133492}"/>
              </a:ext>
            </a:extLst>
          </p:cNvPr>
          <p:cNvGrpSpPr/>
          <p:nvPr/>
        </p:nvGrpSpPr>
        <p:grpSpPr>
          <a:xfrm>
            <a:off x="10586584" y="2488786"/>
            <a:ext cx="651412" cy="184666"/>
            <a:chOff x="10068424" y="2321548"/>
            <a:chExt cx="651412" cy="184666"/>
          </a:xfrm>
        </p:grpSpPr>
        <p:grpSp>
          <p:nvGrpSpPr>
            <p:cNvPr id="74" name="Gruppo 73">
              <a:extLst>
                <a:ext uri="{FF2B5EF4-FFF2-40B4-BE49-F238E27FC236}">
                  <a16:creationId xmlns:a16="http://schemas.microsoft.com/office/drawing/2014/main" id="{C34D0D5C-C815-CD45-E4B7-8EB049FBA6EA}"/>
                </a:ext>
              </a:extLst>
            </p:cNvPr>
            <p:cNvGrpSpPr/>
            <p:nvPr/>
          </p:nvGrpSpPr>
          <p:grpSpPr>
            <a:xfrm rot="5400000">
              <a:off x="10148710" y="2303830"/>
              <a:ext cx="59532" cy="220103"/>
              <a:chOff x="3779181" y="2125365"/>
              <a:chExt cx="59532" cy="220103"/>
            </a:xfrm>
          </p:grpSpPr>
          <p:cxnSp>
            <p:nvCxnSpPr>
              <p:cNvPr id="76" name="Connettore diritto 75">
                <a:extLst>
                  <a:ext uri="{FF2B5EF4-FFF2-40B4-BE49-F238E27FC236}">
                    <a16:creationId xmlns:a16="http://schemas.microsoft.com/office/drawing/2014/main" id="{ADC0A387-F050-B43A-24C6-6F488FCFDA91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Ovale 76">
                <a:extLst>
                  <a:ext uri="{FF2B5EF4-FFF2-40B4-BE49-F238E27FC236}">
                    <a16:creationId xmlns:a16="http://schemas.microsoft.com/office/drawing/2014/main" id="{97258D54-3455-05C0-EA2F-10D10B2E9607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75" name="CasellaDiTesto 74">
              <a:extLst>
                <a:ext uri="{FF2B5EF4-FFF2-40B4-BE49-F238E27FC236}">
                  <a16:creationId xmlns:a16="http://schemas.microsoft.com/office/drawing/2014/main" id="{654D0789-D7E6-D8B0-7811-55F0F8D5D71A}"/>
                </a:ext>
              </a:extLst>
            </p:cNvPr>
            <p:cNvSpPr txBox="1"/>
            <p:nvPr/>
          </p:nvSpPr>
          <p:spPr>
            <a:xfrm>
              <a:off x="10228996" y="2321548"/>
              <a:ext cx="49084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#TESSERA</a:t>
              </a:r>
              <a:endParaRPr lang="it-IT" sz="600" dirty="0"/>
            </a:p>
          </p:txBody>
        </p:sp>
      </p:grpSp>
      <p:grpSp>
        <p:nvGrpSpPr>
          <p:cNvPr id="78" name="Gruppo 77">
            <a:extLst>
              <a:ext uri="{FF2B5EF4-FFF2-40B4-BE49-F238E27FC236}">
                <a16:creationId xmlns:a16="http://schemas.microsoft.com/office/drawing/2014/main" id="{61999DA3-87D4-57EA-2328-ADD606EB4DB6}"/>
              </a:ext>
            </a:extLst>
          </p:cNvPr>
          <p:cNvGrpSpPr/>
          <p:nvPr/>
        </p:nvGrpSpPr>
        <p:grpSpPr>
          <a:xfrm>
            <a:off x="10586583" y="2637077"/>
            <a:ext cx="907893" cy="184666"/>
            <a:chOff x="10068423" y="2469839"/>
            <a:chExt cx="907893" cy="184666"/>
          </a:xfrm>
        </p:grpSpPr>
        <p:grpSp>
          <p:nvGrpSpPr>
            <p:cNvPr id="79" name="Gruppo 78">
              <a:extLst>
                <a:ext uri="{FF2B5EF4-FFF2-40B4-BE49-F238E27FC236}">
                  <a16:creationId xmlns:a16="http://schemas.microsoft.com/office/drawing/2014/main" id="{514076A2-16B7-BC1D-1D27-BB68E26ECECD}"/>
                </a:ext>
              </a:extLst>
            </p:cNvPr>
            <p:cNvGrpSpPr/>
            <p:nvPr/>
          </p:nvGrpSpPr>
          <p:grpSpPr>
            <a:xfrm rot="5400000">
              <a:off x="10148709" y="2452121"/>
              <a:ext cx="59532" cy="220103"/>
              <a:chOff x="4955862" y="2127255"/>
              <a:chExt cx="59532" cy="220103"/>
            </a:xfrm>
          </p:grpSpPr>
          <p:cxnSp>
            <p:nvCxnSpPr>
              <p:cNvPr id="81" name="Connettore diritto 80">
                <a:extLst>
                  <a:ext uri="{FF2B5EF4-FFF2-40B4-BE49-F238E27FC236}">
                    <a16:creationId xmlns:a16="http://schemas.microsoft.com/office/drawing/2014/main" id="{087B7C15-31E1-49AF-DEC6-3FB482F3B0DB}"/>
                  </a:ext>
                </a:extLst>
              </p:cNvPr>
              <p:cNvCxnSpPr/>
              <p:nvPr/>
            </p:nvCxnSpPr>
            <p:spPr>
              <a:xfrm flipV="1">
                <a:off x="4985628" y="217384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Ovale 81">
                <a:extLst>
                  <a:ext uri="{FF2B5EF4-FFF2-40B4-BE49-F238E27FC236}">
                    <a16:creationId xmlns:a16="http://schemas.microsoft.com/office/drawing/2014/main" id="{B3B084B8-BAC8-BE79-7E52-4810F54991A7}"/>
                  </a:ext>
                </a:extLst>
              </p:cNvPr>
              <p:cNvSpPr/>
              <p:nvPr/>
            </p:nvSpPr>
            <p:spPr>
              <a:xfrm>
                <a:off x="4955862" y="2127255"/>
                <a:ext cx="59532" cy="5953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80" name="CasellaDiTesto 79">
              <a:extLst>
                <a:ext uri="{FF2B5EF4-FFF2-40B4-BE49-F238E27FC236}">
                  <a16:creationId xmlns:a16="http://schemas.microsoft.com/office/drawing/2014/main" id="{782945DD-EBB9-63A0-F039-E5488BE4250B}"/>
                </a:ext>
              </a:extLst>
            </p:cNvPr>
            <p:cNvSpPr txBox="1"/>
            <p:nvPr/>
          </p:nvSpPr>
          <p:spPr>
            <a:xfrm>
              <a:off x="10228996" y="2469839"/>
              <a:ext cx="74732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DATA_EMISSIONE</a:t>
              </a:r>
              <a:endParaRPr lang="it-IT" sz="600" dirty="0"/>
            </a:p>
          </p:txBody>
        </p:sp>
      </p:grp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96CBF9C2-6049-6849-E7AF-AE287FCE851C}"/>
              </a:ext>
            </a:extLst>
          </p:cNvPr>
          <p:cNvGrpSpPr/>
          <p:nvPr/>
        </p:nvGrpSpPr>
        <p:grpSpPr>
          <a:xfrm>
            <a:off x="10583402" y="2784616"/>
            <a:ext cx="895069" cy="184666"/>
            <a:chOff x="10068423" y="2469839"/>
            <a:chExt cx="895069" cy="184666"/>
          </a:xfrm>
        </p:grpSpPr>
        <p:grpSp>
          <p:nvGrpSpPr>
            <p:cNvPr id="84" name="Gruppo 83">
              <a:extLst>
                <a:ext uri="{FF2B5EF4-FFF2-40B4-BE49-F238E27FC236}">
                  <a16:creationId xmlns:a16="http://schemas.microsoft.com/office/drawing/2014/main" id="{1C580F7A-927E-FB35-144E-E6BCD208DED6}"/>
                </a:ext>
              </a:extLst>
            </p:cNvPr>
            <p:cNvGrpSpPr/>
            <p:nvPr/>
          </p:nvGrpSpPr>
          <p:grpSpPr>
            <a:xfrm rot="5400000">
              <a:off x="10148709" y="2452121"/>
              <a:ext cx="59532" cy="220103"/>
              <a:chOff x="4955862" y="2127255"/>
              <a:chExt cx="59532" cy="220103"/>
            </a:xfrm>
          </p:grpSpPr>
          <p:cxnSp>
            <p:nvCxnSpPr>
              <p:cNvPr id="86" name="Connettore diritto 85">
                <a:extLst>
                  <a:ext uri="{FF2B5EF4-FFF2-40B4-BE49-F238E27FC236}">
                    <a16:creationId xmlns:a16="http://schemas.microsoft.com/office/drawing/2014/main" id="{3EC17388-56B4-8990-E36E-6988404AE950}"/>
                  </a:ext>
                </a:extLst>
              </p:cNvPr>
              <p:cNvCxnSpPr/>
              <p:nvPr/>
            </p:nvCxnSpPr>
            <p:spPr>
              <a:xfrm flipV="1">
                <a:off x="4985628" y="217384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Ovale 86">
                <a:extLst>
                  <a:ext uri="{FF2B5EF4-FFF2-40B4-BE49-F238E27FC236}">
                    <a16:creationId xmlns:a16="http://schemas.microsoft.com/office/drawing/2014/main" id="{35B774E9-BFDA-BF6A-ECCC-F4E21625AF83}"/>
                  </a:ext>
                </a:extLst>
              </p:cNvPr>
              <p:cNvSpPr/>
              <p:nvPr/>
            </p:nvSpPr>
            <p:spPr>
              <a:xfrm>
                <a:off x="4955862" y="2127255"/>
                <a:ext cx="59532" cy="5953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85" name="CasellaDiTesto 84">
              <a:extLst>
                <a:ext uri="{FF2B5EF4-FFF2-40B4-BE49-F238E27FC236}">
                  <a16:creationId xmlns:a16="http://schemas.microsoft.com/office/drawing/2014/main" id="{A240CFF7-BF59-C4C0-E40D-987070AE0E11}"/>
                </a:ext>
              </a:extLst>
            </p:cNvPr>
            <p:cNvSpPr txBox="1"/>
            <p:nvPr/>
          </p:nvSpPr>
          <p:spPr>
            <a:xfrm>
              <a:off x="10228996" y="2469839"/>
              <a:ext cx="7344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DATA_SCADENZA</a:t>
              </a:r>
              <a:endParaRPr lang="it-IT" sz="600" dirty="0"/>
            </a:p>
          </p:txBody>
        </p:sp>
      </p:grpSp>
      <p:grpSp>
        <p:nvGrpSpPr>
          <p:cNvPr id="88" name="Gruppo 87">
            <a:extLst>
              <a:ext uri="{FF2B5EF4-FFF2-40B4-BE49-F238E27FC236}">
                <a16:creationId xmlns:a16="http://schemas.microsoft.com/office/drawing/2014/main" id="{227A8DFC-DB23-665E-FE9A-ED9026CFD37F}"/>
              </a:ext>
            </a:extLst>
          </p:cNvPr>
          <p:cNvGrpSpPr/>
          <p:nvPr/>
        </p:nvGrpSpPr>
        <p:grpSpPr>
          <a:xfrm>
            <a:off x="9027013" y="2135643"/>
            <a:ext cx="418704" cy="380078"/>
            <a:chOff x="3599595" y="1965390"/>
            <a:chExt cx="418704" cy="380078"/>
          </a:xfrm>
        </p:grpSpPr>
        <p:grpSp>
          <p:nvGrpSpPr>
            <p:cNvPr id="89" name="Gruppo 88">
              <a:extLst>
                <a:ext uri="{FF2B5EF4-FFF2-40B4-BE49-F238E27FC236}">
                  <a16:creationId xmlns:a16="http://schemas.microsoft.com/office/drawing/2014/main" id="{306912AA-9D4C-EEB7-8D8C-3317D2C40966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91" name="Connettore diritto 90">
                <a:extLst>
                  <a:ext uri="{FF2B5EF4-FFF2-40B4-BE49-F238E27FC236}">
                    <a16:creationId xmlns:a16="http://schemas.microsoft.com/office/drawing/2014/main" id="{31879D4C-534A-45D1-80AD-528D020D4B81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Ovale 91">
                <a:extLst>
                  <a:ext uri="{FF2B5EF4-FFF2-40B4-BE49-F238E27FC236}">
                    <a16:creationId xmlns:a16="http://schemas.microsoft.com/office/drawing/2014/main" id="{4B7C54F8-6312-0821-E7FB-F74F4B849844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90" name="CasellaDiTesto 89">
              <a:extLst>
                <a:ext uri="{FF2B5EF4-FFF2-40B4-BE49-F238E27FC236}">
                  <a16:creationId xmlns:a16="http://schemas.microsoft.com/office/drawing/2014/main" id="{CD880268-BCD5-4473-643F-3C205C990934}"/>
                </a:ext>
              </a:extLst>
            </p:cNvPr>
            <p:cNvSpPr txBox="1"/>
            <p:nvPr/>
          </p:nvSpPr>
          <p:spPr>
            <a:xfrm>
              <a:off x="3599595" y="1965390"/>
              <a:ext cx="41870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GRADO</a:t>
              </a:r>
              <a:endParaRPr lang="it-IT" sz="600" dirty="0"/>
            </a:p>
          </p:txBody>
        </p:sp>
      </p:grpSp>
      <p:grpSp>
        <p:nvGrpSpPr>
          <p:cNvPr id="93" name="Gruppo 92">
            <a:extLst>
              <a:ext uri="{FF2B5EF4-FFF2-40B4-BE49-F238E27FC236}">
                <a16:creationId xmlns:a16="http://schemas.microsoft.com/office/drawing/2014/main" id="{E260F467-C203-6E61-D866-BBE18960398C}"/>
              </a:ext>
            </a:extLst>
          </p:cNvPr>
          <p:cNvGrpSpPr/>
          <p:nvPr/>
        </p:nvGrpSpPr>
        <p:grpSpPr>
          <a:xfrm>
            <a:off x="9331409" y="2135643"/>
            <a:ext cx="522900" cy="380078"/>
            <a:chOff x="3550176" y="1965390"/>
            <a:chExt cx="522900" cy="380078"/>
          </a:xfrm>
        </p:grpSpPr>
        <p:grpSp>
          <p:nvGrpSpPr>
            <p:cNvPr id="94" name="Gruppo 93">
              <a:extLst>
                <a:ext uri="{FF2B5EF4-FFF2-40B4-BE49-F238E27FC236}">
                  <a16:creationId xmlns:a16="http://schemas.microsoft.com/office/drawing/2014/main" id="{0AFB796A-54A9-1579-01B8-6B47A05EAB48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96" name="Connettore diritto 95">
                <a:extLst>
                  <a:ext uri="{FF2B5EF4-FFF2-40B4-BE49-F238E27FC236}">
                    <a16:creationId xmlns:a16="http://schemas.microsoft.com/office/drawing/2014/main" id="{07084514-F22E-E2F3-82E3-3B534D776B8B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7" name="Ovale 96">
                <a:extLst>
                  <a:ext uri="{FF2B5EF4-FFF2-40B4-BE49-F238E27FC236}">
                    <a16:creationId xmlns:a16="http://schemas.microsoft.com/office/drawing/2014/main" id="{B826273F-08C8-36B8-821D-C382BCB8652D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95" name="CasellaDiTesto 94">
              <a:extLst>
                <a:ext uri="{FF2B5EF4-FFF2-40B4-BE49-F238E27FC236}">
                  <a16:creationId xmlns:a16="http://schemas.microsoft.com/office/drawing/2014/main" id="{275B7637-F822-378D-61C6-4285546BE3D6}"/>
                </a:ext>
              </a:extLst>
            </p:cNvPr>
            <p:cNvSpPr txBox="1"/>
            <p:nvPr/>
          </p:nvSpPr>
          <p:spPr>
            <a:xfrm>
              <a:off x="3550176" y="1965390"/>
              <a:ext cx="5229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QUALIFICA</a:t>
              </a:r>
              <a:endParaRPr lang="it-IT" sz="600" dirty="0"/>
            </a:p>
          </p:txBody>
        </p:sp>
      </p:grpSp>
      <p:grpSp>
        <p:nvGrpSpPr>
          <p:cNvPr id="98" name="Gruppo 97">
            <a:extLst>
              <a:ext uri="{FF2B5EF4-FFF2-40B4-BE49-F238E27FC236}">
                <a16:creationId xmlns:a16="http://schemas.microsoft.com/office/drawing/2014/main" id="{446359DD-3817-D39B-49B3-0A9B08C794D9}"/>
              </a:ext>
            </a:extLst>
          </p:cNvPr>
          <p:cNvGrpSpPr/>
          <p:nvPr/>
        </p:nvGrpSpPr>
        <p:grpSpPr>
          <a:xfrm>
            <a:off x="9766423" y="2135642"/>
            <a:ext cx="1058303" cy="380079"/>
            <a:chOff x="3279795" y="1965389"/>
            <a:chExt cx="1058303" cy="380079"/>
          </a:xfrm>
        </p:grpSpPr>
        <p:grpSp>
          <p:nvGrpSpPr>
            <p:cNvPr id="99" name="Gruppo 98">
              <a:extLst>
                <a:ext uri="{FF2B5EF4-FFF2-40B4-BE49-F238E27FC236}">
                  <a16:creationId xmlns:a16="http://schemas.microsoft.com/office/drawing/2014/main" id="{6232DB5E-4EB1-1650-A37F-476ECAA76314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101" name="Connettore diritto 100">
                <a:extLst>
                  <a:ext uri="{FF2B5EF4-FFF2-40B4-BE49-F238E27FC236}">
                    <a16:creationId xmlns:a16="http://schemas.microsoft.com/office/drawing/2014/main" id="{1D20927F-51F7-AA4F-4563-BC3C872EFE4C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Ovale 101">
                <a:extLst>
                  <a:ext uri="{FF2B5EF4-FFF2-40B4-BE49-F238E27FC236}">
                    <a16:creationId xmlns:a16="http://schemas.microsoft.com/office/drawing/2014/main" id="{42E8AB66-1C78-BCA4-2FDA-96E7CABF89D6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100" name="CasellaDiTesto 99">
              <a:extLst>
                <a:ext uri="{FF2B5EF4-FFF2-40B4-BE49-F238E27FC236}">
                  <a16:creationId xmlns:a16="http://schemas.microsoft.com/office/drawing/2014/main" id="{67F02AE7-4BB3-2B87-4BD4-4EDE7C25A053}"/>
                </a:ext>
              </a:extLst>
            </p:cNvPr>
            <p:cNvSpPr txBox="1"/>
            <p:nvPr/>
          </p:nvSpPr>
          <p:spPr>
            <a:xfrm>
              <a:off x="3279795" y="1965389"/>
              <a:ext cx="105830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DATA_ULTIMO_PASSAGGIO</a:t>
              </a:r>
              <a:endParaRPr lang="it-IT" sz="600" dirty="0"/>
            </a:p>
          </p:txBody>
        </p:sp>
      </p:grpSp>
      <p:grpSp>
        <p:nvGrpSpPr>
          <p:cNvPr id="103" name="Gruppo 102">
            <a:extLst>
              <a:ext uri="{FF2B5EF4-FFF2-40B4-BE49-F238E27FC236}">
                <a16:creationId xmlns:a16="http://schemas.microsoft.com/office/drawing/2014/main" id="{B379F4EB-E050-FC49-2665-6B4176474EBD}"/>
              </a:ext>
            </a:extLst>
          </p:cNvPr>
          <p:cNvGrpSpPr/>
          <p:nvPr/>
        </p:nvGrpSpPr>
        <p:grpSpPr>
          <a:xfrm>
            <a:off x="10161567" y="876071"/>
            <a:ext cx="418704" cy="370157"/>
            <a:chOff x="3599595" y="1965390"/>
            <a:chExt cx="418704" cy="370157"/>
          </a:xfrm>
        </p:grpSpPr>
        <p:grpSp>
          <p:nvGrpSpPr>
            <p:cNvPr id="104" name="Gruppo 103">
              <a:extLst>
                <a:ext uri="{FF2B5EF4-FFF2-40B4-BE49-F238E27FC236}">
                  <a16:creationId xmlns:a16="http://schemas.microsoft.com/office/drawing/2014/main" id="{574932CD-C957-0127-63D0-830825610757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10182"/>
              <a:chOff x="3779181" y="2125365"/>
              <a:chExt cx="59532" cy="210182"/>
            </a:xfrm>
          </p:grpSpPr>
          <p:cxnSp>
            <p:nvCxnSpPr>
              <p:cNvPr id="106" name="Connettore diritto 105">
                <a:extLst>
                  <a:ext uri="{FF2B5EF4-FFF2-40B4-BE49-F238E27FC236}">
                    <a16:creationId xmlns:a16="http://schemas.microsoft.com/office/drawing/2014/main" id="{2E334BF9-361D-F530-38A2-5E484A338D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8947" y="2171951"/>
                <a:ext cx="0" cy="16359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Ovale 106">
                <a:extLst>
                  <a:ext uri="{FF2B5EF4-FFF2-40B4-BE49-F238E27FC236}">
                    <a16:creationId xmlns:a16="http://schemas.microsoft.com/office/drawing/2014/main" id="{43244D26-BC53-0606-BEE3-E19D76EBB1A9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105" name="CasellaDiTesto 104">
              <a:extLst>
                <a:ext uri="{FF2B5EF4-FFF2-40B4-BE49-F238E27FC236}">
                  <a16:creationId xmlns:a16="http://schemas.microsoft.com/office/drawing/2014/main" id="{C4429ED6-C304-7FD2-CF11-E8F9919C239B}"/>
                </a:ext>
              </a:extLst>
            </p:cNvPr>
            <p:cNvSpPr txBox="1"/>
            <p:nvPr/>
          </p:nvSpPr>
          <p:spPr>
            <a:xfrm>
              <a:off x="3599595" y="1965390"/>
              <a:ext cx="41870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CARICA</a:t>
              </a:r>
              <a:endParaRPr lang="it-IT" sz="600" dirty="0"/>
            </a:p>
          </p:txBody>
        </p:sp>
      </p:grpSp>
      <p:grpSp>
        <p:nvGrpSpPr>
          <p:cNvPr id="108" name="Gruppo 107">
            <a:extLst>
              <a:ext uri="{FF2B5EF4-FFF2-40B4-BE49-F238E27FC236}">
                <a16:creationId xmlns:a16="http://schemas.microsoft.com/office/drawing/2014/main" id="{14FF304B-A156-844F-7E11-64D61D388418}"/>
              </a:ext>
            </a:extLst>
          </p:cNvPr>
          <p:cNvGrpSpPr/>
          <p:nvPr/>
        </p:nvGrpSpPr>
        <p:grpSpPr>
          <a:xfrm>
            <a:off x="10583402" y="4309433"/>
            <a:ext cx="412564" cy="184666"/>
            <a:chOff x="10068424" y="2321548"/>
            <a:chExt cx="412564" cy="184666"/>
          </a:xfrm>
        </p:grpSpPr>
        <p:grpSp>
          <p:nvGrpSpPr>
            <p:cNvPr id="109" name="Gruppo 108">
              <a:extLst>
                <a:ext uri="{FF2B5EF4-FFF2-40B4-BE49-F238E27FC236}">
                  <a16:creationId xmlns:a16="http://schemas.microsoft.com/office/drawing/2014/main" id="{EC871667-7A8C-C3A0-EA93-A76B6F433E99}"/>
                </a:ext>
              </a:extLst>
            </p:cNvPr>
            <p:cNvGrpSpPr/>
            <p:nvPr/>
          </p:nvGrpSpPr>
          <p:grpSpPr>
            <a:xfrm rot="5400000">
              <a:off x="10148710" y="2303830"/>
              <a:ext cx="59532" cy="220103"/>
              <a:chOff x="3779181" y="2125365"/>
              <a:chExt cx="59532" cy="220103"/>
            </a:xfrm>
          </p:grpSpPr>
          <p:cxnSp>
            <p:nvCxnSpPr>
              <p:cNvPr id="111" name="Connettore diritto 110">
                <a:extLst>
                  <a:ext uri="{FF2B5EF4-FFF2-40B4-BE49-F238E27FC236}">
                    <a16:creationId xmlns:a16="http://schemas.microsoft.com/office/drawing/2014/main" id="{F21D7F0D-5326-32D7-4F52-11FC9698343E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2" name="Ovale 111">
                <a:extLst>
                  <a:ext uri="{FF2B5EF4-FFF2-40B4-BE49-F238E27FC236}">
                    <a16:creationId xmlns:a16="http://schemas.microsoft.com/office/drawing/2014/main" id="{B989AAF5-F0C0-529A-F83D-C1EA0137DE58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10" name="CasellaDiTesto 109">
              <a:extLst>
                <a:ext uri="{FF2B5EF4-FFF2-40B4-BE49-F238E27FC236}">
                  <a16:creationId xmlns:a16="http://schemas.microsoft.com/office/drawing/2014/main" id="{7F3C86D3-53A2-8CFA-29E8-F842B2F742DE}"/>
                </a:ext>
              </a:extLst>
            </p:cNvPr>
            <p:cNvSpPr txBox="1"/>
            <p:nvPr/>
          </p:nvSpPr>
          <p:spPr>
            <a:xfrm>
              <a:off x="10228996" y="2321548"/>
              <a:ext cx="25199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ID</a:t>
              </a:r>
              <a:endParaRPr lang="it-IT" sz="600" dirty="0"/>
            </a:p>
          </p:txBody>
        </p:sp>
      </p:grpSp>
      <p:grpSp>
        <p:nvGrpSpPr>
          <p:cNvPr id="113" name="Gruppo 112">
            <a:extLst>
              <a:ext uri="{FF2B5EF4-FFF2-40B4-BE49-F238E27FC236}">
                <a16:creationId xmlns:a16="http://schemas.microsoft.com/office/drawing/2014/main" id="{1DEACFFB-A70B-4D4A-5E14-00F7E2A6472C}"/>
              </a:ext>
            </a:extLst>
          </p:cNvPr>
          <p:cNvGrpSpPr/>
          <p:nvPr/>
        </p:nvGrpSpPr>
        <p:grpSpPr>
          <a:xfrm>
            <a:off x="10586583" y="4439761"/>
            <a:ext cx="548821" cy="184666"/>
            <a:chOff x="10068423" y="2469839"/>
            <a:chExt cx="548821" cy="184666"/>
          </a:xfrm>
        </p:grpSpPr>
        <p:grpSp>
          <p:nvGrpSpPr>
            <p:cNvPr id="114" name="Gruppo 113">
              <a:extLst>
                <a:ext uri="{FF2B5EF4-FFF2-40B4-BE49-F238E27FC236}">
                  <a16:creationId xmlns:a16="http://schemas.microsoft.com/office/drawing/2014/main" id="{496243E1-04BC-0F96-3ADC-FE09816FE31B}"/>
                </a:ext>
              </a:extLst>
            </p:cNvPr>
            <p:cNvGrpSpPr/>
            <p:nvPr/>
          </p:nvGrpSpPr>
          <p:grpSpPr>
            <a:xfrm rot="5400000">
              <a:off x="10148709" y="2452121"/>
              <a:ext cx="59532" cy="220103"/>
              <a:chOff x="4955862" y="2127255"/>
              <a:chExt cx="59532" cy="220103"/>
            </a:xfrm>
          </p:grpSpPr>
          <p:cxnSp>
            <p:nvCxnSpPr>
              <p:cNvPr id="116" name="Connettore diritto 115">
                <a:extLst>
                  <a:ext uri="{FF2B5EF4-FFF2-40B4-BE49-F238E27FC236}">
                    <a16:creationId xmlns:a16="http://schemas.microsoft.com/office/drawing/2014/main" id="{54175EC6-FD7A-3059-DEC1-9193AB1C176F}"/>
                  </a:ext>
                </a:extLst>
              </p:cNvPr>
              <p:cNvCxnSpPr/>
              <p:nvPr/>
            </p:nvCxnSpPr>
            <p:spPr>
              <a:xfrm flipV="1">
                <a:off x="4985628" y="217384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Ovale 116">
                <a:extLst>
                  <a:ext uri="{FF2B5EF4-FFF2-40B4-BE49-F238E27FC236}">
                    <a16:creationId xmlns:a16="http://schemas.microsoft.com/office/drawing/2014/main" id="{592DB475-B8A0-83F8-2197-EA168308D16D}"/>
                  </a:ext>
                </a:extLst>
              </p:cNvPr>
              <p:cNvSpPr/>
              <p:nvPr/>
            </p:nvSpPr>
            <p:spPr>
              <a:xfrm>
                <a:off x="4955862" y="2127255"/>
                <a:ext cx="59532" cy="5953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15" name="CasellaDiTesto 114">
              <a:extLst>
                <a:ext uri="{FF2B5EF4-FFF2-40B4-BE49-F238E27FC236}">
                  <a16:creationId xmlns:a16="http://schemas.microsoft.com/office/drawing/2014/main" id="{2EC694DF-25BF-F936-0C7C-59A4325EE75C}"/>
                </a:ext>
              </a:extLst>
            </p:cNvPr>
            <p:cNvSpPr txBox="1"/>
            <p:nvPr/>
          </p:nvSpPr>
          <p:spPr>
            <a:xfrm>
              <a:off x="10228996" y="2469839"/>
              <a:ext cx="3882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NOME</a:t>
              </a:r>
              <a:endParaRPr lang="it-IT" sz="600" dirty="0"/>
            </a:p>
          </p:txBody>
        </p:sp>
      </p:grpSp>
      <p:grpSp>
        <p:nvGrpSpPr>
          <p:cNvPr id="118" name="Gruppo 117">
            <a:extLst>
              <a:ext uri="{FF2B5EF4-FFF2-40B4-BE49-F238E27FC236}">
                <a16:creationId xmlns:a16="http://schemas.microsoft.com/office/drawing/2014/main" id="{2D5CE204-98C0-9109-BEBD-15AFCF7113A9}"/>
              </a:ext>
            </a:extLst>
          </p:cNvPr>
          <p:cNvGrpSpPr/>
          <p:nvPr/>
        </p:nvGrpSpPr>
        <p:grpSpPr>
          <a:xfrm>
            <a:off x="10586583" y="4578260"/>
            <a:ext cx="760417" cy="184666"/>
            <a:chOff x="10068423" y="2469839"/>
            <a:chExt cx="760417" cy="184666"/>
          </a:xfrm>
        </p:grpSpPr>
        <p:grpSp>
          <p:nvGrpSpPr>
            <p:cNvPr id="119" name="Gruppo 118">
              <a:extLst>
                <a:ext uri="{FF2B5EF4-FFF2-40B4-BE49-F238E27FC236}">
                  <a16:creationId xmlns:a16="http://schemas.microsoft.com/office/drawing/2014/main" id="{E91BAB0E-5DBE-24F7-3B39-DF1926696066}"/>
                </a:ext>
              </a:extLst>
            </p:cNvPr>
            <p:cNvGrpSpPr/>
            <p:nvPr/>
          </p:nvGrpSpPr>
          <p:grpSpPr>
            <a:xfrm rot="5400000">
              <a:off x="10148709" y="2452121"/>
              <a:ext cx="59532" cy="220103"/>
              <a:chOff x="4955862" y="2127255"/>
              <a:chExt cx="59532" cy="220103"/>
            </a:xfrm>
          </p:grpSpPr>
          <p:cxnSp>
            <p:nvCxnSpPr>
              <p:cNvPr id="121" name="Connettore diritto 120">
                <a:extLst>
                  <a:ext uri="{FF2B5EF4-FFF2-40B4-BE49-F238E27FC236}">
                    <a16:creationId xmlns:a16="http://schemas.microsoft.com/office/drawing/2014/main" id="{785411AC-5407-86F9-90A4-616CC9E560C7}"/>
                  </a:ext>
                </a:extLst>
              </p:cNvPr>
              <p:cNvCxnSpPr/>
              <p:nvPr/>
            </p:nvCxnSpPr>
            <p:spPr>
              <a:xfrm flipV="1">
                <a:off x="4985628" y="217384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Ovale 121">
                <a:extLst>
                  <a:ext uri="{FF2B5EF4-FFF2-40B4-BE49-F238E27FC236}">
                    <a16:creationId xmlns:a16="http://schemas.microsoft.com/office/drawing/2014/main" id="{DA3358CC-66AC-114B-7C03-829E4049FE50}"/>
                  </a:ext>
                </a:extLst>
              </p:cNvPr>
              <p:cNvSpPr/>
              <p:nvPr/>
            </p:nvSpPr>
            <p:spPr>
              <a:xfrm>
                <a:off x="4955862" y="2127255"/>
                <a:ext cx="59532" cy="5953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20" name="CasellaDiTesto 119">
              <a:extLst>
                <a:ext uri="{FF2B5EF4-FFF2-40B4-BE49-F238E27FC236}">
                  <a16:creationId xmlns:a16="http://schemas.microsoft.com/office/drawing/2014/main" id="{465921FA-66A5-EF86-D0E8-01000FD7ADD3}"/>
                </a:ext>
              </a:extLst>
            </p:cNvPr>
            <p:cNvSpPr txBox="1"/>
            <p:nvPr/>
          </p:nvSpPr>
          <p:spPr>
            <a:xfrm>
              <a:off x="10228996" y="2469839"/>
              <a:ext cx="59984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DESCRIZIONE</a:t>
              </a:r>
              <a:endParaRPr lang="it-IT" sz="600" dirty="0"/>
            </a:p>
          </p:txBody>
        </p:sp>
      </p:grpSp>
      <p:grpSp>
        <p:nvGrpSpPr>
          <p:cNvPr id="123" name="Gruppo 122">
            <a:extLst>
              <a:ext uri="{FF2B5EF4-FFF2-40B4-BE49-F238E27FC236}">
                <a16:creationId xmlns:a16="http://schemas.microsoft.com/office/drawing/2014/main" id="{A4BF6AA2-8F11-6DB5-7D33-C7EFE41113ED}"/>
              </a:ext>
            </a:extLst>
          </p:cNvPr>
          <p:cNvGrpSpPr/>
          <p:nvPr/>
        </p:nvGrpSpPr>
        <p:grpSpPr>
          <a:xfrm>
            <a:off x="1800811" y="862846"/>
            <a:ext cx="251992" cy="380674"/>
            <a:chOff x="3682951" y="1964794"/>
            <a:chExt cx="251992" cy="380674"/>
          </a:xfrm>
        </p:grpSpPr>
        <p:grpSp>
          <p:nvGrpSpPr>
            <p:cNvPr id="124" name="Gruppo 123">
              <a:extLst>
                <a:ext uri="{FF2B5EF4-FFF2-40B4-BE49-F238E27FC236}">
                  <a16:creationId xmlns:a16="http://schemas.microsoft.com/office/drawing/2014/main" id="{F74639C3-66F9-6677-72B2-99208440C67E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126" name="Connettore diritto 125">
                <a:extLst>
                  <a:ext uri="{FF2B5EF4-FFF2-40B4-BE49-F238E27FC236}">
                    <a16:creationId xmlns:a16="http://schemas.microsoft.com/office/drawing/2014/main" id="{23268B9F-27FA-5299-D18B-E0C11A0DC395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" name="Ovale 126">
                <a:extLst>
                  <a:ext uri="{FF2B5EF4-FFF2-40B4-BE49-F238E27FC236}">
                    <a16:creationId xmlns:a16="http://schemas.microsoft.com/office/drawing/2014/main" id="{C962AF53-0AEB-231B-C75B-61CE86A4A2E2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25" name="CasellaDiTesto 124">
              <a:extLst>
                <a:ext uri="{FF2B5EF4-FFF2-40B4-BE49-F238E27FC236}">
                  <a16:creationId xmlns:a16="http://schemas.microsoft.com/office/drawing/2014/main" id="{74187D20-7A6D-B3E3-AB93-37D54A7F7C89}"/>
                </a:ext>
              </a:extLst>
            </p:cNvPr>
            <p:cNvSpPr txBox="1"/>
            <p:nvPr/>
          </p:nvSpPr>
          <p:spPr>
            <a:xfrm>
              <a:off x="3682951" y="1964794"/>
              <a:ext cx="25199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ID</a:t>
              </a:r>
              <a:endParaRPr lang="it-IT" sz="600" dirty="0"/>
            </a:p>
          </p:txBody>
        </p:sp>
      </p:grpSp>
      <p:grpSp>
        <p:nvGrpSpPr>
          <p:cNvPr id="128" name="Gruppo 127">
            <a:extLst>
              <a:ext uri="{FF2B5EF4-FFF2-40B4-BE49-F238E27FC236}">
                <a16:creationId xmlns:a16="http://schemas.microsoft.com/office/drawing/2014/main" id="{D0D53901-FBEF-4DB5-9163-5F1B0B6956D8}"/>
              </a:ext>
            </a:extLst>
          </p:cNvPr>
          <p:cNvGrpSpPr/>
          <p:nvPr/>
        </p:nvGrpSpPr>
        <p:grpSpPr>
          <a:xfrm>
            <a:off x="2038265" y="858768"/>
            <a:ext cx="388248" cy="380681"/>
            <a:chOff x="3614157" y="1964787"/>
            <a:chExt cx="388248" cy="380681"/>
          </a:xfrm>
        </p:grpSpPr>
        <p:grpSp>
          <p:nvGrpSpPr>
            <p:cNvPr id="129" name="Gruppo 128">
              <a:extLst>
                <a:ext uri="{FF2B5EF4-FFF2-40B4-BE49-F238E27FC236}">
                  <a16:creationId xmlns:a16="http://schemas.microsoft.com/office/drawing/2014/main" id="{3B9E8D7C-A42A-151E-6955-09F604C988F0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131" name="Connettore diritto 130">
                <a:extLst>
                  <a:ext uri="{FF2B5EF4-FFF2-40B4-BE49-F238E27FC236}">
                    <a16:creationId xmlns:a16="http://schemas.microsoft.com/office/drawing/2014/main" id="{9990ABE6-40E6-52BA-4FE6-18F0B626EAB6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Ovale 131">
                <a:extLst>
                  <a:ext uri="{FF2B5EF4-FFF2-40B4-BE49-F238E27FC236}">
                    <a16:creationId xmlns:a16="http://schemas.microsoft.com/office/drawing/2014/main" id="{40A03944-CDE4-1CAF-8EDF-F1862526552F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130" name="CasellaDiTesto 129">
              <a:extLst>
                <a:ext uri="{FF2B5EF4-FFF2-40B4-BE49-F238E27FC236}">
                  <a16:creationId xmlns:a16="http://schemas.microsoft.com/office/drawing/2014/main" id="{357CC18D-FE4A-8548-3F0C-F379BD3083DC}"/>
                </a:ext>
              </a:extLst>
            </p:cNvPr>
            <p:cNvSpPr txBox="1"/>
            <p:nvPr/>
          </p:nvSpPr>
          <p:spPr>
            <a:xfrm>
              <a:off x="3614157" y="1964787"/>
              <a:ext cx="3882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NOME</a:t>
              </a:r>
              <a:endParaRPr lang="it-IT" sz="600" dirty="0"/>
            </a:p>
          </p:txBody>
        </p:sp>
      </p:grpSp>
      <p:grpSp>
        <p:nvGrpSpPr>
          <p:cNvPr id="133" name="Gruppo 132">
            <a:extLst>
              <a:ext uri="{FF2B5EF4-FFF2-40B4-BE49-F238E27FC236}">
                <a16:creationId xmlns:a16="http://schemas.microsoft.com/office/drawing/2014/main" id="{6EB5A2AE-5236-1005-5D63-FBDFB7975806}"/>
              </a:ext>
            </a:extLst>
          </p:cNvPr>
          <p:cNvGrpSpPr/>
          <p:nvPr/>
        </p:nvGrpSpPr>
        <p:grpSpPr>
          <a:xfrm>
            <a:off x="2296422" y="857770"/>
            <a:ext cx="527709" cy="382974"/>
            <a:chOff x="3548442" y="1962494"/>
            <a:chExt cx="527709" cy="382974"/>
          </a:xfrm>
        </p:grpSpPr>
        <p:grpSp>
          <p:nvGrpSpPr>
            <p:cNvPr id="134" name="Gruppo 133">
              <a:extLst>
                <a:ext uri="{FF2B5EF4-FFF2-40B4-BE49-F238E27FC236}">
                  <a16:creationId xmlns:a16="http://schemas.microsoft.com/office/drawing/2014/main" id="{13477C24-11A9-F234-9B14-0F845A0C8B35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136" name="Connettore diritto 135">
                <a:extLst>
                  <a:ext uri="{FF2B5EF4-FFF2-40B4-BE49-F238E27FC236}">
                    <a16:creationId xmlns:a16="http://schemas.microsoft.com/office/drawing/2014/main" id="{2BB044A4-0E07-B984-0D4E-59F7E54354E8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7" name="Ovale 136">
                <a:extLst>
                  <a:ext uri="{FF2B5EF4-FFF2-40B4-BE49-F238E27FC236}">
                    <a16:creationId xmlns:a16="http://schemas.microsoft.com/office/drawing/2014/main" id="{C46D1A88-87D7-99C4-A833-F2328986E013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135" name="CasellaDiTesto 134">
              <a:extLst>
                <a:ext uri="{FF2B5EF4-FFF2-40B4-BE49-F238E27FC236}">
                  <a16:creationId xmlns:a16="http://schemas.microsoft.com/office/drawing/2014/main" id="{326B9296-EFE9-045C-5CB9-F2043BBBC4BE}"/>
                </a:ext>
              </a:extLst>
            </p:cNvPr>
            <p:cNvSpPr txBox="1"/>
            <p:nvPr/>
          </p:nvSpPr>
          <p:spPr>
            <a:xfrm>
              <a:off x="3548442" y="1962494"/>
              <a:ext cx="52770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TIPOLOGIA</a:t>
              </a:r>
              <a:endParaRPr lang="it-IT" sz="600" dirty="0"/>
            </a:p>
          </p:txBody>
        </p:sp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22C7FADC-E9A0-33B6-FEC5-728B4BCBF8E4}"/>
              </a:ext>
            </a:extLst>
          </p:cNvPr>
          <p:cNvGrpSpPr/>
          <p:nvPr/>
        </p:nvGrpSpPr>
        <p:grpSpPr>
          <a:xfrm>
            <a:off x="2731866" y="853493"/>
            <a:ext cx="359394" cy="386536"/>
            <a:chOff x="3628701" y="1958932"/>
            <a:chExt cx="359394" cy="386536"/>
          </a:xfrm>
        </p:grpSpPr>
        <p:grpSp>
          <p:nvGrpSpPr>
            <p:cNvPr id="139" name="Gruppo 138">
              <a:extLst>
                <a:ext uri="{FF2B5EF4-FFF2-40B4-BE49-F238E27FC236}">
                  <a16:creationId xmlns:a16="http://schemas.microsoft.com/office/drawing/2014/main" id="{1F5C9E85-045E-72FF-468C-55FE3CEF792C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141" name="Connettore diritto 140">
                <a:extLst>
                  <a:ext uri="{FF2B5EF4-FFF2-40B4-BE49-F238E27FC236}">
                    <a16:creationId xmlns:a16="http://schemas.microsoft.com/office/drawing/2014/main" id="{287F8A88-3A7F-3DAA-7EAC-082E4E94DE00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2" name="Ovale 141">
                <a:extLst>
                  <a:ext uri="{FF2B5EF4-FFF2-40B4-BE49-F238E27FC236}">
                    <a16:creationId xmlns:a16="http://schemas.microsoft.com/office/drawing/2014/main" id="{4544300B-E723-7695-1385-7CCA59D82CBA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140" name="CasellaDiTesto 139">
              <a:extLst>
                <a:ext uri="{FF2B5EF4-FFF2-40B4-BE49-F238E27FC236}">
                  <a16:creationId xmlns:a16="http://schemas.microsoft.com/office/drawing/2014/main" id="{C9891CAC-7AE7-04F8-A297-709D988972B0}"/>
                </a:ext>
              </a:extLst>
            </p:cNvPr>
            <p:cNvSpPr txBox="1"/>
            <p:nvPr/>
          </p:nvSpPr>
          <p:spPr>
            <a:xfrm>
              <a:off x="3628701" y="1958932"/>
              <a:ext cx="3593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DATA</a:t>
              </a:r>
              <a:endParaRPr lang="it-IT" sz="600" dirty="0"/>
            </a:p>
          </p:txBody>
        </p:sp>
      </p:grpSp>
      <p:grpSp>
        <p:nvGrpSpPr>
          <p:cNvPr id="143" name="Gruppo 142">
            <a:extLst>
              <a:ext uri="{FF2B5EF4-FFF2-40B4-BE49-F238E27FC236}">
                <a16:creationId xmlns:a16="http://schemas.microsoft.com/office/drawing/2014/main" id="{CD9848A2-F2BD-5D41-3E0C-5C76FB2EFEB5}"/>
              </a:ext>
            </a:extLst>
          </p:cNvPr>
          <p:cNvGrpSpPr/>
          <p:nvPr/>
        </p:nvGrpSpPr>
        <p:grpSpPr>
          <a:xfrm>
            <a:off x="3030308" y="857055"/>
            <a:ext cx="322524" cy="386617"/>
            <a:chOff x="3637302" y="1958851"/>
            <a:chExt cx="322524" cy="386617"/>
          </a:xfrm>
        </p:grpSpPr>
        <p:grpSp>
          <p:nvGrpSpPr>
            <p:cNvPr id="144" name="Gruppo 143">
              <a:extLst>
                <a:ext uri="{FF2B5EF4-FFF2-40B4-BE49-F238E27FC236}">
                  <a16:creationId xmlns:a16="http://schemas.microsoft.com/office/drawing/2014/main" id="{7FBDD486-BDAA-FF3A-0BB7-E89F80626472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146" name="Connettore diritto 145">
                <a:extLst>
                  <a:ext uri="{FF2B5EF4-FFF2-40B4-BE49-F238E27FC236}">
                    <a16:creationId xmlns:a16="http://schemas.microsoft.com/office/drawing/2014/main" id="{D2BA4FEB-A23B-ED6A-E148-A2919DBEC198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7" name="Ovale 146">
                <a:extLst>
                  <a:ext uri="{FF2B5EF4-FFF2-40B4-BE49-F238E27FC236}">
                    <a16:creationId xmlns:a16="http://schemas.microsoft.com/office/drawing/2014/main" id="{3F3AD876-37FD-3669-C74F-93F90D0A0BC7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145" name="CasellaDiTesto 144">
              <a:extLst>
                <a:ext uri="{FF2B5EF4-FFF2-40B4-BE49-F238E27FC236}">
                  <a16:creationId xmlns:a16="http://schemas.microsoft.com/office/drawing/2014/main" id="{D947717E-3693-9227-63DE-9484F0ECA1EF}"/>
                </a:ext>
              </a:extLst>
            </p:cNvPr>
            <p:cNvSpPr txBox="1"/>
            <p:nvPr/>
          </p:nvSpPr>
          <p:spPr>
            <a:xfrm>
              <a:off x="3637302" y="1958851"/>
              <a:ext cx="32252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ORA</a:t>
              </a:r>
              <a:endParaRPr lang="it-IT" sz="600" dirty="0"/>
            </a:p>
          </p:txBody>
        </p:sp>
      </p:grpSp>
      <p:grpSp>
        <p:nvGrpSpPr>
          <p:cNvPr id="148" name="Gruppo 147">
            <a:extLst>
              <a:ext uri="{FF2B5EF4-FFF2-40B4-BE49-F238E27FC236}">
                <a16:creationId xmlns:a16="http://schemas.microsoft.com/office/drawing/2014/main" id="{38E5A896-499E-BE83-1676-6A45595D538A}"/>
              </a:ext>
            </a:extLst>
          </p:cNvPr>
          <p:cNvGrpSpPr/>
          <p:nvPr/>
        </p:nvGrpSpPr>
        <p:grpSpPr>
          <a:xfrm>
            <a:off x="3370645" y="1277019"/>
            <a:ext cx="611337" cy="184666"/>
            <a:chOff x="10068423" y="2469839"/>
            <a:chExt cx="611337" cy="184666"/>
          </a:xfrm>
        </p:grpSpPr>
        <p:grpSp>
          <p:nvGrpSpPr>
            <p:cNvPr id="149" name="Gruppo 148">
              <a:extLst>
                <a:ext uri="{FF2B5EF4-FFF2-40B4-BE49-F238E27FC236}">
                  <a16:creationId xmlns:a16="http://schemas.microsoft.com/office/drawing/2014/main" id="{AF9F3C14-DEF2-4E1D-56E4-5FB81A862064}"/>
                </a:ext>
              </a:extLst>
            </p:cNvPr>
            <p:cNvGrpSpPr/>
            <p:nvPr/>
          </p:nvGrpSpPr>
          <p:grpSpPr>
            <a:xfrm rot="5400000">
              <a:off x="10148709" y="2452121"/>
              <a:ext cx="59532" cy="220103"/>
              <a:chOff x="4955862" y="2127255"/>
              <a:chExt cx="59532" cy="220103"/>
            </a:xfrm>
          </p:grpSpPr>
          <p:cxnSp>
            <p:nvCxnSpPr>
              <p:cNvPr id="151" name="Connettore diritto 150">
                <a:extLst>
                  <a:ext uri="{FF2B5EF4-FFF2-40B4-BE49-F238E27FC236}">
                    <a16:creationId xmlns:a16="http://schemas.microsoft.com/office/drawing/2014/main" id="{60B1D679-A626-9E39-560C-1BB2DC07FAF2}"/>
                  </a:ext>
                </a:extLst>
              </p:cNvPr>
              <p:cNvCxnSpPr/>
              <p:nvPr/>
            </p:nvCxnSpPr>
            <p:spPr>
              <a:xfrm flipV="1">
                <a:off x="4985628" y="217384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2" name="Ovale 151">
                <a:extLst>
                  <a:ext uri="{FF2B5EF4-FFF2-40B4-BE49-F238E27FC236}">
                    <a16:creationId xmlns:a16="http://schemas.microsoft.com/office/drawing/2014/main" id="{6BF759BD-7CAB-7961-327F-2C58B16E4152}"/>
                  </a:ext>
                </a:extLst>
              </p:cNvPr>
              <p:cNvSpPr/>
              <p:nvPr/>
            </p:nvSpPr>
            <p:spPr>
              <a:xfrm>
                <a:off x="4955862" y="2127255"/>
                <a:ext cx="59532" cy="5953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50" name="CasellaDiTesto 149">
              <a:extLst>
                <a:ext uri="{FF2B5EF4-FFF2-40B4-BE49-F238E27FC236}">
                  <a16:creationId xmlns:a16="http://schemas.microsoft.com/office/drawing/2014/main" id="{77DFD99F-32F3-1A10-3619-0A68328B66BD}"/>
                </a:ext>
              </a:extLst>
            </p:cNvPr>
            <p:cNvSpPr txBox="1"/>
            <p:nvPr/>
          </p:nvSpPr>
          <p:spPr>
            <a:xfrm>
              <a:off x="10228996" y="2469839"/>
              <a:ext cx="4507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DURATA</a:t>
              </a:r>
              <a:endParaRPr lang="it-IT" sz="600" dirty="0"/>
            </a:p>
          </p:txBody>
        </p:sp>
      </p:grpSp>
      <p:grpSp>
        <p:nvGrpSpPr>
          <p:cNvPr id="153" name="Gruppo 152">
            <a:extLst>
              <a:ext uri="{FF2B5EF4-FFF2-40B4-BE49-F238E27FC236}">
                <a16:creationId xmlns:a16="http://schemas.microsoft.com/office/drawing/2014/main" id="{E653158F-9A78-1ABA-B3CD-748EBF3E61C4}"/>
              </a:ext>
            </a:extLst>
          </p:cNvPr>
          <p:cNvGrpSpPr/>
          <p:nvPr/>
        </p:nvGrpSpPr>
        <p:grpSpPr>
          <a:xfrm>
            <a:off x="3370645" y="1467873"/>
            <a:ext cx="835758" cy="184666"/>
            <a:chOff x="10068423" y="2469839"/>
            <a:chExt cx="835758" cy="184666"/>
          </a:xfrm>
        </p:grpSpPr>
        <p:grpSp>
          <p:nvGrpSpPr>
            <p:cNvPr id="154" name="Gruppo 153">
              <a:extLst>
                <a:ext uri="{FF2B5EF4-FFF2-40B4-BE49-F238E27FC236}">
                  <a16:creationId xmlns:a16="http://schemas.microsoft.com/office/drawing/2014/main" id="{8DA214FF-8BBA-677F-F333-E087B23DC18A}"/>
                </a:ext>
              </a:extLst>
            </p:cNvPr>
            <p:cNvGrpSpPr/>
            <p:nvPr/>
          </p:nvGrpSpPr>
          <p:grpSpPr>
            <a:xfrm rot="5400000">
              <a:off x="10148709" y="2452121"/>
              <a:ext cx="59532" cy="220103"/>
              <a:chOff x="4955862" y="2127255"/>
              <a:chExt cx="59532" cy="220103"/>
            </a:xfrm>
          </p:grpSpPr>
          <p:cxnSp>
            <p:nvCxnSpPr>
              <p:cNvPr id="156" name="Connettore diritto 155">
                <a:extLst>
                  <a:ext uri="{FF2B5EF4-FFF2-40B4-BE49-F238E27FC236}">
                    <a16:creationId xmlns:a16="http://schemas.microsoft.com/office/drawing/2014/main" id="{5A0838FE-6348-845B-822C-D967A2D25B89}"/>
                  </a:ext>
                </a:extLst>
              </p:cNvPr>
              <p:cNvCxnSpPr/>
              <p:nvPr/>
            </p:nvCxnSpPr>
            <p:spPr>
              <a:xfrm flipV="1">
                <a:off x="4985628" y="217384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Ovale 156">
                <a:extLst>
                  <a:ext uri="{FF2B5EF4-FFF2-40B4-BE49-F238E27FC236}">
                    <a16:creationId xmlns:a16="http://schemas.microsoft.com/office/drawing/2014/main" id="{AC6E9762-01C4-C792-77A6-DF0BE6E9984F}"/>
                  </a:ext>
                </a:extLst>
              </p:cNvPr>
              <p:cNvSpPr/>
              <p:nvPr/>
            </p:nvSpPr>
            <p:spPr>
              <a:xfrm>
                <a:off x="4955862" y="2127255"/>
                <a:ext cx="59532" cy="5953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55" name="CasellaDiTesto 154">
              <a:extLst>
                <a:ext uri="{FF2B5EF4-FFF2-40B4-BE49-F238E27FC236}">
                  <a16:creationId xmlns:a16="http://schemas.microsoft.com/office/drawing/2014/main" id="{CB0DEF0A-EF79-5B8E-C900-DB69EC0EDB09}"/>
                </a:ext>
              </a:extLst>
            </p:cNvPr>
            <p:cNvSpPr txBox="1"/>
            <p:nvPr/>
          </p:nvSpPr>
          <p:spPr>
            <a:xfrm>
              <a:off x="10228996" y="2469839"/>
              <a:ext cx="67518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#PARTECIPANTI</a:t>
              </a:r>
              <a:endParaRPr lang="it-IT" sz="600" dirty="0"/>
            </a:p>
          </p:txBody>
        </p:sp>
      </p:grpSp>
      <p:grpSp>
        <p:nvGrpSpPr>
          <p:cNvPr id="158" name="Gruppo 157">
            <a:extLst>
              <a:ext uri="{FF2B5EF4-FFF2-40B4-BE49-F238E27FC236}">
                <a16:creationId xmlns:a16="http://schemas.microsoft.com/office/drawing/2014/main" id="{C2BD8B38-2535-764A-54AA-1130909FC5B5}"/>
              </a:ext>
            </a:extLst>
          </p:cNvPr>
          <p:cNvGrpSpPr/>
          <p:nvPr/>
        </p:nvGrpSpPr>
        <p:grpSpPr>
          <a:xfrm rot="10800000">
            <a:off x="4375180" y="4763472"/>
            <a:ext cx="388248" cy="386617"/>
            <a:chOff x="3604438" y="1958851"/>
            <a:chExt cx="388248" cy="386617"/>
          </a:xfrm>
        </p:grpSpPr>
        <p:grpSp>
          <p:nvGrpSpPr>
            <p:cNvPr id="159" name="Gruppo 158">
              <a:extLst>
                <a:ext uri="{FF2B5EF4-FFF2-40B4-BE49-F238E27FC236}">
                  <a16:creationId xmlns:a16="http://schemas.microsoft.com/office/drawing/2014/main" id="{E0E08906-6F4E-2DDC-0D9D-25569E430BDB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161" name="Connettore diritto 160">
                <a:extLst>
                  <a:ext uri="{FF2B5EF4-FFF2-40B4-BE49-F238E27FC236}">
                    <a16:creationId xmlns:a16="http://schemas.microsoft.com/office/drawing/2014/main" id="{C4C2BBB7-A129-D4DE-86FF-F3AA864B4E5D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2" name="Ovale 161">
                <a:extLst>
                  <a:ext uri="{FF2B5EF4-FFF2-40B4-BE49-F238E27FC236}">
                    <a16:creationId xmlns:a16="http://schemas.microsoft.com/office/drawing/2014/main" id="{83E80C34-9B38-8D50-E300-E8E5E0A34620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160" name="CasellaDiTesto 159">
              <a:extLst>
                <a:ext uri="{FF2B5EF4-FFF2-40B4-BE49-F238E27FC236}">
                  <a16:creationId xmlns:a16="http://schemas.microsoft.com/office/drawing/2014/main" id="{9683603D-E6A6-4BDD-C1FC-9D2D59905982}"/>
                </a:ext>
              </a:extLst>
            </p:cNvPr>
            <p:cNvSpPr txBox="1"/>
            <p:nvPr/>
          </p:nvSpPr>
          <p:spPr>
            <a:xfrm rot="10800000">
              <a:off x="3604438" y="1958851"/>
              <a:ext cx="3882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NOME</a:t>
              </a:r>
              <a:endParaRPr lang="it-IT" sz="600" dirty="0"/>
            </a:p>
          </p:txBody>
        </p:sp>
      </p:grpSp>
      <p:grpSp>
        <p:nvGrpSpPr>
          <p:cNvPr id="163" name="Gruppo 162">
            <a:extLst>
              <a:ext uri="{FF2B5EF4-FFF2-40B4-BE49-F238E27FC236}">
                <a16:creationId xmlns:a16="http://schemas.microsoft.com/office/drawing/2014/main" id="{9D26DDAE-A483-8EFE-A363-DDF368C16393}"/>
              </a:ext>
            </a:extLst>
          </p:cNvPr>
          <p:cNvGrpSpPr/>
          <p:nvPr/>
        </p:nvGrpSpPr>
        <p:grpSpPr>
          <a:xfrm rot="10800000">
            <a:off x="4190240" y="4767688"/>
            <a:ext cx="251992" cy="383682"/>
            <a:chOff x="3678881" y="1961786"/>
            <a:chExt cx="251992" cy="383682"/>
          </a:xfrm>
        </p:grpSpPr>
        <p:grpSp>
          <p:nvGrpSpPr>
            <p:cNvPr id="164" name="Gruppo 163">
              <a:extLst>
                <a:ext uri="{FF2B5EF4-FFF2-40B4-BE49-F238E27FC236}">
                  <a16:creationId xmlns:a16="http://schemas.microsoft.com/office/drawing/2014/main" id="{4526EE88-D710-2191-22EE-61B9C3C15F06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166" name="Connettore diritto 165">
                <a:extLst>
                  <a:ext uri="{FF2B5EF4-FFF2-40B4-BE49-F238E27FC236}">
                    <a16:creationId xmlns:a16="http://schemas.microsoft.com/office/drawing/2014/main" id="{67D10CFA-1439-3144-E71B-34E48503A3ED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7" name="Ovale 166">
                <a:extLst>
                  <a:ext uri="{FF2B5EF4-FFF2-40B4-BE49-F238E27FC236}">
                    <a16:creationId xmlns:a16="http://schemas.microsoft.com/office/drawing/2014/main" id="{66C835A3-973D-C846-295F-493F6ADDE972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65" name="CasellaDiTesto 164">
              <a:extLst>
                <a:ext uri="{FF2B5EF4-FFF2-40B4-BE49-F238E27FC236}">
                  <a16:creationId xmlns:a16="http://schemas.microsoft.com/office/drawing/2014/main" id="{CCCC5A01-C0B6-EC8B-B1B5-C868482B6877}"/>
                </a:ext>
              </a:extLst>
            </p:cNvPr>
            <p:cNvSpPr txBox="1"/>
            <p:nvPr/>
          </p:nvSpPr>
          <p:spPr>
            <a:xfrm rot="10800000">
              <a:off x="3678881" y="1961786"/>
              <a:ext cx="25199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ID</a:t>
              </a:r>
              <a:endParaRPr lang="it-IT" sz="600" dirty="0"/>
            </a:p>
          </p:txBody>
        </p:sp>
      </p:grpSp>
      <p:grpSp>
        <p:nvGrpSpPr>
          <p:cNvPr id="168" name="Gruppo 167">
            <a:extLst>
              <a:ext uri="{FF2B5EF4-FFF2-40B4-BE49-F238E27FC236}">
                <a16:creationId xmlns:a16="http://schemas.microsoft.com/office/drawing/2014/main" id="{35937BA0-507D-3E6C-0E93-DFD279890196}"/>
              </a:ext>
            </a:extLst>
          </p:cNvPr>
          <p:cNvGrpSpPr/>
          <p:nvPr/>
        </p:nvGrpSpPr>
        <p:grpSpPr>
          <a:xfrm rot="10800000">
            <a:off x="2197018" y="3041480"/>
            <a:ext cx="771365" cy="386617"/>
            <a:chOff x="3412880" y="1958851"/>
            <a:chExt cx="771365" cy="386617"/>
          </a:xfrm>
        </p:grpSpPr>
        <p:grpSp>
          <p:nvGrpSpPr>
            <p:cNvPr id="169" name="Gruppo 168">
              <a:extLst>
                <a:ext uri="{FF2B5EF4-FFF2-40B4-BE49-F238E27FC236}">
                  <a16:creationId xmlns:a16="http://schemas.microsoft.com/office/drawing/2014/main" id="{D535243A-5C59-DF14-DCC8-8FC7A27DE9BD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171" name="Connettore diritto 170">
                <a:extLst>
                  <a:ext uri="{FF2B5EF4-FFF2-40B4-BE49-F238E27FC236}">
                    <a16:creationId xmlns:a16="http://schemas.microsoft.com/office/drawing/2014/main" id="{89E5CDC9-5D31-D048-AC3E-5B6BC531F89A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2" name="Ovale 171">
                <a:extLst>
                  <a:ext uri="{FF2B5EF4-FFF2-40B4-BE49-F238E27FC236}">
                    <a16:creationId xmlns:a16="http://schemas.microsoft.com/office/drawing/2014/main" id="{C8B54938-A181-6F29-1EE0-579E6492F73A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170" name="CasellaDiTesto 169">
              <a:extLst>
                <a:ext uri="{FF2B5EF4-FFF2-40B4-BE49-F238E27FC236}">
                  <a16:creationId xmlns:a16="http://schemas.microsoft.com/office/drawing/2014/main" id="{384E1C37-E38F-F3F7-D6AE-E56CEEB35C61}"/>
                </a:ext>
              </a:extLst>
            </p:cNvPr>
            <p:cNvSpPr txBox="1"/>
            <p:nvPr/>
          </p:nvSpPr>
          <p:spPr>
            <a:xfrm rot="10800000">
              <a:off x="3412880" y="1958851"/>
              <a:ext cx="77136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POSIZIONAMENTO</a:t>
              </a:r>
              <a:endParaRPr lang="it-IT" sz="600" dirty="0"/>
            </a:p>
          </p:txBody>
        </p:sp>
      </p:grpSp>
      <p:grpSp>
        <p:nvGrpSpPr>
          <p:cNvPr id="173" name="Gruppo 172">
            <a:extLst>
              <a:ext uri="{FF2B5EF4-FFF2-40B4-BE49-F238E27FC236}">
                <a16:creationId xmlns:a16="http://schemas.microsoft.com/office/drawing/2014/main" id="{041C0104-7DD4-A321-A1BB-834E37725AC9}"/>
              </a:ext>
            </a:extLst>
          </p:cNvPr>
          <p:cNvGrpSpPr/>
          <p:nvPr/>
        </p:nvGrpSpPr>
        <p:grpSpPr>
          <a:xfrm rot="10800000">
            <a:off x="4603877" y="4760297"/>
            <a:ext cx="445956" cy="386617"/>
            <a:chOff x="3575583" y="1958851"/>
            <a:chExt cx="445956" cy="386617"/>
          </a:xfrm>
        </p:grpSpPr>
        <p:grpSp>
          <p:nvGrpSpPr>
            <p:cNvPr id="174" name="Gruppo 173">
              <a:extLst>
                <a:ext uri="{FF2B5EF4-FFF2-40B4-BE49-F238E27FC236}">
                  <a16:creationId xmlns:a16="http://schemas.microsoft.com/office/drawing/2014/main" id="{590943CE-ACFD-6E19-94E6-C87AA79B07D8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176" name="Connettore diritto 175">
                <a:extLst>
                  <a:ext uri="{FF2B5EF4-FFF2-40B4-BE49-F238E27FC236}">
                    <a16:creationId xmlns:a16="http://schemas.microsoft.com/office/drawing/2014/main" id="{943A4456-8641-3E82-EF28-E9D052702A17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7" name="Ovale 176">
                <a:extLst>
                  <a:ext uri="{FF2B5EF4-FFF2-40B4-BE49-F238E27FC236}">
                    <a16:creationId xmlns:a16="http://schemas.microsoft.com/office/drawing/2014/main" id="{68FE24F6-80BD-9E8F-CDEF-E3312077B96E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175" name="CasellaDiTesto 174">
              <a:extLst>
                <a:ext uri="{FF2B5EF4-FFF2-40B4-BE49-F238E27FC236}">
                  <a16:creationId xmlns:a16="http://schemas.microsoft.com/office/drawing/2014/main" id="{ECEA6DC3-5A46-FF72-0B57-1E6EFE58998C}"/>
                </a:ext>
              </a:extLst>
            </p:cNvPr>
            <p:cNvSpPr txBox="1"/>
            <p:nvPr/>
          </p:nvSpPr>
          <p:spPr>
            <a:xfrm rot="10800000">
              <a:off x="3575583" y="1958851"/>
              <a:ext cx="44595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GIORNO</a:t>
              </a:r>
              <a:endParaRPr lang="it-IT" sz="600" dirty="0"/>
            </a:p>
          </p:txBody>
        </p:sp>
      </p:grpSp>
      <p:grpSp>
        <p:nvGrpSpPr>
          <p:cNvPr id="178" name="Gruppo 177">
            <a:extLst>
              <a:ext uri="{FF2B5EF4-FFF2-40B4-BE49-F238E27FC236}">
                <a16:creationId xmlns:a16="http://schemas.microsoft.com/office/drawing/2014/main" id="{F8B1C7E6-63DB-8F5A-90B8-B4A6A2747528}"/>
              </a:ext>
            </a:extLst>
          </p:cNvPr>
          <p:cNvGrpSpPr/>
          <p:nvPr/>
        </p:nvGrpSpPr>
        <p:grpSpPr>
          <a:xfrm rot="10800000">
            <a:off x="4771699" y="4762926"/>
            <a:ext cx="554960" cy="565166"/>
            <a:chOff x="3521080" y="1958851"/>
            <a:chExt cx="554960" cy="565166"/>
          </a:xfrm>
        </p:grpSpPr>
        <p:grpSp>
          <p:nvGrpSpPr>
            <p:cNvPr id="179" name="Gruppo 178">
              <a:extLst>
                <a:ext uri="{FF2B5EF4-FFF2-40B4-BE49-F238E27FC236}">
                  <a16:creationId xmlns:a16="http://schemas.microsoft.com/office/drawing/2014/main" id="{7E288A1E-CC80-9B4F-B48A-274E9C81A6B0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398652"/>
              <a:chOff x="3779181" y="2125365"/>
              <a:chExt cx="59532" cy="398652"/>
            </a:xfrm>
          </p:grpSpPr>
          <p:cxnSp>
            <p:nvCxnSpPr>
              <p:cNvPr id="181" name="Connettore diritto 180">
                <a:extLst>
                  <a:ext uri="{FF2B5EF4-FFF2-40B4-BE49-F238E27FC236}">
                    <a16:creationId xmlns:a16="http://schemas.microsoft.com/office/drawing/2014/main" id="{3515EE66-B885-F6C5-C323-A9B6A552669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808947" y="2171952"/>
                <a:ext cx="0" cy="35206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2" name="Ovale 181">
                <a:extLst>
                  <a:ext uri="{FF2B5EF4-FFF2-40B4-BE49-F238E27FC236}">
                    <a16:creationId xmlns:a16="http://schemas.microsoft.com/office/drawing/2014/main" id="{67FB5050-6D8E-2BB2-0EF3-65804C4DCADF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180" name="CasellaDiTesto 179">
              <a:extLst>
                <a:ext uri="{FF2B5EF4-FFF2-40B4-BE49-F238E27FC236}">
                  <a16:creationId xmlns:a16="http://schemas.microsoft.com/office/drawing/2014/main" id="{4B8E0CB6-22D7-16A3-FC8D-A918F59C2ED3}"/>
                </a:ext>
              </a:extLst>
            </p:cNvPr>
            <p:cNvSpPr txBox="1"/>
            <p:nvPr/>
          </p:nvSpPr>
          <p:spPr>
            <a:xfrm rot="10800000">
              <a:off x="3521080" y="1958851"/>
              <a:ext cx="55496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ORA_INIZIO</a:t>
              </a:r>
              <a:endParaRPr lang="it-IT" sz="600" dirty="0"/>
            </a:p>
          </p:txBody>
        </p:sp>
      </p:grpSp>
      <p:grpSp>
        <p:nvGrpSpPr>
          <p:cNvPr id="183" name="Gruppo 182">
            <a:extLst>
              <a:ext uri="{FF2B5EF4-FFF2-40B4-BE49-F238E27FC236}">
                <a16:creationId xmlns:a16="http://schemas.microsoft.com/office/drawing/2014/main" id="{24B4CAF6-7823-0C24-480F-9C1ECE533F8A}"/>
              </a:ext>
            </a:extLst>
          </p:cNvPr>
          <p:cNvGrpSpPr/>
          <p:nvPr/>
        </p:nvGrpSpPr>
        <p:grpSpPr>
          <a:xfrm rot="10800000">
            <a:off x="5033512" y="4760748"/>
            <a:ext cx="425116" cy="386617"/>
            <a:chOff x="3586001" y="1958851"/>
            <a:chExt cx="425116" cy="386617"/>
          </a:xfrm>
        </p:grpSpPr>
        <p:grpSp>
          <p:nvGrpSpPr>
            <p:cNvPr id="184" name="Gruppo 183">
              <a:extLst>
                <a:ext uri="{FF2B5EF4-FFF2-40B4-BE49-F238E27FC236}">
                  <a16:creationId xmlns:a16="http://schemas.microsoft.com/office/drawing/2014/main" id="{D3B6C26F-1185-469D-C4CA-8F92FD9408AA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186" name="Connettore diritto 185">
                <a:extLst>
                  <a:ext uri="{FF2B5EF4-FFF2-40B4-BE49-F238E27FC236}">
                    <a16:creationId xmlns:a16="http://schemas.microsoft.com/office/drawing/2014/main" id="{A0940731-DCFC-5271-29AF-093CAA40D39B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7" name="Ovale 186">
                <a:extLst>
                  <a:ext uri="{FF2B5EF4-FFF2-40B4-BE49-F238E27FC236}">
                    <a16:creationId xmlns:a16="http://schemas.microsoft.com/office/drawing/2014/main" id="{BA7EE04A-20B1-3232-AACF-B7DEE8D05EFB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185" name="CasellaDiTesto 184">
              <a:extLst>
                <a:ext uri="{FF2B5EF4-FFF2-40B4-BE49-F238E27FC236}">
                  <a16:creationId xmlns:a16="http://schemas.microsoft.com/office/drawing/2014/main" id="{45DB5819-D94A-21DD-53BB-A7CF5D0D6B59}"/>
                </a:ext>
              </a:extLst>
            </p:cNvPr>
            <p:cNvSpPr txBox="1"/>
            <p:nvPr/>
          </p:nvSpPr>
          <p:spPr>
            <a:xfrm rot="10800000">
              <a:off x="3586001" y="1958851"/>
              <a:ext cx="4251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PREZZO</a:t>
              </a:r>
              <a:endParaRPr lang="it-IT" sz="600" dirty="0"/>
            </a:p>
          </p:txBody>
        </p:sp>
      </p:grpSp>
      <p:grpSp>
        <p:nvGrpSpPr>
          <p:cNvPr id="190" name="Gruppo 189">
            <a:extLst>
              <a:ext uri="{FF2B5EF4-FFF2-40B4-BE49-F238E27FC236}">
                <a16:creationId xmlns:a16="http://schemas.microsoft.com/office/drawing/2014/main" id="{BC38E595-9BD5-7FBD-CE9C-24FDF5AC4690}"/>
              </a:ext>
            </a:extLst>
          </p:cNvPr>
          <p:cNvGrpSpPr/>
          <p:nvPr/>
        </p:nvGrpSpPr>
        <p:grpSpPr>
          <a:xfrm rot="10800000">
            <a:off x="5400604" y="4760748"/>
            <a:ext cx="675185" cy="386617"/>
            <a:chOff x="3460965" y="1958851"/>
            <a:chExt cx="675185" cy="386617"/>
          </a:xfrm>
        </p:grpSpPr>
        <p:grpSp>
          <p:nvGrpSpPr>
            <p:cNvPr id="191" name="Gruppo 190">
              <a:extLst>
                <a:ext uri="{FF2B5EF4-FFF2-40B4-BE49-F238E27FC236}">
                  <a16:creationId xmlns:a16="http://schemas.microsoft.com/office/drawing/2014/main" id="{031D95EE-95B2-5C55-B78E-C2DE5E1A6618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193" name="Connettore diritto 192">
                <a:extLst>
                  <a:ext uri="{FF2B5EF4-FFF2-40B4-BE49-F238E27FC236}">
                    <a16:creationId xmlns:a16="http://schemas.microsoft.com/office/drawing/2014/main" id="{EFD58F0E-2969-C3AB-9D34-08A75E6AB4C0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4" name="Ovale 193">
                <a:extLst>
                  <a:ext uri="{FF2B5EF4-FFF2-40B4-BE49-F238E27FC236}">
                    <a16:creationId xmlns:a16="http://schemas.microsoft.com/office/drawing/2014/main" id="{27736FBD-09E4-41B7-00B1-2AF748103117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192" name="CasellaDiTesto 191">
              <a:extLst>
                <a:ext uri="{FF2B5EF4-FFF2-40B4-BE49-F238E27FC236}">
                  <a16:creationId xmlns:a16="http://schemas.microsoft.com/office/drawing/2014/main" id="{B78B0327-9168-5969-A6D5-63B16F9392E1}"/>
                </a:ext>
              </a:extLst>
            </p:cNvPr>
            <p:cNvSpPr txBox="1"/>
            <p:nvPr/>
          </p:nvSpPr>
          <p:spPr>
            <a:xfrm rot="10800000">
              <a:off x="3460965" y="1958851"/>
              <a:ext cx="67518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#PARTECIPANTI</a:t>
              </a:r>
              <a:endParaRPr lang="it-IT" sz="600" dirty="0"/>
            </a:p>
          </p:txBody>
        </p:sp>
      </p:grpSp>
      <p:grpSp>
        <p:nvGrpSpPr>
          <p:cNvPr id="195" name="Gruppo 194">
            <a:extLst>
              <a:ext uri="{FF2B5EF4-FFF2-40B4-BE49-F238E27FC236}">
                <a16:creationId xmlns:a16="http://schemas.microsoft.com/office/drawing/2014/main" id="{EE550425-7FA9-9CC4-115F-45B06ADAB4B2}"/>
              </a:ext>
            </a:extLst>
          </p:cNvPr>
          <p:cNvGrpSpPr/>
          <p:nvPr/>
        </p:nvGrpSpPr>
        <p:grpSpPr>
          <a:xfrm rot="10800000">
            <a:off x="5211276" y="4762473"/>
            <a:ext cx="502061" cy="565166"/>
            <a:chOff x="3547529" y="1958851"/>
            <a:chExt cx="502061" cy="565166"/>
          </a:xfrm>
        </p:grpSpPr>
        <p:grpSp>
          <p:nvGrpSpPr>
            <p:cNvPr id="196" name="Gruppo 195">
              <a:extLst>
                <a:ext uri="{FF2B5EF4-FFF2-40B4-BE49-F238E27FC236}">
                  <a16:creationId xmlns:a16="http://schemas.microsoft.com/office/drawing/2014/main" id="{5C5538AB-45EF-F7A9-0425-287A462F7609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398652"/>
              <a:chOff x="3779181" y="2125365"/>
              <a:chExt cx="59532" cy="398652"/>
            </a:xfrm>
          </p:grpSpPr>
          <p:cxnSp>
            <p:nvCxnSpPr>
              <p:cNvPr id="198" name="Connettore diritto 197">
                <a:extLst>
                  <a:ext uri="{FF2B5EF4-FFF2-40B4-BE49-F238E27FC236}">
                    <a16:creationId xmlns:a16="http://schemas.microsoft.com/office/drawing/2014/main" id="{F4260974-5BF4-A299-66B2-24FA679860F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808947" y="2171952"/>
                <a:ext cx="0" cy="35206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9" name="Ovale 198">
                <a:extLst>
                  <a:ext uri="{FF2B5EF4-FFF2-40B4-BE49-F238E27FC236}">
                    <a16:creationId xmlns:a16="http://schemas.microsoft.com/office/drawing/2014/main" id="{1761F910-E869-5C57-4FF3-40AF9D3CD89C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197" name="CasellaDiTesto 196">
              <a:extLst>
                <a:ext uri="{FF2B5EF4-FFF2-40B4-BE49-F238E27FC236}">
                  <a16:creationId xmlns:a16="http://schemas.microsoft.com/office/drawing/2014/main" id="{14D7BA7E-40CC-C39B-2171-004C934233D8}"/>
                </a:ext>
              </a:extLst>
            </p:cNvPr>
            <p:cNvSpPr txBox="1"/>
            <p:nvPr/>
          </p:nvSpPr>
          <p:spPr>
            <a:xfrm rot="10800000">
              <a:off x="3547529" y="1958851"/>
              <a:ext cx="50206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ORA_FINE</a:t>
              </a:r>
              <a:endParaRPr lang="it-IT" sz="600" dirty="0"/>
            </a:p>
          </p:txBody>
        </p:sp>
      </p:grpSp>
      <p:sp>
        <p:nvSpPr>
          <p:cNvPr id="201" name="Rombo 200">
            <a:extLst>
              <a:ext uri="{FF2B5EF4-FFF2-40B4-BE49-F238E27FC236}">
                <a16:creationId xmlns:a16="http://schemas.microsoft.com/office/drawing/2014/main" id="{4B012CB6-3E2D-D6C4-DF5E-64EE284004DB}"/>
              </a:ext>
            </a:extLst>
          </p:cNvPr>
          <p:cNvSpPr/>
          <p:nvPr/>
        </p:nvSpPr>
        <p:spPr>
          <a:xfrm>
            <a:off x="2920696" y="3340175"/>
            <a:ext cx="1590174" cy="6173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750" dirty="0">
                <a:latin typeface="Rockwell" panose="02060603020205020403" pitchFamily="18" charset="0"/>
              </a:rPr>
              <a:t>PARTECIPA</a:t>
            </a:r>
          </a:p>
        </p:txBody>
      </p:sp>
      <p:cxnSp>
        <p:nvCxnSpPr>
          <p:cNvPr id="207" name="Connettore diritto 206">
            <a:extLst>
              <a:ext uri="{FF2B5EF4-FFF2-40B4-BE49-F238E27FC236}">
                <a16:creationId xmlns:a16="http://schemas.microsoft.com/office/drawing/2014/main" id="{BF889AA8-DFBA-ADA5-CE46-3FD436AEE59C}"/>
              </a:ext>
            </a:extLst>
          </p:cNvPr>
          <p:cNvCxnSpPr>
            <a:stCxn id="3" idx="3"/>
            <a:endCxn id="55" idx="1"/>
          </p:cNvCxnSpPr>
          <p:nvPr/>
        </p:nvCxnSpPr>
        <p:spPr>
          <a:xfrm>
            <a:off x="5782291" y="4540697"/>
            <a:ext cx="808807" cy="50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9" name="Connettore diritto 208">
            <a:extLst>
              <a:ext uri="{FF2B5EF4-FFF2-40B4-BE49-F238E27FC236}">
                <a16:creationId xmlns:a16="http://schemas.microsoft.com/office/drawing/2014/main" id="{0CB48AF9-96A0-A456-03DD-5806EFE136BF}"/>
              </a:ext>
            </a:extLst>
          </p:cNvPr>
          <p:cNvCxnSpPr>
            <a:stCxn id="55" idx="3"/>
            <a:endCxn id="53" idx="1"/>
          </p:cNvCxnSpPr>
          <p:nvPr/>
        </p:nvCxnSpPr>
        <p:spPr>
          <a:xfrm>
            <a:off x="8181272" y="4545794"/>
            <a:ext cx="815139" cy="27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4" name="CasellaDiTesto 213">
            <a:extLst>
              <a:ext uri="{FF2B5EF4-FFF2-40B4-BE49-F238E27FC236}">
                <a16:creationId xmlns:a16="http://schemas.microsoft.com/office/drawing/2014/main" id="{02022BBE-CBD3-C6D8-6F9F-8466DA521756}"/>
              </a:ext>
            </a:extLst>
          </p:cNvPr>
          <p:cNvSpPr txBox="1"/>
          <p:nvPr/>
        </p:nvSpPr>
        <p:spPr>
          <a:xfrm>
            <a:off x="8506359" y="4262772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(0,N)</a:t>
            </a:r>
            <a:endParaRPr lang="it-IT" sz="1100" dirty="0"/>
          </a:p>
        </p:txBody>
      </p:sp>
      <p:sp>
        <p:nvSpPr>
          <p:cNvPr id="215" name="CasellaDiTesto 214">
            <a:extLst>
              <a:ext uri="{FF2B5EF4-FFF2-40B4-BE49-F238E27FC236}">
                <a16:creationId xmlns:a16="http://schemas.microsoft.com/office/drawing/2014/main" id="{EAC372CB-BB31-7885-6BB8-4F5E40B75308}"/>
              </a:ext>
            </a:extLst>
          </p:cNvPr>
          <p:cNvSpPr txBox="1"/>
          <p:nvPr/>
        </p:nvSpPr>
        <p:spPr>
          <a:xfrm>
            <a:off x="4103477" y="4074380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(0,N)</a:t>
            </a:r>
            <a:endParaRPr lang="it-IT" sz="1100" dirty="0"/>
          </a:p>
        </p:txBody>
      </p:sp>
      <p:sp>
        <p:nvSpPr>
          <p:cNvPr id="216" name="CasellaDiTesto 215">
            <a:extLst>
              <a:ext uri="{FF2B5EF4-FFF2-40B4-BE49-F238E27FC236}">
                <a16:creationId xmlns:a16="http://schemas.microsoft.com/office/drawing/2014/main" id="{2CD799CB-CEB9-9BAE-880D-9D6C6B6C258A}"/>
              </a:ext>
            </a:extLst>
          </p:cNvPr>
          <p:cNvSpPr txBox="1"/>
          <p:nvPr/>
        </p:nvSpPr>
        <p:spPr>
          <a:xfrm>
            <a:off x="4117369" y="2938060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(0,N)</a:t>
            </a:r>
            <a:endParaRPr lang="it-IT" sz="1100" dirty="0"/>
          </a:p>
        </p:txBody>
      </p:sp>
      <p:sp>
        <p:nvSpPr>
          <p:cNvPr id="217" name="Rombo 216">
            <a:extLst>
              <a:ext uri="{FF2B5EF4-FFF2-40B4-BE49-F238E27FC236}">
                <a16:creationId xmlns:a16="http://schemas.microsoft.com/office/drawing/2014/main" id="{063A3E0D-E91B-8988-7CEE-7775C2B317FF}"/>
              </a:ext>
            </a:extLst>
          </p:cNvPr>
          <p:cNvSpPr/>
          <p:nvPr/>
        </p:nvSpPr>
        <p:spPr>
          <a:xfrm>
            <a:off x="5388441" y="3341869"/>
            <a:ext cx="1590174" cy="6173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750" dirty="0">
                <a:latin typeface="Rockwell" panose="02060603020205020403" pitchFamily="18" charset="0"/>
              </a:rPr>
              <a:t>TIENE</a:t>
            </a:r>
          </a:p>
        </p:txBody>
      </p:sp>
      <p:grpSp>
        <p:nvGrpSpPr>
          <p:cNvPr id="224" name="Gruppo 223">
            <a:extLst>
              <a:ext uri="{FF2B5EF4-FFF2-40B4-BE49-F238E27FC236}">
                <a16:creationId xmlns:a16="http://schemas.microsoft.com/office/drawing/2014/main" id="{75A4389B-D37E-561A-37C6-D9C3506AA2B7}"/>
              </a:ext>
            </a:extLst>
          </p:cNvPr>
          <p:cNvGrpSpPr/>
          <p:nvPr/>
        </p:nvGrpSpPr>
        <p:grpSpPr>
          <a:xfrm>
            <a:off x="3715783" y="2957164"/>
            <a:ext cx="813369" cy="383011"/>
            <a:chOff x="3197623" y="2477104"/>
            <a:chExt cx="813369" cy="383011"/>
          </a:xfrm>
        </p:grpSpPr>
        <p:cxnSp>
          <p:nvCxnSpPr>
            <p:cNvPr id="219" name="Connettore diritto 218">
              <a:extLst>
                <a:ext uri="{FF2B5EF4-FFF2-40B4-BE49-F238E27FC236}">
                  <a16:creationId xmlns:a16="http://schemas.microsoft.com/office/drawing/2014/main" id="{ADEC5CED-3DE2-F27B-0DB4-E45E0C2FA6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7703" y="2721991"/>
              <a:ext cx="0" cy="1381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Connettore diritto 220">
              <a:extLst>
                <a:ext uri="{FF2B5EF4-FFF2-40B4-BE49-F238E27FC236}">
                  <a16:creationId xmlns:a16="http://schemas.microsoft.com/office/drawing/2014/main" id="{D3EED626-5798-E63B-1E34-E5E1F65E9CE9}"/>
                </a:ext>
              </a:extLst>
            </p:cNvPr>
            <p:cNvCxnSpPr/>
            <p:nvPr/>
          </p:nvCxnSpPr>
          <p:spPr>
            <a:xfrm>
              <a:off x="3197623" y="2721991"/>
              <a:ext cx="8133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Connettore diritto 222">
              <a:extLst>
                <a:ext uri="{FF2B5EF4-FFF2-40B4-BE49-F238E27FC236}">
                  <a16:creationId xmlns:a16="http://schemas.microsoft.com/office/drawing/2014/main" id="{9FF6C0B0-8ACB-3BFA-BA07-A4E1DC175254}"/>
                </a:ext>
              </a:extLst>
            </p:cNvPr>
            <p:cNvCxnSpPr/>
            <p:nvPr/>
          </p:nvCxnSpPr>
          <p:spPr>
            <a:xfrm flipV="1">
              <a:off x="4010992" y="2477104"/>
              <a:ext cx="0" cy="2448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5" name="Gruppo 224">
            <a:extLst>
              <a:ext uri="{FF2B5EF4-FFF2-40B4-BE49-F238E27FC236}">
                <a16:creationId xmlns:a16="http://schemas.microsoft.com/office/drawing/2014/main" id="{4E4C37BF-640B-70FD-50B8-2B959EC96693}"/>
              </a:ext>
            </a:extLst>
          </p:cNvPr>
          <p:cNvGrpSpPr/>
          <p:nvPr/>
        </p:nvGrpSpPr>
        <p:grpSpPr>
          <a:xfrm flipH="1">
            <a:off x="5370159" y="2958632"/>
            <a:ext cx="813369" cy="383011"/>
            <a:chOff x="3197623" y="2477104"/>
            <a:chExt cx="813369" cy="383011"/>
          </a:xfrm>
        </p:grpSpPr>
        <p:cxnSp>
          <p:nvCxnSpPr>
            <p:cNvPr id="226" name="Connettore diritto 225">
              <a:extLst>
                <a:ext uri="{FF2B5EF4-FFF2-40B4-BE49-F238E27FC236}">
                  <a16:creationId xmlns:a16="http://schemas.microsoft.com/office/drawing/2014/main" id="{9DF5DE63-76A7-AC35-041B-4142E9622005}"/>
                </a:ext>
              </a:extLst>
            </p:cNvPr>
            <p:cNvCxnSpPr/>
            <p:nvPr/>
          </p:nvCxnSpPr>
          <p:spPr>
            <a:xfrm flipV="1">
              <a:off x="3197623" y="2721991"/>
              <a:ext cx="0" cy="1381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Connettore diritto 226">
              <a:extLst>
                <a:ext uri="{FF2B5EF4-FFF2-40B4-BE49-F238E27FC236}">
                  <a16:creationId xmlns:a16="http://schemas.microsoft.com/office/drawing/2014/main" id="{ABFB6DB2-24A1-FF03-6F98-58C30938DC15}"/>
                </a:ext>
              </a:extLst>
            </p:cNvPr>
            <p:cNvCxnSpPr/>
            <p:nvPr/>
          </p:nvCxnSpPr>
          <p:spPr>
            <a:xfrm>
              <a:off x="3197623" y="2721991"/>
              <a:ext cx="8133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Connettore diritto 227">
              <a:extLst>
                <a:ext uri="{FF2B5EF4-FFF2-40B4-BE49-F238E27FC236}">
                  <a16:creationId xmlns:a16="http://schemas.microsoft.com/office/drawing/2014/main" id="{8F9B85EA-CA39-C3F6-B02B-58F99C039B24}"/>
                </a:ext>
              </a:extLst>
            </p:cNvPr>
            <p:cNvCxnSpPr/>
            <p:nvPr/>
          </p:nvCxnSpPr>
          <p:spPr>
            <a:xfrm flipV="1">
              <a:off x="4010992" y="2477104"/>
              <a:ext cx="0" cy="2448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9" name="Gruppo 228">
            <a:extLst>
              <a:ext uri="{FF2B5EF4-FFF2-40B4-BE49-F238E27FC236}">
                <a16:creationId xmlns:a16="http://schemas.microsoft.com/office/drawing/2014/main" id="{D2E17756-9CD5-4120-84B2-8F4F34BDC0FF}"/>
              </a:ext>
            </a:extLst>
          </p:cNvPr>
          <p:cNvGrpSpPr/>
          <p:nvPr/>
        </p:nvGrpSpPr>
        <p:grpSpPr>
          <a:xfrm flipH="1" flipV="1">
            <a:off x="5373324" y="3953277"/>
            <a:ext cx="813369" cy="370283"/>
            <a:chOff x="3197623" y="2477104"/>
            <a:chExt cx="813369" cy="383011"/>
          </a:xfrm>
        </p:grpSpPr>
        <p:cxnSp>
          <p:nvCxnSpPr>
            <p:cNvPr id="230" name="Connettore diritto 229">
              <a:extLst>
                <a:ext uri="{FF2B5EF4-FFF2-40B4-BE49-F238E27FC236}">
                  <a16:creationId xmlns:a16="http://schemas.microsoft.com/office/drawing/2014/main" id="{FE52C699-9596-324A-B36A-B2DB259DA46C}"/>
                </a:ext>
              </a:extLst>
            </p:cNvPr>
            <p:cNvCxnSpPr/>
            <p:nvPr/>
          </p:nvCxnSpPr>
          <p:spPr>
            <a:xfrm flipV="1">
              <a:off x="3197623" y="2721991"/>
              <a:ext cx="0" cy="1381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Connettore diritto 230">
              <a:extLst>
                <a:ext uri="{FF2B5EF4-FFF2-40B4-BE49-F238E27FC236}">
                  <a16:creationId xmlns:a16="http://schemas.microsoft.com/office/drawing/2014/main" id="{D559FA87-B614-5FEB-3D48-35A16EA3C30C}"/>
                </a:ext>
              </a:extLst>
            </p:cNvPr>
            <p:cNvCxnSpPr/>
            <p:nvPr/>
          </p:nvCxnSpPr>
          <p:spPr>
            <a:xfrm>
              <a:off x="3197623" y="2721991"/>
              <a:ext cx="8133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Connettore diritto 231">
              <a:extLst>
                <a:ext uri="{FF2B5EF4-FFF2-40B4-BE49-F238E27FC236}">
                  <a16:creationId xmlns:a16="http://schemas.microsoft.com/office/drawing/2014/main" id="{16732A2C-151F-E8CD-4B10-5BEFD641C619}"/>
                </a:ext>
              </a:extLst>
            </p:cNvPr>
            <p:cNvCxnSpPr/>
            <p:nvPr/>
          </p:nvCxnSpPr>
          <p:spPr>
            <a:xfrm flipV="1">
              <a:off x="4010992" y="2477104"/>
              <a:ext cx="0" cy="2448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3" name="Gruppo 232">
            <a:extLst>
              <a:ext uri="{FF2B5EF4-FFF2-40B4-BE49-F238E27FC236}">
                <a16:creationId xmlns:a16="http://schemas.microsoft.com/office/drawing/2014/main" id="{0975C680-FE82-18C8-243A-206E9ED3D022}"/>
              </a:ext>
            </a:extLst>
          </p:cNvPr>
          <p:cNvGrpSpPr/>
          <p:nvPr/>
        </p:nvGrpSpPr>
        <p:grpSpPr>
          <a:xfrm flipV="1">
            <a:off x="3715783" y="3948294"/>
            <a:ext cx="813369" cy="368701"/>
            <a:chOff x="3197623" y="2477104"/>
            <a:chExt cx="813369" cy="383011"/>
          </a:xfrm>
        </p:grpSpPr>
        <p:cxnSp>
          <p:nvCxnSpPr>
            <p:cNvPr id="234" name="Connettore diritto 233">
              <a:extLst>
                <a:ext uri="{FF2B5EF4-FFF2-40B4-BE49-F238E27FC236}">
                  <a16:creationId xmlns:a16="http://schemas.microsoft.com/office/drawing/2014/main" id="{AFDDA261-DA2F-361E-BD01-F293AFD0A89C}"/>
                </a:ext>
              </a:extLst>
            </p:cNvPr>
            <p:cNvCxnSpPr/>
            <p:nvPr/>
          </p:nvCxnSpPr>
          <p:spPr>
            <a:xfrm flipV="1">
              <a:off x="3197623" y="2721991"/>
              <a:ext cx="0" cy="1381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Connettore diritto 234">
              <a:extLst>
                <a:ext uri="{FF2B5EF4-FFF2-40B4-BE49-F238E27FC236}">
                  <a16:creationId xmlns:a16="http://schemas.microsoft.com/office/drawing/2014/main" id="{63EC952E-EA5E-7D4C-CE44-F8C673C45069}"/>
                </a:ext>
              </a:extLst>
            </p:cNvPr>
            <p:cNvCxnSpPr/>
            <p:nvPr/>
          </p:nvCxnSpPr>
          <p:spPr>
            <a:xfrm>
              <a:off x="3197623" y="2721991"/>
              <a:ext cx="8133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Connettore diritto 235">
              <a:extLst>
                <a:ext uri="{FF2B5EF4-FFF2-40B4-BE49-F238E27FC236}">
                  <a16:creationId xmlns:a16="http://schemas.microsoft.com/office/drawing/2014/main" id="{AD3D7C57-2F9A-3020-A578-93AEA48F1313}"/>
                </a:ext>
              </a:extLst>
            </p:cNvPr>
            <p:cNvCxnSpPr/>
            <p:nvPr/>
          </p:nvCxnSpPr>
          <p:spPr>
            <a:xfrm flipV="1">
              <a:off x="4010992" y="2477104"/>
              <a:ext cx="0" cy="2448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7" name="CasellaDiTesto 236">
            <a:extLst>
              <a:ext uri="{FF2B5EF4-FFF2-40B4-BE49-F238E27FC236}">
                <a16:creationId xmlns:a16="http://schemas.microsoft.com/office/drawing/2014/main" id="{50FB59A1-E300-652F-F9F1-FDEB1F93973F}"/>
              </a:ext>
            </a:extLst>
          </p:cNvPr>
          <p:cNvSpPr txBox="1"/>
          <p:nvPr/>
        </p:nvSpPr>
        <p:spPr>
          <a:xfrm>
            <a:off x="5334093" y="2942188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(0,N)</a:t>
            </a:r>
            <a:endParaRPr lang="it-IT" sz="1100" dirty="0"/>
          </a:p>
        </p:txBody>
      </p:sp>
      <p:sp>
        <p:nvSpPr>
          <p:cNvPr id="238" name="CasellaDiTesto 237">
            <a:extLst>
              <a:ext uri="{FF2B5EF4-FFF2-40B4-BE49-F238E27FC236}">
                <a16:creationId xmlns:a16="http://schemas.microsoft.com/office/drawing/2014/main" id="{D53BBC23-BE35-D391-1601-75BC4DD879DB}"/>
              </a:ext>
            </a:extLst>
          </p:cNvPr>
          <p:cNvSpPr txBox="1"/>
          <p:nvPr/>
        </p:nvSpPr>
        <p:spPr>
          <a:xfrm>
            <a:off x="5332343" y="4076590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(1,N)</a:t>
            </a:r>
            <a:endParaRPr lang="it-IT" sz="1100" dirty="0"/>
          </a:p>
        </p:txBody>
      </p:sp>
      <p:grpSp>
        <p:nvGrpSpPr>
          <p:cNvPr id="239" name="Gruppo 238">
            <a:extLst>
              <a:ext uri="{FF2B5EF4-FFF2-40B4-BE49-F238E27FC236}">
                <a16:creationId xmlns:a16="http://schemas.microsoft.com/office/drawing/2014/main" id="{C95D7241-D7E9-201B-0BDC-253D42C1B002}"/>
              </a:ext>
            </a:extLst>
          </p:cNvPr>
          <p:cNvGrpSpPr/>
          <p:nvPr/>
        </p:nvGrpSpPr>
        <p:grpSpPr>
          <a:xfrm>
            <a:off x="8868038" y="875246"/>
            <a:ext cx="490840" cy="370982"/>
            <a:chOff x="3553109" y="1974486"/>
            <a:chExt cx="490840" cy="370982"/>
          </a:xfrm>
        </p:grpSpPr>
        <p:grpSp>
          <p:nvGrpSpPr>
            <p:cNvPr id="240" name="Gruppo 239">
              <a:extLst>
                <a:ext uri="{FF2B5EF4-FFF2-40B4-BE49-F238E27FC236}">
                  <a16:creationId xmlns:a16="http://schemas.microsoft.com/office/drawing/2014/main" id="{06DF6706-A97D-60B8-1566-C77CA7A22E30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242" name="Connettore diritto 241">
                <a:extLst>
                  <a:ext uri="{FF2B5EF4-FFF2-40B4-BE49-F238E27FC236}">
                    <a16:creationId xmlns:a16="http://schemas.microsoft.com/office/drawing/2014/main" id="{21B86568-5180-AEFD-3CD0-1DCAC689B46E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3" name="Ovale 242">
                <a:extLst>
                  <a:ext uri="{FF2B5EF4-FFF2-40B4-BE49-F238E27FC236}">
                    <a16:creationId xmlns:a16="http://schemas.microsoft.com/office/drawing/2014/main" id="{4B667E9C-939F-C4F2-E174-AE780ED51D8A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41" name="CasellaDiTesto 240">
              <a:extLst>
                <a:ext uri="{FF2B5EF4-FFF2-40B4-BE49-F238E27FC236}">
                  <a16:creationId xmlns:a16="http://schemas.microsoft.com/office/drawing/2014/main" id="{0F8C0E05-1E94-2AB8-E966-A31B2F843D8E}"/>
                </a:ext>
              </a:extLst>
            </p:cNvPr>
            <p:cNvSpPr txBox="1"/>
            <p:nvPr/>
          </p:nvSpPr>
          <p:spPr>
            <a:xfrm>
              <a:off x="3553109" y="1974486"/>
              <a:ext cx="49084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#TESSERA</a:t>
              </a:r>
              <a:endParaRPr lang="it-IT" sz="600" dirty="0"/>
            </a:p>
          </p:txBody>
        </p:sp>
      </p:grpSp>
      <p:grpSp>
        <p:nvGrpSpPr>
          <p:cNvPr id="244" name="Gruppo 243">
            <a:extLst>
              <a:ext uri="{FF2B5EF4-FFF2-40B4-BE49-F238E27FC236}">
                <a16:creationId xmlns:a16="http://schemas.microsoft.com/office/drawing/2014/main" id="{9E0B9161-A111-CD3D-1168-239C16B44D52}"/>
              </a:ext>
            </a:extLst>
          </p:cNvPr>
          <p:cNvGrpSpPr/>
          <p:nvPr/>
        </p:nvGrpSpPr>
        <p:grpSpPr>
          <a:xfrm>
            <a:off x="9218574" y="876703"/>
            <a:ext cx="747320" cy="371309"/>
            <a:chOff x="3439473" y="1974159"/>
            <a:chExt cx="747320" cy="371309"/>
          </a:xfrm>
        </p:grpSpPr>
        <p:grpSp>
          <p:nvGrpSpPr>
            <p:cNvPr id="245" name="Gruppo 244">
              <a:extLst>
                <a:ext uri="{FF2B5EF4-FFF2-40B4-BE49-F238E27FC236}">
                  <a16:creationId xmlns:a16="http://schemas.microsoft.com/office/drawing/2014/main" id="{20FBB7B3-364D-F0FB-9BDD-DC143537C83A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247" name="Connettore diritto 246">
                <a:extLst>
                  <a:ext uri="{FF2B5EF4-FFF2-40B4-BE49-F238E27FC236}">
                    <a16:creationId xmlns:a16="http://schemas.microsoft.com/office/drawing/2014/main" id="{F9732880-EE8B-C93A-0A96-65435F031801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8" name="Ovale 247">
                <a:extLst>
                  <a:ext uri="{FF2B5EF4-FFF2-40B4-BE49-F238E27FC236}">
                    <a16:creationId xmlns:a16="http://schemas.microsoft.com/office/drawing/2014/main" id="{C60540DA-1626-694E-7227-EB9284E650DE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246" name="CasellaDiTesto 245">
              <a:extLst>
                <a:ext uri="{FF2B5EF4-FFF2-40B4-BE49-F238E27FC236}">
                  <a16:creationId xmlns:a16="http://schemas.microsoft.com/office/drawing/2014/main" id="{6A2FD5B7-F9B2-D905-6D24-369C6970B858}"/>
                </a:ext>
              </a:extLst>
            </p:cNvPr>
            <p:cNvSpPr txBox="1"/>
            <p:nvPr/>
          </p:nvSpPr>
          <p:spPr>
            <a:xfrm>
              <a:off x="3439473" y="1974159"/>
              <a:ext cx="74732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DATA_EMISSIONE</a:t>
              </a:r>
              <a:endParaRPr lang="it-IT" sz="600" dirty="0"/>
            </a:p>
          </p:txBody>
        </p:sp>
      </p:grpSp>
      <p:grpSp>
        <p:nvGrpSpPr>
          <p:cNvPr id="249" name="Gruppo 248">
            <a:extLst>
              <a:ext uri="{FF2B5EF4-FFF2-40B4-BE49-F238E27FC236}">
                <a16:creationId xmlns:a16="http://schemas.microsoft.com/office/drawing/2014/main" id="{B44175B1-A32B-4D90-15C7-0AE2DACBDFFB}"/>
              </a:ext>
            </a:extLst>
          </p:cNvPr>
          <p:cNvGrpSpPr/>
          <p:nvPr/>
        </p:nvGrpSpPr>
        <p:grpSpPr>
          <a:xfrm>
            <a:off x="9684973" y="766987"/>
            <a:ext cx="734496" cy="472462"/>
            <a:chOff x="3445887" y="1974159"/>
            <a:chExt cx="734496" cy="472462"/>
          </a:xfrm>
        </p:grpSpPr>
        <p:grpSp>
          <p:nvGrpSpPr>
            <p:cNvPr id="250" name="Gruppo 249">
              <a:extLst>
                <a:ext uri="{FF2B5EF4-FFF2-40B4-BE49-F238E27FC236}">
                  <a16:creationId xmlns:a16="http://schemas.microsoft.com/office/drawing/2014/main" id="{31F39A25-AE8F-A167-958D-F8AEA8D25C22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321256"/>
              <a:chOff x="3779181" y="2125365"/>
              <a:chExt cx="59532" cy="321256"/>
            </a:xfrm>
          </p:grpSpPr>
          <p:cxnSp>
            <p:nvCxnSpPr>
              <p:cNvPr id="252" name="Connettore diritto 251">
                <a:extLst>
                  <a:ext uri="{FF2B5EF4-FFF2-40B4-BE49-F238E27FC236}">
                    <a16:creationId xmlns:a16="http://schemas.microsoft.com/office/drawing/2014/main" id="{26195F4E-18F4-CD1C-E41F-A69EB67518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8947" y="2171951"/>
                <a:ext cx="0" cy="27467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3" name="Ovale 252">
                <a:extLst>
                  <a:ext uri="{FF2B5EF4-FFF2-40B4-BE49-F238E27FC236}">
                    <a16:creationId xmlns:a16="http://schemas.microsoft.com/office/drawing/2014/main" id="{F5BD6480-1479-2D18-372C-027998B34284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251" name="CasellaDiTesto 250">
              <a:extLst>
                <a:ext uri="{FF2B5EF4-FFF2-40B4-BE49-F238E27FC236}">
                  <a16:creationId xmlns:a16="http://schemas.microsoft.com/office/drawing/2014/main" id="{F6C9A369-E87B-3DA7-FC22-4EAF05B30BEF}"/>
                </a:ext>
              </a:extLst>
            </p:cNvPr>
            <p:cNvSpPr txBox="1"/>
            <p:nvPr/>
          </p:nvSpPr>
          <p:spPr>
            <a:xfrm>
              <a:off x="3445887" y="1974159"/>
              <a:ext cx="7344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DATA_SCADENZA</a:t>
              </a:r>
              <a:endParaRPr lang="it-IT" sz="600" dirty="0"/>
            </a:p>
          </p:txBody>
        </p:sp>
      </p:grpSp>
      <p:sp>
        <p:nvSpPr>
          <p:cNvPr id="257" name="Rombo 256">
            <a:extLst>
              <a:ext uri="{FF2B5EF4-FFF2-40B4-BE49-F238E27FC236}">
                <a16:creationId xmlns:a16="http://schemas.microsoft.com/office/drawing/2014/main" id="{BD82265E-E6B0-A742-B1EF-A082E5229DB5}"/>
              </a:ext>
            </a:extLst>
          </p:cNvPr>
          <p:cNvSpPr/>
          <p:nvPr/>
        </p:nvSpPr>
        <p:spPr>
          <a:xfrm>
            <a:off x="6595891" y="1159220"/>
            <a:ext cx="1590174" cy="6173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latin typeface="Rockwell" panose="02060603020205020403" pitchFamily="18" charset="0"/>
              </a:rPr>
              <a:t>POSSIEDE</a:t>
            </a:r>
            <a:endParaRPr lang="it-IT" sz="1050" dirty="0">
              <a:latin typeface="Rockwell" panose="02060603020205020403" pitchFamily="18" charset="0"/>
            </a:endParaRPr>
          </a:p>
        </p:txBody>
      </p:sp>
      <p:cxnSp>
        <p:nvCxnSpPr>
          <p:cNvPr id="259" name="Connettore diritto 258">
            <a:extLst>
              <a:ext uri="{FF2B5EF4-FFF2-40B4-BE49-F238E27FC236}">
                <a16:creationId xmlns:a16="http://schemas.microsoft.com/office/drawing/2014/main" id="{2B4B0787-6B47-EA69-B4F9-F6498CC2B672}"/>
              </a:ext>
            </a:extLst>
          </p:cNvPr>
          <p:cNvCxnSpPr>
            <a:cxnSpLocks/>
          </p:cNvCxnSpPr>
          <p:nvPr/>
        </p:nvCxnSpPr>
        <p:spPr>
          <a:xfrm flipV="1">
            <a:off x="6245959" y="1461685"/>
            <a:ext cx="0" cy="12677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1" name="Connettore diritto 260">
            <a:extLst>
              <a:ext uri="{FF2B5EF4-FFF2-40B4-BE49-F238E27FC236}">
                <a16:creationId xmlns:a16="http://schemas.microsoft.com/office/drawing/2014/main" id="{B189FA93-CEBB-EE48-4738-8FFF7C8FD895}"/>
              </a:ext>
            </a:extLst>
          </p:cNvPr>
          <p:cNvCxnSpPr>
            <a:cxnSpLocks/>
            <a:stCxn id="257" idx="1"/>
          </p:cNvCxnSpPr>
          <p:nvPr/>
        </p:nvCxnSpPr>
        <p:spPr>
          <a:xfrm flipH="1">
            <a:off x="6245959" y="1467872"/>
            <a:ext cx="3499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6" name="Connettore diritto 265">
            <a:extLst>
              <a:ext uri="{FF2B5EF4-FFF2-40B4-BE49-F238E27FC236}">
                <a16:creationId xmlns:a16="http://schemas.microsoft.com/office/drawing/2014/main" id="{F68C5601-BF7D-82FD-F3B6-64CB715B663B}"/>
              </a:ext>
            </a:extLst>
          </p:cNvPr>
          <p:cNvCxnSpPr>
            <a:stCxn id="257" idx="3"/>
            <a:endCxn id="67" idx="1"/>
          </p:cNvCxnSpPr>
          <p:nvPr/>
        </p:nvCxnSpPr>
        <p:spPr>
          <a:xfrm>
            <a:off x="8186065" y="1467872"/>
            <a:ext cx="80403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7" name="CasellaDiTesto 266">
            <a:extLst>
              <a:ext uri="{FF2B5EF4-FFF2-40B4-BE49-F238E27FC236}">
                <a16:creationId xmlns:a16="http://schemas.microsoft.com/office/drawing/2014/main" id="{4FDB6D2B-6992-15E0-634A-677FA509F283}"/>
              </a:ext>
            </a:extLst>
          </p:cNvPr>
          <p:cNvSpPr txBox="1"/>
          <p:nvPr/>
        </p:nvSpPr>
        <p:spPr>
          <a:xfrm>
            <a:off x="8522771" y="1209476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(1,1)</a:t>
            </a:r>
            <a:endParaRPr lang="it-IT" sz="1100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5206A20-3FB0-9984-035F-C519F1B13014}"/>
              </a:ext>
            </a:extLst>
          </p:cNvPr>
          <p:cNvCxnSpPr>
            <a:cxnSpLocks/>
          </p:cNvCxnSpPr>
          <p:nvPr/>
        </p:nvCxnSpPr>
        <p:spPr>
          <a:xfrm>
            <a:off x="1317330" y="1453878"/>
            <a:ext cx="0" cy="42440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mbo 13">
            <a:extLst>
              <a:ext uri="{FF2B5EF4-FFF2-40B4-BE49-F238E27FC236}">
                <a16:creationId xmlns:a16="http://schemas.microsoft.com/office/drawing/2014/main" id="{C399F308-1475-F12D-40F9-B89B7BEB3B69}"/>
              </a:ext>
            </a:extLst>
          </p:cNvPr>
          <p:cNvSpPr/>
          <p:nvPr/>
        </p:nvSpPr>
        <p:spPr>
          <a:xfrm>
            <a:off x="1844293" y="5389322"/>
            <a:ext cx="1590174" cy="6173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latin typeface="Rockwell" panose="02060603020205020403" pitchFamily="18" charset="0"/>
              </a:rPr>
              <a:t>A</a:t>
            </a:r>
            <a:r>
              <a:rPr lang="it-IT" sz="750" dirty="0">
                <a:latin typeface="Rockwell" panose="02060603020205020403" pitchFamily="18" charset="0"/>
              </a:rPr>
              <a:t>PPARTIENE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CF89C8ED-F49D-8693-9D3F-2669EB7C9649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317330" y="5697974"/>
            <a:ext cx="5269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B313335-8192-582F-F106-0C5D083BDBC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434467" y="5697974"/>
            <a:ext cx="63570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6EBE579-AE9E-C325-8EFA-117A121B3223}"/>
              </a:ext>
            </a:extLst>
          </p:cNvPr>
          <p:cNvSpPr txBox="1"/>
          <p:nvPr/>
        </p:nvSpPr>
        <p:spPr>
          <a:xfrm>
            <a:off x="1332485" y="1187380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(1,1)</a:t>
            </a:r>
            <a:endParaRPr lang="it-IT" sz="110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37B89AB-F74A-BC91-66CA-131CD52FD852}"/>
              </a:ext>
            </a:extLst>
          </p:cNvPr>
          <p:cNvCxnSpPr>
            <a:cxnSpLocks/>
          </p:cNvCxnSpPr>
          <p:nvPr/>
        </p:nvCxnSpPr>
        <p:spPr>
          <a:xfrm flipH="1">
            <a:off x="1317330" y="1453879"/>
            <a:ext cx="4659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A748351B-D717-9325-720C-DA107D209617}"/>
              </a:ext>
            </a:extLst>
          </p:cNvPr>
          <p:cNvCxnSpPr>
            <a:stCxn id="53" idx="2"/>
          </p:cNvCxnSpPr>
          <p:nvPr/>
        </p:nvCxnSpPr>
        <p:spPr>
          <a:xfrm>
            <a:off x="9791498" y="4770813"/>
            <a:ext cx="0" cy="9271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5BD081C-A0B8-B3E8-E312-4B2AE4603959}"/>
              </a:ext>
            </a:extLst>
          </p:cNvPr>
          <p:cNvSpPr txBox="1"/>
          <p:nvPr/>
        </p:nvSpPr>
        <p:spPr>
          <a:xfrm>
            <a:off x="9332073" y="4794333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(0,N)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175219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636D15C-7E5C-77BB-2A30-C841066E65DE}"/>
              </a:ext>
            </a:extLst>
          </p:cNvPr>
          <p:cNvSpPr/>
          <p:nvPr/>
        </p:nvSpPr>
        <p:spPr>
          <a:xfrm>
            <a:off x="5340015" y="1635605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TESSERATO</a:t>
            </a:r>
            <a:endParaRPr lang="it-IT" dirty="0">
              <a:latin typeface="Rockwell" panose="02060603020205020403" pitchFamily="18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AEE2CF8-1BC1-018D-58EE-297BFD444B31}"/>
              </a:ext>
            </a:extLst>
          </p:cNvPr>
          <p:cNvSpPr/>
          <p:nvPr/>
        </p:nvSpPr>
        <p:spPr>
          <a:xfrm>
            <a:off x="5332996" y="5123736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CORSO</a:t>
            </a:r>
            <a:endParaRPr lang="it-IT" dirty="0">
              <a:latin typeface="Rockwell" panose="02060603020205020403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20C734F-E1BE-AE96-03C2-414DA8739D97}"/>
              </a:ext>
            </a:extLst>
          </p:cNvPr>
          <p:cNvSpPr/>
          <p:nvPr/>
        </p:nvSpPr>
        <p:spPr>
          <a:xfrm>
            <a:off x="529389" y="1635605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COMPETIZIONE</a:t>
            </a:r>
            <a:endParaRPr lang="it-IT" dirty="0">
              <a:latin typeface="Rockwell" panose="02060603020205020403" pitchFamily="18" charset="0"/>
            </a:endParaRP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F218C6F5-3A90-D92F-50C3-D4E0CFBBF51E}"/>
              </a:ext>
            </a:extLst>
          </p:cNvPr>
          <p:cNvSpPr/>
          <p:nvPr/>
        </p:nvSpPr>
        <p:spPr>
          <a:xfrm>
            <a:off x="3969418" y="3732105"/>
            <a:ext cx="1590174" cy="6173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latin typeface="Rockwell" panose="02060603020205020403" pitchFamily="18" charset="0"/>
              </a:rPr>
              <a:t>PARTECIPA</a:t>
            </a:r>
            <a:endParaRPr lang="it-IT" sz="1050" dirty="0">
              <a:latin typeface="Rockwell" panose="02060603020205020403" pitchFamily="18" charset="0"/>
            </a:endParaRP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662182E4-0DFA-AFA5-C845-E86E1660E69F}"/>
              </a:ext>
            </a:extLst>
          </p:cNvPr>
          <p:cNvSpPr/>
          <p:nvPr/>
        </p:nvSpPr>
        <p:spPr>
          <a:xfrm>
            <a:off x="2934701" y="1549183"/>
            <a:ext cx="1590174" cy="6173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latin typeface="Rockwell" panose="02060603020205020403" pitchFamily="18" charset="0"/>
              </a:rPr>
              <a:t>PARTECIPA</a:t>
            </a:r>
            <a:endParaRPr lang="it-IT" sz="1050" dirty="0">
              <a:latin typeface="Rockwell" panose="02060603020205020403" pitchFamily="18" charset="0"/>
            </a:endParaRPr>
          </a:p>
        </p:txBody>
      </p:sp>
      <p:sp>
        <p:nvSpPr>
          <p:cNvPr id="7" name="Rombo 6">
            <a:extLst>
              <a:ext uri="{FF2B5EF4-FFF2-40B4-BE49-F238E27FC236}">
                <a16:creationId xmlns:a16="http://schemas.microsoft.com/office/drawing/2014/main" id="{421BB2BF-9F99-D49E-3E42-4E51DBF63523}"/>
              </a:ext>
            </a:extLst>
          </p:cNvPr>
          <p:cNvSpPr/>
          <p:nvPr/>
        </p:nvSpPr>
        <p:spPr>
          <a:xfrm>
            <a:off x="7745328" y="1549182"/>
            <a:ext cx="1590174" cy="6173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latin typeface="Rockwell" panose="02060603020205020403" pitchFamily="18" charset="0"/>
              </a:rPr>
              <a:t>POSSIEDE</a:t>
            </a:r>
            <a:endParaRPr lang="it-IT" sz="1050" dirty="0">
              <a:latin typeface="Rockwell" panose="02060603020205020403" pitchFamily="18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0F0410D-8F33-DDE5-0DF6-E668CC0CB139}"/>
              </a:ext>
            </a:extLst>
          </p:cNvPr>
          <p:cNvSpPr/>
          <p:nvPr/>
        </p:nvSpPr>
        <p:spPr>
          <a:xfrm>
            <a:off x="10150641" y="1635605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TESSERA</a:t>
            </a:r>
            <a:endParaRPr lang="it-IT" dirty="0">
              <a:latin typeface="Rockwell" panose="02060603020205020403" pitchFamily="18" charset="0"/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78A4F926-8370-C583-C4F3-42F81D480518}"/>
              </a:ext>
            </a:extLst>
          </p:cNvPr>
          <p:cNvCxnSpPr>
            <a:stCxn id="6" idx="1"/>
            <a:endCxn id="4" idx="3"/>
          </p:cNvCxnSpPr>
          <p:nvPr/>
        </p:nvCxnSpPr>
        <p:spPr>
          <a:xfrm flipH="1">
            <a:off x="2119563" y="1857835"/>
            <a:ext cx="8151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F2D9737B-565B-5CB9-AC27-EF2579234B1F}"/>
              </a:ext>
            </a:extLst>
          </p:cNvPr>
          <p:cNvCxnSpPr>
            <a:stCxn id="6" idx="3"/>
            <a:endCxn id="2" idx="1"/>
          </p:cNvCxnSpPr>
          <p:nvPr/>
        </p:nvCxnSpPr>
        <p:spPr>
          <a:xfrm>
            <a:off x="4524875" y="1857835"/>
            <a:ext cx="815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F5FA3B20-EB0A-465A-C4E6-9AEA9542B8B1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6930189" y="1857834"/>
            <a:ext cx="81513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1A1AB1E-5F8D-DDDF-7C6B-7D03EBCA2E7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9335502" y="1857834"/>
            <a:ext cx="81513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C070AE19-66F7-414E-5A0B-1C86EEB49D62}"/>
              </a:ext>
            </a:extLst>
          </p:cNvPr>
          <p:cNvSpPr/>
          <p:nvPr/>
        </p:nvSpPr>
        <p:spPr>
          <a:xfrm>
            <a:off x="3972426" y="2898116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ALLIEVO</a:t>
            </a:r>
            <a:endParaRPr lang="it-IT" dirty="0">
              <a:latin typeface="Rockwell" panose="02060603020205020403" pitchFamily="18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AB1745D-EE77-013E-B728-C9B4C4AB74A7}"/>
              </a:ext>
            </a:extLst>
          </p:cNvPr>
          <p:cNvSpPr/>
          <p:nvPr/>
        </p:nvSpPr>
        <p:spPr>
          <a:xfrm>
            <a:off x="6629402" y="2898115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INSEGNANTE</a:t>
            </a:r>
            <a:endParaRPr lang="it-IT" dirty="0">
              <a:latin typeface="Rockwell" panose="02060603020205020403" pitchFamily="18" charset="0"/>
            </a:endParaRPr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B6B2D05C-EC06-529C-5F1B-E367722EAD62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4764505" y="2508584"/>
            <a:ext cx="3008" cy="3895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3CAB8EC0-059D-9D24-57F0-9EB5F9B83BFB}"/>
              </a:ext>
            </a:extLst>
          </p:cNvPr>
          <p:cNvCxnSpPr/>
          <p:nvPr/>
        </p:nvCxnSpPr>
        <p:spPr>
          <a:xfrm flipH="1" flipV="1">
            <a:off x="7424489" y="2508583"/>
            <a:ext cx="3008" cy="3895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DD10E8DB-72B6-7053-2014-1A3CA618786A}"/>
              </a:ext>
            </a:extLst>
          </p:cNvPr>
          <p:cNvCxnSpPr/>
          <p:nvPr/>
        </p:nvCxnSpPr>
        <p:spPr>
          <a:xfrm>
            <a:off x="4764505" y="2508583"/>
            <a:ext cx="26599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838AA9CC-EF6B-F943-329D-DA9512BF487D}"/>
              </a:ext>
            </a:extLst>
          </p:cNvPr>
          <p:cNvCxnSpPr>
            <a:cxnSpLocks/>
          </p:cNvCxnSpPr>
          <p:nvPr/>
        </p:nvCxnSpPr>
        <p:spPr>
          <a:xfrm flipV="1">
            <a:off x="6128083" y="2080064"/>
            <a:ext cx="0" cy="428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ombo 29">
            <a:extLst>
              <a:ext uri="{FF2B5EF4-FFF2-40B4-BE49-F238E27FC236}">
                <a16:creationId xmlns:a16="http://schemas.microsoft.com/office/drawing/2014/main" id="{1725136A-1A54-9720-E709-C9F03CD6C775}"/>
              </a:ext>
            </a:extLst>
          </p:cNvPr>
          <p:cNvSpPr/>
          <p:nvPr/>
        </p:nvSpPr>
        <p:spPr>
          <a:xfrm>
            <a:off x="6629402" y="3732105"/>
            <a:ext cx="1590174" cy="6173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latin typeface="Rockwell" panose="02060603020205020403" pitchFamily="18" charset="0"/>
              </a:rPr>
              <a:t>TIENE</a:t>
            </a:r>
            <a:endParaRPr lang="it-IT" sz="1050" dirty="0">
              <a:latin typeface="Rockwell" panose="02060603020205020403" pitchFamily="18" charset="0"/>
            </a:endParaRPr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0F90620F-5045-4062-CC06-F34D5D968E5B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4764505" y="4349409"/>
            <a:ext cx="251" cy="3871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68FEFA5A-82BB-81B9-651E-AED95A748626}"/>
              </a:ext>
            </a:extLst>
          </p:cNvPr>
          <p:cNvCxnSpPr>
            <a:cxnSpLocks/>
            <a:endCxn id="30" idx="2"/>
          </p:cNvCxnSpPr>
          <p:nvPr/>
        </p:nvCxnSpPr>
        <p:spPr>
          <a:xfrm flipH="1" flipV="1">
            <a:off x="7424489" y="4349409"/>
            <a:ext cx="251" cy="3871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A4BE23F1-EB5B-27B4-3CDB-876BB62450E8}"/>
              </a:ext>
            </a:extLst>
          </p:cNvPr>
          <p:cNvCxnSpPr/>
          <p:nvPr/>
        </p:nvCxnSpPr>
        <p:spPr>
          <a:xfrm>
            <a:off x="4764505" y="4731810"/>
            <a:ext cx="9568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566ED945-9C56-E492-B208-10D45C1ACC94}"/>
              </a:ext>
            </a:extLst>
          </p:cNvPr>
          <p:cNvCxnSpPr>
            <a:cxnSpLocks/>
          </p:cNvCxnSpPr>
          <p:nvPr/>
        </p:nvCxnSpPr>
        <p:spPr>
          <a:xfrm>
            <a:off x="6464636" y="4736572"/>
            <a:ext cx="9568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5EA116AE-CBA6-CB5D-786F-019E373327E8}"/>
              </a:ext>
            </a:extLst>
          </p:cNvPr>
          <p:cNvCxnSpPr>
            <a:cxnSpLocks/>
          </p:cNvCxnSpPr>
          <p:nvPr/>
        </p:nvCxnSpPr>
        <p:spPr>
          <a:xfrm flipH="1" flipV="1">
            <a:off x="5716337" y="4731810"/>
            <a:ext cx="251" cy="3871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C5A40BB8-2EEF-5C3A-C5C0-EDB4909744A9}"/>
              </a:ext>
            </a:extLst>
          </p:cNvPr>
          <p:cNvCxnSpPr>
            <a:cxnSpLocks/>
          </p:cNvCxnSpPr>
          <p:nvPr/>
        </p:nvCxnSpPr>
        <p:spPr>
          <a:xfrm flipH="1" flipV="1">
            <a:off x="6467644" y="4731810"/>
            <a:ext cx="251" cy="3871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5FDA2E58-2F58-E45A-A917-C46AD9F36C72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4764505" y="3342575"/>
            <a:ext cx="3008" cy="3895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0FCE7C84-D167-C284-565E-00CC2B5EE1BB}"/>
              </a:ext>
            </a:extLst>
          </p:cNvPr>
          <p:cNvCxnSpPr>
            <a:cxnSpLocks/>
            <a:stCxn id="30" idx="0"/>
            <a:endCxn id="17" idx="2"/>
          </p:cNvCxnSpPr>
          <p:nvPr/>
        </p:nvCxnSpPr>
        <p:spPr>
          <a:xfrm flipV="1">
            <a:off x="7424489" y="3342574"/>
            <a:ext cx="0" cy="3895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24C47E69-8476-73AD-1D75-5EB565E6B157}"/>
              </a:ext>
            </a:extLst>
          </p:cNvPr>
          <p:cNvSpPr txBox="1"/>
          <p:nvPr/>
        </p:nvSpPr>
        <p:spPr>
          <a:xfrm>
            <a:off x="4870013" y="1602979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(0,N)</a:t>
            </a:r>
            <a:endParaRPr lang="it-IT" sz="1100" dirty="0"/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6FE36CD1-CBEF-7F13-4EF3-FFCE3A99C6B5}"/>
              </a:ext>
            </a:extLst>
          </p:cNvPr>
          <p:cNvSpPr txBox="1"/>
          <p:nvPr/>
        </p:nvSpPr>
        <p:spPr>
          <a:xfrm>
            <a:off x="2119562" y="1596028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(0,N)</a:t>
            </a:r>
            <a:endParaRPr lang="it-IT" sz="1100" dirty="0"/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80A4E84-303D-BF6C-5D10-E455D76F3605}"/>
              </a:ext>
            </a:extLst>
          </p:cNvPr>
          <p:cNvSpPr txBox="1"/>
          <p:nvPr/>
        </p:nvSpPr>
        <p:spPr>
          <a:xfrm>
            <a:off x="6930189" y="1596028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(1,N)</a:t>
            </a:r>
            <a:endParaRPr lang="it-IT" sz="1100" dirty="0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7F946080-EB62-7B36-10C6-751F4732F2F6}"/>
              </a:ext>
            </a:extLst>
          </p:cNvPr>
          <p:cNvSpPr txBox="1"/>
          <p:nvPr/>
        </p:nvSpPr>
        <p:spPr>
          <a:xfrm>
            <a:off x="9680641" y="1602979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(1,1)</a:t>
            </a:r>
            <a:endParaRPr lang="it-IT" sz="1100" dirty="0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E70CA608-32EB-550B-F88F-9B80C1F02DDE}"/>
              </a:ext>
            </a:extLst>
          </p:cNvPr>
          <p:cNvSpPr txBox="1"/>
          <p:nvPr/>
        </p:nvSpPr>
        <p:spPr>
          <a:xfrm>
            <a:off x="4294505" y="3331123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(0,N)</a:t>
            </a:r>
            <a:endParaRPr lang="it-IT" sz="1100" dirty="0"/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7558AC57-69B2-709E-6E54-38A7FD95A626}"/>
              </a:ext>
            </a:extLst>
          </p:cNvPr>
          <p:cNvSpPr txBox="1"/>
          <p:nvPr/>
        </p:nvSpPr>
        <p:spPr>
          <a:xfrm>
            <a:off x="7421481" y="3331163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(0,N)</a:t>
            </a:r>
            <a:endParaRPr lang="it-IT" sz="1100" dirty="0"/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F5A4E688-F173-7C44-A391-1CDCFBC03FAD}"/>
              </a:ext>
            </a:extLst>
          </p:cNvPr>
          <p:cNvSpPr txBox="1"/>
          <p:nvPr/>
        </p:nvSpPr>
        <p:spPr>
          <a:xfrm>
            <a:off x="5246337" y="4862126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(0,N)</a:t>
            </a:r>
            <a:endParaRPr lang="it-IT" sz="1100" dirty="0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FEB91B8-E69A-2D89-FFB7-E408112BCC41}"/>
              </a:ext>
            </a:extLst>
          </p:cNvPr>
          <p:cNvSpPr txBox="1"/>
          <p:nvPr/>
        </p:nvSpPr>
        <p:spPr>
          <a:xfrm>
            <a:off x="6476165" y="4867378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(1,N)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173068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4AEF1447-33B2-7B70-4681-AD923FBCE63D}"/>
              </a:ext>
            </a:extLst>
          </p:cNvPr>
          <p:cNvSpPr/>
          <p:nvPr/>
        </p:nvSpPr>
        <p:spPr>
          <a:xfrm>
            <a:off x="4985083" y="1088166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TESSERATO</a:t>
            </a:r>
            <a:endParaRPr lang="it-IT" dirty="0">
              <a:latin typeface="Rockwell" panose="02060603020205020403" pitchFamily="18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5259274-BD55-7D82-6189-320C77B86954}"/>
              </a:ext>
            </a:extLst>
          </p:cNvPr>
          <p:cNvSpPr/>
          <p:nvPr/>
        </p:nvSpPr>
        <p:spPr>
          <a:xfrm>
            <a:off x="4978064" y="4576297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CORSO</a:t>
            </a:r>
            <a:endParaRPr lang="it-IT" dirty="0">
              <a:latin typeface="Rockwell" panose="02060603020205020403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F24DEEF-1284-D9F1-83CF-B7A55D374A20}"/>
              </a:ext>
            </a:extLst>
          </p:cNvPr>
          <p:cNvSpPr/>
          <p:nvPr/>
        </p:nvSpPr>
        <p:spPr>
          <a:xfrm>
            <a:off x="174457" y="1088166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COMPETIZIONE</a:t>
            </a:r>
            <a:endParaRPr lang="it-IT" dirty="0">
              <a:latin typeface="Rockwell" panose="02060603020205020403" pitchFamily="18" charset="0"/>
            </a:endParaRP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DEE9914F-A0E2-63D4-BDE0-6159661614DC}"/>
              </a:ext>
            </a:extLst>
          </p:cNvPr>
          <p:cNvSpPr/>
          <p:nvPr/>
        </p:nvSpPr>
        <p:spPr>
          <a:xfrm>
            <a:off x="3614486" y="3184666"/>
            <a:ext cx="1590174" cy="6173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latin typeface="Rockwell" panose="02060603020205020403" pitchFamily="18" charset="0"/>
              </a:rPr>
              <a:t>PARTECIPA</a:t>
            </a:r>
            <a:endParaRPr lang="it-IT" sz="1050" dirty="0">
              <a:latin typeface="Rockwell" panose="02060603020205020403" pitchFamily="18" charset="0"/>
            </a:endParaRP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A0F3ACE6-E0D8-6FAD-A6EA-C69F6E7C344D}"/>
              </a:ext>
            </a:extLst>
          </p:cNvPr>
          <p:cNvSpPr/>
          <p:nvPr/>
        </p:nvSpPr>
        <p:spPr>
          <a:xfrm>
            <a:off x="2579769" y="1001744"/>
            <a:ext cx="1590174" cy="6173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latin typeface="Rockwell" panose="02060603020205020403" pitchFamily="18" charset="0"/>
              </a:rPr>
              <a:t>PARTECIPA</a:t>
            </a:r>
            <a:endParaRPr lang="it-IT" sz="1050" dirty="0">
              <a:latin typeface="Rockwell" panose="02060603020205020403" pitchFamily="18" charset="0"/>
            </a:endParaRPr>
          </a:p>
        </p:txBody>
      </p:sp>
      <p:sp>
        <p:nvSpPr>
          <p:cNvPr id="7" name="Rombo 6">
            <a:extLst>
              <a:ext uri="{FF2B5EF4-FFF2-40B4-BE49-F238E27FC236}">
                <a16:creationId xmlns:a16="http://schemas.microsoft.com/office/drawing/2014/main" id="{85F4C110-8A70-9DEC-52E0-4EF69948F8DF}"/>
              </a:ext>
            </a:extLst>
          </p:cNvPr>
          <p:cNvSpPr/>
          <p:nvPr/>
        </p:nvSpPr>
        <p:spPr>
          <a:xfrm>
            <a:off x="7390396" y="1001743"/>
            <a:ext cx="1590174" cy="6173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latin typeface="Rockwell" panose="02060603020205020403" pitchFamily="18" charset="0"/>
              </a:rPr>
              <a:t>POSSIEDE</a:t>
            </a:r>
            <a:endParaRPr lang="it-IT" sz="1050" dirty="0">
              <a:latin typeface="Rockwell" panose="02060603020205020403" pitchFamily="18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D0DEA13-A776-066A-9F1A-0B4524B06819}"/>
              </a:ext>
            </a:extLst>
          </p:cNvPr>
          <p:cNvSpPr/>
          <p:nvPr/>
        </p:nvSpPr>
        <p:spPr>
          <a:xfrm>
            <a:off x="9795709" y="1088166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TESSERA</a:t>
            </a:r>
            <a:endParaRPr lang="it-IT" dirty="0">
              <a:latin typeface="Rockwell" panose="02060603020205020403" pitchFamily="18" charset="0"/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4FC3EB1-5849-344D-7F3F-385572DF2B0E}"/>
              </a:ext>
            </a:extLst>
          </p:cNvPr>
          <p:cNvCxnSpPr>
            <a:stCxn id="6" idx="1"/>
            <a:endCxn id="4" idx="3"/>
          </p:cNvCxnSpPr>
          <p:nvPr/>
        </p:nvCxnSpPr>
        <p:spPr>
          <a:xfrm flipH="1">
            <a:off x="1764631" y="1310396"/>
            <a:ext cx="8151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86A74E27-A2C1-DC42-7DB9-3ACB12113714}"/>
              </a:ext>
            </a:extLst>
          </p:cNvPr>
          <p:cNvCxnSpPr>
            <a:stCxn id="6" idx="3"/>
            <a:endCxn id="2" idx="1"/>
          </p:cNvCxnSpPr>
          <p:nvPr/>
        </p:nvCxnSpPr>
        <p:spPr>
          <a:xfrm>
            <a:off x="4169943" y="1310396"/>
            <a:ext cx="815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4DA6639A-9DBA-1AF0-5426-CCB418781C3D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6575257" y="1310395"/>
            <a:ext cx="81513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4498C2AE-AF19-9763-9FBB-62A606CC95A8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8980570" y="1310395"/>
            <a:ext cx="81513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872AAC30-CCBE-6ED3-7A34-AD2AF31E7C3C}"/>
              </a:ext>
            </a:extLst>
          </p:cNvPr>
          <p:cNvSpPr/>
          <p:nvPr/>
        </p:nvSpPr>
        <p:spPr>
          <a:xfrm>
            <a:off x="3617494" y="2350677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ALLIEVO</a:t>
            </a:r>
            <a:endParaRPr lang="it-IT" dirty="0">
              <a:latin typeface="Rockwell" panose="02060603020205020403" pitchFamily="18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1DE83074-AEFB-12CE-4897-896C9837E8AB}"/>
              </a:ext>
            </a:extLst>
          </p:cNvPr>
          <p:cNvSpPr/>
          <p:nvPr/>
        </p:nvSpPr>
        <p:spPr>
          <a:xfrm>
            <a:off x="6274470" y="2350676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INSEGNANTE</a:t>
            </a:r>
            <a:endParaRPr lang="it-IT" dirty="0">
              <a:latin typeface="Rockwell" panose="02060603020205020403" pitchFamily="18" charset="0"/>
            </a:endParaRP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C74FEC1-CCB9-D1B8-F78B-10230156738E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4409573" y="1961145"/>
            <a:ext cx="3008" cy="3895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BC6618F6-8316-0EA8-D93E-3D45A8E2C39F}"/>
              </a:ext>
            </a:extLst>
          </p:cNvPr>
          <p:cNvCxnSpPr/>
          <p:nvPr/>
        </p:nvCxnSpPr>
        <p:spPr>
          <a:xfrm flipH="1" flipV="1">
            <a:off x="7069557" y="1961144"/>
            <a:ext cx="3008" cy="3895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C80FF878-B0CA-4B62-2938-30E526EE95EE}"/>
              </a:ext>
            </a:extLst>
          </p:cNvPr>
          <p:cNvCxnSpPr/>
          <p:nvPr/>
        </p:nvCxnSpPr>
        <p:spPr>
          <a:xfrm>
            <a:off x="4409573" y="1961144"/>
            <a:ext cx="26599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3BFE8AF-FE5D-1524-D510-ADAAB6A28836}"/>
              </a:ext>
            </a:extLst>
          </p:cNvPr>
          <p:cNvCxnSpPr>
            <a:cxnSpLocks/>
          </p:cNvCxnSpPr>
          <p:nvPr/>
        </p:nvCxnSpPr>
        <p:spPr>
          <a:xfrm flipV="1">
            <a:off x="5773151" y="1532625"/>
            <a:ext cx="0" cy="428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mbo 18">
            <a:extLst>
              <a:ext uri="{FF2B5EF4-FFF2-40B4-BE49-F238E27FC236}">
                <a16:creationId xmlns:a16="http://schemas.microsoft.com/office/drawing/2014/main" id="{7A79846A-F536-4A25-F0C2-F8DB1B82B7E6}"/>
              </a:ext>
            </a:extLst>
          </p:cNvPr>
          <p:cNvSpPr/>
          <p:nvPr/>
        </p:nvSpPr>
        <p:spPr>
          <a:xfrm>
            <a:off x="6274470" y="3184666"/>
            <a:ext cx="1590174" cy="6173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latin typeface="Rockwell" panose="02060603020205020403" pitchFamily="18" charset="0"/>
              </a:rPr>
              <a:t>TIENE</a:t>
            </a:r>
            <a:endParaRPr lang="it-IT" sz="1050" dirty="0">
              <a:latin typeface="Rockwell" panose="02060603020205020403" pitchFamily="18" charset="0"/>
            </a:endParaRP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42BD02A-784E-3206-7530-31F48D3F2475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4409573" y="3801970"/>
            <a:ext cx="251" cy="3871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5AF32CC-FE7C-2DBE-D686-10589A99D8A2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7069557" y="3801970"/>
            <a:ext cx="251" cy="3871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DE9500BE-96A2-450D-C746-FA6227E70018}"/>
              </a:ext>
            </a:extLst>
          </p:cNvPr>
          <p:cNvCxnSpPr/>
          <p:nvPr/>
        </p:nvCxnSpPr>
        <p:spPr>
          <a:xfrm>
            <a:off x="4409573" y="4184371"/>
            <a:ext cx="9568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C59F2DC7-3CCF-5950-3263-D0C4D31D5373}"/>
              </a:ext>
            </a:extLst>
          </p:cNvPr>
          <p:cNvCxnSpPr>
            <a:cxnSpLocks/>
          </p:cNvCxnSpPr>
          <p:nvPr/>
        </p:nvCxnSpPr>
        <p:spPr>
          <a:xfrm>
            <a:off x="6109704" y="4189133"/>
            <a:ext cx="9568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27802C65-075E-E594-EE1A-B536FAED82D8}"/>
              </a:ext>
            </a:extLst>
          </p:cNvPr>
          <p:cNvCxnSpPr>
            <a:cxnSpLocks/>
          </p:cNvCxnSpPr>
          <p:nvPr/>
        </p:nvCxnSpPr>
        <p:spPr>
          <a:xfrm flipH="1" flipV="1">
            <a:off x="5361405" y="4184371"/>
            <a:ext cx="251" cy="3871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62BC1193-F6F4-B5BA-79D7-AF9C243C0B60}"/>
              </a:ext>
            </a:extLst>
          </p:cNvPr>
          <p:cNvCxnSpPr>
            <a:cxnSpLocks/>
          </p:cNvCxnSpPr>
          <p:nvPr/>
        </p:nvCxnSpPr>
        <p:spPr>
          <a:xfrm flipH="1" flipV="1">
            <a:off x="6112712" y="4184371"/>
            <a:ext cx="251" cy="3871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7B73E81F-94C4-8BBE-9513-F84F070C686C}"/>
              </a:ext>
            </a:extLst>
          </p:cNvPr>
          <p:cNvCxnSpPr>
            <a:cxnSpLocks/>
            <a:stCxn id="5" idx="0"/>
            <a:endCxn id="13" idx="2"/>
          </p:cNvCxnSpPr>
          <p:nvPr/>
        </p:nvCxnSpPr>
        <p:spPr>
          <a:xfrm flipV="1">
            <a:off x="4409573" y="2795136"/>
            <a:ext cx="3008" cy="3895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DC500F20-C38C-7E98-B4FD-DBF39F23BC5B}"/>
              </a:ext>
            </a:extLst>
          </p:cNvPr>
          <p:cNvCxnSpPr>
            <a:cxnSpLocks/>
            <a:stCxn id="19" idx="0"/>
            <a:endCxn id="14" idx="2"/>
          </p:cNvCxnSpPr>
          <p:nvPr/>
        </p:nvCxnSpPr>
        <p:spPr>
          <a:xfrm flipV="1">
            <a:off x="7069557" y="2795135"/>
            <a:ext cx="0" cy="3895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E85482F-B6A1-DE62-56CA-2560D3FE773C}"/>
              </a:ext>
            </a:extLst>
          </p:cNvPr>
          <p:cNvSpPr txBox="1"/>
          <p:nvPr/>
        </p:nvSpPr>
        <p:spPr>
          <a:xfrm>
            <a:off x="4515081" y="1055540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(0,N)</a:t>
            </a:r>
            <a:endParaRPr lang="it-IT" sz="1100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7CAB0E8-38EF-E341-A20C-2177F724159F}"/>
              </a:ext>
            </a:extLst>
          </p:cNvPr>
          <p:cNvSpPr txBox="1"/>
          <p:nvPr/>
        </p:nvSpPr>
        <p:spPr>
          <a:xfrm>
            <a:off x="1764630" y="1048589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(0,N)</a:t>
            </a:r>
            <a:endParaRPr lang="it-IT" sz="1100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CD41067-3ADC-9583-E1C7-344099C790D1}"/>
              </a:ext>
            </a:extLst>
          </p:cNvPr>
          <p:cNvSpPr txBox="1"/>
          <p:nvPr/>
        </p:nvSpPr>
        <p:spPr>
          <a:xfrm>
            <a:off x="6575257" y="1048589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(1,N)</a:t>
            </a:r>
            <a:endParaRPr lang="it-IT" sz="1100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75E87782-3FC4-4C13-3B1B-F234D7DDCB5D}"/>
              </a:ext>
            </a:extLst>
          </p:cNvPr>
          <p:cNvSpPr txBox="1"/>
          <p:nvPr/>
        </p:nvSpPr>
        <p:spPr>
          <a:xfrm>
            <a:off x="9325709" y="1055540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(1,1)</a:t>
            </a:r>
            <a:endParaRPr lang="it-IT" sz="1100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4535F84-B310-6EE9-AD2C-26FD9B9964DF}"/>
              </a:ext>
            </a:extLst>
          </p:cNvPr>
          <p:cNvSpPr txBox="1"/>
          <p:nvPr/>
        </p:nvSpPr>
        <p:spPr>
          <a:xfrm>
            <a:off x="3939573" y="2783684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(0,N)</a:t>
            </a:r>
            <a:endParaRPr lang="it-IT" sz="1100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EECD808-451B-3A3A-AA47-E08FD26332C0}"/>
              </a:ext>
            </a:extLst>
          </p:cNvPr>
          <p:cNvSpPr txBox="1"/>
          <p:nvPr/>
        </p:nvSpPr>
        <p:spPr>
          <a:xfrm>
            <a:off x="7066549" y="2783724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(0,N)</a:t>
            </a:r>
            <a:endParaRPr lang="it-IT" sz="1100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FAE34DE8-6253-646A-8A73-1B628748FD68}"/>
              </a:ext>
            </a:extLst>
          </p:cNvPr>
          <p:cNvSpPr txBox="1"/>
          <p:nvPr/>
        </p:nvSpPr>
        <p:spPr>
          <a:xfrm>
            <a:off x="4891405" y="4314687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(0,N)</a:t>
            </a:r>
            <a:endParaRPr lang="it-IT" sz="1100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8E802BD-5BE9-6AF5-A7E5-36AAE0F05A78}"/>
              </a:ext>
            </a:extLst>
          </p:cNvPr>
          <p:cNvSpPr txBox="1"/>
          <p:nvPr/>
        </p:nvSpPr>
        <p:spPr>
          <a:xfrm>
            <a:off x="6121233" y="4319939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(1,N)</a:t>
            </a:r>
            <a:endParaRPr lang="it-IT" sz="1100" dirty="0"/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EE05DF8E-3E61-CB99-AC59-E2BE16C44902}"/>
              </a:ext>
            </a:extLst>
          </p:cNvPr>
          <p:cNvSpPr/>
          <p:nvPr/>
        </p:nvSpPr>
        <p:spPr>
          <a:xfrm>
            <a:off x="9795709" y="2901814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ckwell" panose="02060603020205020403" pitchFamily="18" charset="0"/>
              </a:rPr>
              <a:t>D</a:t>
            </a:r>
            <a:r>
              <a:rPr lang="it-IT" sz="1400" dirty="0">
                <a:latin typeface="Rockwell" panose="02060603020205020403" pitchFamily="18" charset="0"/>
              </a:rPr>
              <a:t>ISCIPLINA</a:t>
            </a:r>
            <a:endParaRPr lang="it-IT" dirty="0">
              <a:latin typeface="Rockwell" panose="02060603020205020403" pitchFamily="18" charset="0"/>
            </a:endParaRPr>
          </a:p>
        </p:txBody>
      </p:sp>
      <p:sp>
        <p:nvSpPr>
          <p:cNvPr id="55" name="Rombo 54">
            <a:extLst>
              <a:ext uri="{FF2B5EF4-FFF2-40B4-BE49-F238E27FC236}">
                <a16:creationId xmlns:a16="http://schemas.microsoft.com/office/drawing/2014/main" id="{10CAA8F8-67F9-3BBE-6ECE-E8D1F2B45C61}"/>
              </a:ext>
            </a:extLst>
          </p:cNvPr>
          <p:cNvSpPr/>
          <p:nvPr/>
        </p:nvSpPr>
        <p:spPr>
          <a:xfrm>
            <a:off x="9795709" y="1908567"/>
            <a:ext cx="1590174" cy="6173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latin typeface="Rockwell" panose="02060603020205020403" pitchFamily="18" charset="0"/>
              </a:rPr>
              <a:t>A</a:t>
            </a:r>
            <a:r>
              <a:rPr lang="it-IT" sz="750" dirty="0">
                <a:latin typeface="Rockwell" panose="02060603020205020403" pitchFamily="18" charset="0"/>
              </a:rPr>
              <a:t>PPARTIENE</a:t>
            </a:r>
          </a:p>
        </p:txBody>
      </p:sp>
      <p:sp>
        <p:nvSpPr>
          <p:cNvPr id="56" name="Rombo 55">
            <a:extLst>
              <a:ext uri="{FF2B5EF4-FFF2-40B4-BE49-F238E27FC236}">
                <a16:creationId xmlns:a16="http://schemas.microsoft.com/office/drawing/2014/main" id="{D1C1A079-7A76-0EEE-A720-33BA3C951A77}"/>
              </a:ext>
            </a:extLst>
          </p:cNvPr>
          <p:cNvSpPr/>
          <p:nvPr/>
        </p:nvSpPr>
        <p:spPr>
          <a:xfrm>
            <a:off x="9795709" y="3722216"/>
            <a:ext cx="1590174" cy="6173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latin typeface="Rockwell" panose="02060603020205020403" pitchFamily="18" charset="0"/>
              </a:rPr>
              <a:t>A</a:t>
            </a:r>
            <a:r>
              <a:rPr lang="it-IT" sz="750" dirty="0">
                <a:latin typeface="Rockwell" panose="02060603020205020403" pitchFamily="18" charset="0"/>
              </a:rPr>
              <a:t>PPARTIENE</a:t>
            </a:r>
          </a:p>
        </p:txBody>
      </p: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9953F366-5D6E-76E8-FAD4-C6C0ECEE327A}"/>
              </a:ext>
            </a:extLst>
          </p:cNvPr>
          <p:cNvCxnSpPr>
            <a:stCxn id="8" idx="2"/>
            <a:endCxn id="55" idx="0"/>
          </p:cNvCxnSpPr>
          <p:nvPr/>
        </p:nvCxnSpPr>
        <p:spPr>
          <a:xfrm>
            <a:off x="10590796" y="1532625"/>
            <a:ext cx="0" cy="3759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29B16660-2FFE-378D-15E8-2896244CEB54}"/>
              </a:ext>
            </a:extLst>
          </p:cNvPr>
          <p:cNvCxnSpPr>
            <a:stCxn id="55" idx="2"/>
            <a:endCxn id="54" idx="0"/>
          </p:cNvCxnSpPr>
          <p:nvPr/>
        </p:nvCxnSpPr>
        <p:spPr>
          <a:xfrm>
            <a:off x="10590796" y="2525871"/>
            <a:ext cx="0" cy="3759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C9585256-19CC-C7A4-9888-A030E6EB6A1A}"/>
              </a:ext>
            </a:extLst>
          </p:cNvPr>
          <p:cNvCxnSpPr>
            <a:stCxn id="54" idx="2"/>
            <a:endCxn id="56" idx="0"/>
          </p:cNvCxnSpPr>
          <p:nvPr/>
        </p:nvCxnSpPr>
        <p:spPr>
          <a:xfrm>
            <a:off x="10590796" y="3346273"/>
            <a:ext cx="0" cy="3759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F99C47BA-A114-0866-8255-67AE89DCF7F6}"/>
              </a:ext>
            </a:extLst>
          </p:cNvPr>
          <p:cNvCxnSpPr>
            <a:stCxn id="3" idx="3"/>
          </p:cNvCxnSpPr>
          <p:nvPr/>
        </p:nvCxnSpPr>
        <p:spPr>
          <a:xfrm flipV="1">
            <a:off x="6568238" y="4798526"/>
            <a:ext cx="402255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FB218146-A439-1ECF-E9FE-00C23895154F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10590796" y="4339520"/>
            <a:ext cx="0" cy="459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E9F77495-AF6B-6A22-12E3-07AFB8A1344A}"/>
              </a:ext>
            </a:extLst>
          </p:cNvPr>
          <p:cNvSpPr txBox="1"/>
          <p:nvPr/>
        </p:nvSpPr>
        <p:spPr>
          <a:xfrm>
            <a:off x="10140032" y="1532624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(1,1)</a:t>
            </a:r>
            <a:endParaRPr lang="it-IT" sz="1100" dirty="0"/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16CAB9F5-C719-781D-EC22-4CE056C5AC5E}"/>
              </a:ext>
            </a:extLst>
          </p:cNvPr>
          <p:cNvSpPr txBox="1"/>
          <p:nvPr/>
        </p:nvSpPr>
        <p:spPr>
          <a:xfrm>
            <a:off x="10123805" y="2623283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(0,N)</a:t>
            </a:r>
            <a:endParaRPr lang="it-IT" sz="1100" dirty="0"/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4F980068-743B-DBF7-98E1-8235ABEECF1A}"/>
              </a:ext>
            </a:extLst>
          </p:cNvPr>
          <p:cNvSpPr txBox="1"/>
          <p:nvPr/>
        </p:nvSpPr>
        <p:spPr>
          <a:xfrm>
            <a:off x="6568238" y="4517335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(1,1)</a:t>
            </a:r>
            <a:endParaRPr lang="it-IT" sz="1100" dirty="0"/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0D28DB85-86DE-6729-6952-43DF9AA8A1D1}"/>
              </a:ext>
            </a:extLst>
          </p:cNvPr>
          <p:cNvSpPr txBox="1"/>
          <p:nvPr/>
        </p:nvSpPr>
        <p:spPr>
          <a:xfrm>
            <a:off x="10120795" y="3343899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(0,N)</a:t>
            </a:r>
            <a:endParaRPr lang="it-IT" sz="1100" dirty="0"/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D911B93-E157-36A7-9249-8D93571B2EEA}"/>
              </a:ext>
            </a:extLst>
          </p:cNvPr>
          <p:cNvCxnSpPr>
            <a:stCxn id="4" idx="2"/>
          </p:cNvCxnSpPr>
          <p:nvPr/>
        </p:nvCxnSpPr>
        <p:spPr>
          <a:xfrm>
            <a:off x="969544" y="1532625"/>
            <a:ext cx="5013" cy="40079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ombo 37">
            <a:extLst>
              <a:ext uri="{FF2B5EF4-FFF2-40B4-BE49-F238E27FC236}">
                <a16:creationId xmlns:a16="http://schemas.microsoft.com/office/drawing/2014/main" id="{9272837B-9B21-D25E-A425-622CE3B5465F}"/>
              </a:ext>
            </a:extLst>
          </p:cNvPr>
          <p:cNvSpPr/>
          <p:nvPr/>
        </p:nvSpPr>
        <p:spPr>
          <a:xfrm>
            <a:off x="2476498" y="5231888"/>
            <a:ext cx="1590174" cy="6173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latin typeface="Rockwell" panose="02060603020205020403" pitchFamily="18" charset="0"/>
              </a:rPr>
              <a:t>A</a:t>
            </a:r>
            <a:r>
              <a:rPr lang="it-IT" sz="750" dirty="0">
                <a:latin typeface="Rockwell" panose="02060603020205020403" pitchFamily="18" charset="0"/>
              </a:rPr>
              <a:t>PPARTIENE</a:t>
            </a:r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D5F52B14-E21D-5514-2A3E-461B21ED2A9A}"/>
              </a:ext>
            </a:extLst>
          </p:cNvPr>
          <p:cNvCxnSpPr>
            <a:endCxn id="38" idx="1"/>
          </p:cNvCxnSpPr>
          <p:nvPr/>
        </p:nvCxnSpPr>
        <p:spPr>
          <a:xfrm>
            <a:off x="982076" y="5540540"/>
            <a:ext cx="14944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8196DA7D-22DE-98ED-6F35-FCA53B5F54BF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066672" y="5540540"/>
            <a:ext cx="76099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8D111D43-70D9-86AD-2BC0-BC09E69312E8}"/>
              </a:ext>
            </a:extLst>
          </p:cNvPr>
          <p:cNvCxnSpPr>
            <a:cxnSpLocks/>
          </p:cNvCxnSpPr>
          <p:nvPr/>
        </p:nvCxnSpPr>
        <p:spPr>
          <a:xfrm flipV="1">
            <a:off x="11676647" y="3124043"/>
            <a:ext cx="0" cy="24164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3A39FA36-B28A-D125-B2AD-CBF49A1C5936}"/>
              </a:ext>
            </a:extLst>
          </p:cNvPr>
          <p:cNvCxnSpPr>
            <a:endCxn id="54" idx="3"/>
          </p:cNvCxnSpPr>
          <p:nvPr/>
        </p:nvCxnSpPr>
        <p:spPr>
          <a:xfrm flipH="1">
            <a:off x="11385883" y="3124043"/>
            <a:ext cx="29076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1F62F9C0-E85D-F195-24D1-BB594EBB42FD}"/>
              </a:ext>
            </a:extLst>
          </p:cNvPr>
          <p:cNvSpPr txBox="1"/>
          <p:nvPr/>
        </p:nvSpPr>
        <p:spPr>
          <a:xfrm>
            <a:off x="11367068" y="2862432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(0,N)</a:t>
            </a:r>
            <a:endParaRPr lang="it-IT" sz="1100" dirty="0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FE326876-D626-FC76-99E7-45194264879E}"/>
              </a:ext>
            </a:extLst>
          </p:cNvPr>
          <p:cNvSpPr txBox="1"/>
          <p:nvPr/>
        </p:nvSpPr>
        <p:spPr>
          <a:xfrm>
            <a:off x="950259" y="1532624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(1,1)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308969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6001AAD3-DB27-359C-0728-2FE59CC17FE2}"/>
              </a:ext>
            </a:extLst>
          </p:cNvPr>
          <p:cNvSpPr/>
          <p:nvPr/>
        </p:nvSpPr>
        <p:spPr>
          <a:xfrm>
            <a:off x="3831053" y="1704118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TESSERATO</a:t>
            </a:r>
            <a:endParaRPr lang="it-IT" dirty="0">
              <a:latin typeface="Rockwell" panose="02060603020205020403" pitchFamily="18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AB9433E-924B-877E-44E2-3971D40ED3C8}"/>
              </a:ext>
            </a:extLst>
          </p:cNvPr>
          <p:cNvSpPr/>
          <p:nvPr/>
        </p:nvSpPr>
        <p:spPr>
          <a:xfrm>
            <a:off x="3824034" y="5192249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CORSO</a:t>
            </a:r>
            <a:endParaRPr lang="it-IT" dirty="0">
              <a:latin typeface="Rockwell" panose="02060603020205020403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4CDF381-4F69-F111-CEBB-9275830D9EE5}"/>
              </a:ext>
            </a:extLst>
          </p:cNvPr>
          <p:cNvSpPr/>
          <p:nvPr/>
        </p:nvSpPr>
        <p:spPr>
          <a:xfrm>
            <a:off x="1425739" y="430868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COMPETIZIONE</a:t>
            </a:r>
            <a:endParaRPr lang="it-IT" dirty="0">
              <a:latin typeface="Rockwell" panose="02060603020205020403" pitchFamily="18" charset="0"/>
            </a:endParaRP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1A2F0EB2-238B-01C6-D15B-E7916042884D}"/>
              </a:ext>
            </a:extLst>
          </p:cNvPr>
          <p:cNvSpPr/>
          <p:nvPr/>
        </p:nvSpPr>
        <p:spPr>
          <a:xfrm>
            <a:off x="2460456" y="3800618"/>
            <a:ext cx="1590174" cy="6173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latin typeface="Rockwell" panose="02060603020205020403" pitchFamily="18" charset="0"/>
              </a:rPr>
              <a:t>PARTECIPA</a:t>
            </a:r>
            <a:endParaRPr lang="it-IT" sz="1050" dirty="0">
              <a:latin typeface="Rockwell" panose="02060603020205020403" pitchFamily="18" charset="0"/>
            </a:endParaRP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C5D31AE2-2316-6BA7-955E-291E49366E27}"/>
              </a:ext>
            </a:extLst>
          </p:cNvPr>
          <p:cNvSpPr/>
          <p:nvPr/>
        </p:nvSpPr>
        <p:spPr>
          <a:xfrm>
            <a:off x="1425739" y="1617696"/>
            <a:ext cx="1590174" cy="6173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latin typeface="Rockwell" panose="02060603020205020403" pitchFamily="18" charset="0"/>
              </a:rPr>
              <a:t>PARTECIPA</a:t>
            </a:r>
            <a:endParaRPr lang="it-IT" sz="1050" dirty="0">
              <a:latin typeface="Rockwell" panose="02060603020205020403" pitchFamily="18" charset="0"/>
            </a:endParaRPr>
          </a:p>
        </p:txBody>
      </p:sp>
      <p:sp>
        <p:nvSpPr>
          <p:cNvPr id="7" name="Rombo 6">
            <a:extLst>
              <a:ext uri="{FF2B5EF4-FFF2-40B4-BE49-F238E27FC236}">
                <a16:creationId xmlns:a16="http://schemas.microsoft.com/office/drawing/2014/main" id="{9CE61733-BC2F-38A3-E51D-3FDD9154D6E2}"/>
              </a:ext>
            </a:extLst>
          </p:cNvPr>
          <p:cNvSpPr/>
          <p:nvPr/>
        </p:nvSpPr>
        <p:spPr>
          <a:xfrm>
            <a:off x="6236366" y="1617695"/>
            <a:ext cx="1590174" cy="6173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latin typeface="Rockwell" panose="02060603020205020403" pitchFamily="18" charset="0"/>
              </a:rPr>
              <a:t>POSSIEDE</a:t>
            </a:r>
            <a:endParaRPr lang="it-IT" sz="1050" dirty="0">
              <a:latin typeface="Rockwell" panose="02060603020205020403" pitchFamily="18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EC39E71-ED2A-9F9B-A29D-7EF40E099B56}"/>
              </a:ext>
            </a:extLst>
          </p:cNvPr>
          <p:cNvSpPr/>
          <p:nvPr/>
        </p:nvSpPr>
        <p:spPr>
          <a:xfrm>
            <a:off x="8641679" y="1704118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TESSERA</a:t>
            </a:r>
            <a:endParaRPr lang="it-IT" dirty="0">
              <a:latin typeface="Rockwell" panose="02060603020205020403" pitchFamily="18" charset="0"/>
            </a:endParaRP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B147DB63-C339-6DB8-6726-77ACBD92C1CE}"/>
              </a:ext>
            </a:extLst>
          </p:cNvPr>
          <p:cNvCxnSpPr>
            <a:stCxn id="6" idx="3"/>
            <a:endCxn id="2" idx="1"/>
          </p:cNvCxnSpPr>
          <p:nvPr/>
        </p:nvCxnSpPr>
        <p:spPr>
          <a:xfrm>
            <a:off x="3015913" y="1926348"/>
            <a:ext cx="815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E8F370BB-9E17-4EB2-81C5-133403E18B16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5421227" y="1926347"/>
            <a:ext cx="81513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128EB428-B8B7-9E5D-813A-59D2B1945E0B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826540" y="1926347"/>
            <a:ext cx="81513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26D20BE8-8D47-A448-82D2-CC6221EB8942}"/>
              </a:ext>
            </a:extLst>
          </p:cNvPr>
          <p:cNvSpPr/>
          <p:nvPr/>
        </p:nvSpPr>
        <p:spPr>
          <a:xfrm>
            <a:off x="2463464" y="2966629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ALLIEVO</a:t>
            </a:r>
            <a:endParaRPr lang="it-IT" dirty="0">
              <a:latin typeface="Rockwell" panose="02060603020205020403" pitchFamily="18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37C8EC8-6D75-4B92-8AEB-3F30088AABD1}"/>
              </a:ext>
            </a:extLst>
          </p:cNvPr>
          <p:cNvSpPr/>
          <p:nvPr/>
        </p:nvSpPr>
        <p:spPr>
          <a:xfrm>
            <a:off x="5120440" y="2966628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INSEGNANTE</a:t>
            </a:r>
            <a:endParaRPr lang="it-IT" dirty="0">
              <a:latin typeface="Rockwell" panose="02060603020205020403" pitchFamily="18" charset="0"/>
            </a:endParaRP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9CB28C6F-18E6-88F3-5DC0-10149962CB0D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3255543" y="2577097"/>
            <a:ext cx="3008" cy="3895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9D0DA534-3F4F-20FB-1211-6120F7B97AF9}"/>
              </a:ext>
            </a:extLst>
          </p:cNvPr>
          <p:cNvCxnSpPr/>
          <p:nvPr/>
        </p:nvCxnSpPr>
        <p:spPr>
          <a:xfrm flipH="1" flipV="1">
            <a:off x="5915527" y="2577096"/>
            <a:ext cx="3008" cy="3895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84F9CFB2-D4E8-826B-256F-46B05916D861}"/>
              </a:ext>
            </a:extLst>
          </p:cNvPr>
          <p:cNvCxnSpPr/>
          <p:nvPr/>
        </p:nvCxnSpPr>
        <p:spPr>
          <a:xfrm>
            <a:off x="3255543" y="2577096"/>
            <a:ext cx="26599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99D3A64-D225-3D85-8667-A0BA6520CCF8}"/>
              </a:ext>
            </a:extLst>
          </p:cNvPr>
          <p:cNvCxnSpPr>
            <a:cxnSpLocks/>
          </p:cNvCxnSpPr>
          <p:nvPr/>
        </p:nvCxnSpPr>
        <p:spPr>
          <a:xfrm flipV="1">
            <a:off x="4619121" y="2148577"/>
            <a:ext cx="0" cy="428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mbo 18">
            <a:extLst>
              <a:ext uri="{FF2B5EF4-FFF2-40B4-BE49-F238E27FC236}">
                <a16:creationId xmlns:a16="http://schemas.microsoft.com/office/drawing/2014/main" id="{71D0248B-7BF6-FCDB-3C16-2274378B3AD1}"/>
              </a:ext>
            </a:extLst>
          </p:cNvPr>
          <p:cNvSpPr/>
          <p:nvPr/>
        </p:nvSpPr>
        <p:spPr>
          <a:xfrm>
            <a:off x="5120440" y="3800618"/>
            <a:ext cx="1590174" cy="6173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latin typeface="Rockwell" panose="02060603020205020403" pitchFamily="18" charset="0"/>
              </a:rPr>
              <a:t>TIENE</a:t>
            </a:r>
            <a:endParaRPr lang="it-IT" sz="1050" dirty="0">
              <a:latin typeface="Rockwell" panose="02060603020205020403" pitchFamily="18" charset="0"/>
            </a:endParaRP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1CB1BF14-5583-6A2B-3AD2-4ED875518C99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3255543" y="4417922"/>
            <a:ext cx="251" cy="3871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F7456E99-7A01-8AA9-CC66-FF8BCD579809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5915527" y="4417922"/>
            <a:ext cx="251" cy="3871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F6267A0F-3FAC-D006-23DB-6570C6172833}"/>
              </a:ext>
            </a:extLst>
          </p:cNvPr>
          <p:cNvCxnSpPr/>
          <p:nvPr/>
        </p:nvCxnSpPr>
        <p:spPr>
          <a:xfrm>
            <a:off x="3255543" y="4800323"/>
            <a:ext cx="9568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77DA2EF6-55C5-5A2C-D9E9-97746B96401E}"/>
              </a:ext>
            </a:extLst>
          </p:cNvPr>
          <p:cNvCxnSpPr>
            <a:cxnSpLocks/>
          </p:cNvCxnSpPr>
          <p:nvPr/>
        </p:nvCxnSpPr>
        <p:spPr>
          <a:xfrm>
            <a:off x="4955674" y="4805085"/>
            <a:ext cx="9568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7708B73C-B9B0-07E2-3E5B-106DF4A247A0}"/>
              </a:ext>
            </a:extLst>
          </p:cNvPr>
          <p:cNvCxnSpPr>
            <a:cxnSpLocks/>
          </p:cNvCxnSpPr>
          <p:nvPr/>
        </p:nvCxnSpPr>
        <p:spPr>
          <a:xfrm flipH="1" flipV="1">
            <a:off x="4207375" y="4800323"/>
            <a:ext cx="251" cy="3871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0819A813-109E-BEF0-222F-E24ED757678A}"/>
              </a:ext>
            </a:extLst>
          </p:cNvPr>
          <p:cNvCxnSpPr>
            <a:cxnSpLocks/>
          </p:cNvCxnSpPr>
          <p:nvPr/>
        </p:nvCxnSpPr>
        <p:spPr>
          <a:xfrm flipH="1" flipV="1">
            <a:off x="4958682" y="4800323"/>
            <a:ext cx="251" cy="3871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92C6B17-01C1-3257-F405-96D226DCC09D}"/>
              </a:ext>
            </a:extLst>
          </p:cNvPr>
          <p:cNvCxnSpPr>
            <a:cxnSpLocks/>
            <a:stCxn id="5" idx="0"/>
            <a:endCxn id="13" idx="2"/>
          </p:cNvCxnSpPr>
          <p:nvPr/>
        </p:nvCxnSpPr>
        <p:spPr>
          <a:xfrm flipV="1">
            <a:off x="3255543" y="3411088"/>
            <a:ext cx="3008" cy="3895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B94EEBD6-DCD6-9BCA-117E-94835FFC205E}"/>
              </a:ext>
            </a:extLst>
          </p:cNvPr>
          <p:cNvCxnSpPr>
            <a:cxnSpLocks/>
            <a:stCxn id="19" idx="0"/>
            <a:endCxn id="14" idx="2"/>
          </p:cNvCxnSpPr>
          <p:nvPr/>
        </p:nvCxnSpPr>
        <p:spPr>
          <a:xfrm flipV="1">
            <a:off x="5915527" y="3411087"/>
            <a:ext cx="0" cy="3895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AD9F3CC-FCE1-FA2F-84A8-1120A44451DA}"/>
              </a:ext>
            </a:extLst>
          </p:cNvPr>
          <p:cNvSpPr txBox="1"/>
          <p:nvPr/>
        </p:nvSpPr>
        <p:spPr>
          <a:xfrm>
            <a:off x="3361051" y="1671492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(0,N)</a:t>
            </a:r>
            <a:endParaRPr lang="it-IT" sz="1100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65409FF-EA93-35A5-2238-EEA5BAC1C3B1}"/>
              </a:ext>
            </a:extLst>
          </p:cNvPr>
          <p:cNvSpPr txBox="1"/>
          <p:nvPr/>
        </p:nvSpPr>
        <p:spPr>
          <a:xfrm>
            <a:off x="1750826" y="869587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(0,N)</a:t>
            </a:r>
            <a:endParaRPr lang="it-IT" sz="1100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6D6B671-903A-DB48-EB68-A1CDF323142F}"/>
              </a:ext>
            </a:extLst>
          </p:cNvPr>
          <p:cNvSpPr txBox="1"/>
          <p:nvPr/>
        </p:nvSpPr>
        <p:spPr>
          <a:xfrm>
            <a:off x="5421227" y="166454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(1,N)</a:t>
            </a:r>
            <a:endParaRPr lang="it-IT" sz="1100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71C30784-381E-FE38-2C7B-62EA21D6ED93}"/>
              </a:ext>
            </a:extLst>
          </p:cNvPr>
          <p:cNvSpPr txBox="1"/>
          <p:nvPr/>
        </p:nvSpPr>
        <p:spPr>
          <a:xfrm>
            <a:off x="8171679" y="1671492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(1,1)</a:t>
            </a:r>
            <a:endParaRPr lang="it-IT" sz="1100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FB7745B-483B-9C18-397E-CBB3A805ACE8}"/>
              </a:ext>
            </a:extLst>
          </p:cNvPr>
          <p:cNvSpPr txBox="1"/>
          <p:nvPr/>
        </p:nvSpPr>
        <p:spPr>
          <a:xfrm>
            <a:off x="2785543" y="3399636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(0,N)</a:t>
            </a:r>
            <a:endParaRPr lang="it-IT" sz="1100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4D32F77-3709-3666-B8E4-F28F907D4DBB}"/>
              </a:ext>
            </a:extLst>
          </p:cNvPr>
          <p:cNvSpPr txBox="1"/>
          <p:nvPr/>
        </p:nvSpPr>
        <p:spPr>
          <a:xfrm>
            <a:off x="5912519" y="3399676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(0,N)</a:t>
            </a:r>
            <a:endParaRPr lang="it-IT" sz="1100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F87402B9-9D70-DAAA-5188-F161E3DB2E30}"/>
              </a:ext>
            </a:extLst>
          </p:cNvPr>
          <p:cNvSpPr txBox="1"/>
          <p:nvPr/>
        </p:nvSpPr>
        <p:spPr>
          <a:xfrm>
            <a:off x="3737375" y="4930639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(0,N)</a:t>
            </a:r>
            <a:endParaRPr lang="it-IT" sz="1100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AF13DFD1-F50A-FE24-4B19-6B40E069EF49}"/>
              </a:ext>
            </a:extLst>
          </p:cNvPr>
          <p:cNvSpPr txBox="1"/>
          <p:nvPr/>
        </p:nvSpPr>
        <p:spPr>
          <a:xfrm>
            <a:off x="4967203" y="493589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(1,N)</a:t>
            </a:r>
            <a:endParaRPr lang="it-IT" sz="1100" dirty="0"/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12F9AC88-71BF-EEE4-2CCA-E1D0CC3DACE1}"/>
              </a:ext>
            </a:extLst>
          </p:cNvPr>
          <p:cNvSpPr/>
          <p:nvPr/>
        </p:nvSpPr>
        <p:spPr>
          <a:xfrm>
            <a:off x="8641679" y="3517766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ckwell" panose="02060603020205020403" pitchFamily="18" charset="0"/>
              </a:rPr>
              <a:t>D</a:t>
            </a:r>
            <a:r>
              <a:rPr lang="it-IT" sz="1400" dirty="0">
                <a:latin typeface="Rockwell" panose="02060603020205020403" pitchFamily="18" charset="0"/>
              </a:rPr>
              <a:t>ISCIPLINA</a:t>
            </a:r>
            <a:endParaRPr lang="it-IT" dirty="0">
              <a:latin typeface="Rockwell" panose="02060603020205020403" pitchFamily="18" charset="0"/>
            </a:endParaRPr>
          </a:p>
        </p:txBody>
      </p:sp>
      <p:sp>
        <p:nvSpPr>
          <p:cNvPr id="55" name="Rombo 54">
            <a:extLst>
              <a:ext uri="{FF2B5EF4-FFF2-40B4-BE49-F238E27FC236}">
                <a16:creationId xmlns:a16="http://schemas.microsoft.com/office/drawing/2014/main" id="{16437A38-7A59-834B-A566-EFEF369C88C4}"/>
              </a:ext>
            </a:extLst>
          </p:cNvPr>
          <p:cNvSpPr/>
          <p:nvPr/>
        </p:nvSpPr>
        <p:spPr>
          <a:xfrm>
            <a:off x="8641679" y="2524519"/>
            <a:ext cx="1590174" cy="6173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latin typeface="Rockwell" panose="02060603020205020403" pitchFamily="18" charset="0"/>
              </a:rPr>
              <a:t>A</a:t>
            </a:r>
            <a:r>
              <a:rPr lang="it-IT" sz="750" dirty="0">
                <a:latin typeface="Rockwell" panose="02060603020205020403" pitchFamily="18" charset="0"/>
              </a:rPr>
              <a:t>PPARTIENE</a:t>
            </a:r>
          </a:p>
        </p:txBody>
      </p:sp>
      <p:sp>
        <p:nvSpPr>
          <p:cNvPr id="56" name="Rombo 55">
            <a:extLst>
              <a:ext uri="{FF2B5EF4-FFF2-40B4-BE49-F238E27FC236}">
                <a16:creationId xmlns:a16="http://schemas.microsoft.com/office/drawing/2014/main" id="{F2A4C43A-3F7F-8AA6-3B76-CEFE28810D3B}"/>
              </a:ext>
            </a:extLst>
          </p:cNvPr>
          <p:cNvSpPr/>
          <p:nvPr/>
        </p:nvSpPr>
        <p:spPr>
          <a:xfrm>
            <a:off x="8641679" y="4338168"/>
            <a:ext cx="1590174" cy="6173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latin typeface="Rockwell" panose="02060603020205020403" pitchFamily="18" charset="0"/>
              </a:rPr>
              <a:t>A</a:t>
            </a:r>
            <a:r>
              <a:rPr lang="it-IT" sz="750" dirty="0">
                <a:latin typeface="Rockwell" panose="02060603020205020403" pitchFamily="18" charset="0"/>
              </a:rPr>
              <a:t>PPARTIENE</a:t>
            </a:r>
          </a:p>
        </p:txBody>
      </p: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D0409E55-DB44-0528-B0C1-58CB0A6B2197}"/>
              </a:ext>
            </a:extLst>
          </p:cNvPr>
          <p:cNvCxnSpPr>
            <a:stCxn id="8" idx="2"/>
            <a:endCxn id="55" idx="0"/>
          </p:cNvCxnSpPr>
          <p:nvPr/>
        </p:nvCxnSpPr>
        <p:spPr>
          <a:xfrm>
            <a:off x="9436766" y="2148577"/>
            <a:ext cx="0" cy="3759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BF06D2E9-ED53-A5D1-FAF8-F52459529045}"/>
              </a:ext>
            </a:extLst>
          </p:cNvPr>
          <p:cNvCxnSpPr>
            <a:stCxn id="55" idx="2"/>
            <a:endCxn id="54" idx="0"/>
          </p:cNvCxnSpPr>
          <p:nvPr/>
        </p:nvCxnSpPr>
        <p:spPr>
          <a:xfrm>
            <a:off x="9436766" y="3141823"/>
            <a:ext cx="0" cy="3759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648F6F48-0D2A-BF60-ED88-7D243B248EDE}"/>
              </a:ext>
            </a:extLst>
          </p:cNvPr>
          <p:cNvCxnSpPr>
            <a:stCxn id="54" idx="2"/>
            <a:endCxn id="56" idx="0"/>
          </p:cNvCxnSpPr>
          <p:nvPr/>
        </p:nvCxnSpPr>
        <p:spPr>
          <a:xfrm>
            <a:off x="9436766" y="3962225"/>
            <a:ext cx="0" cy="3759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ABBE2B54-11B0-3E96-5A8E-D873722B36FB}"/>
              </a:ext>
            </a:extLst>
          </p:cNvPr>
          <p:cNvCxnSpPr>
            <a:stCxn id="3" idx="3"/>
          </p:cNvCxnSpPr>
          <p:nvPr/>
        </p:nvCxnSpPr>
        <p:spPr>
          <a:xfrm flipV="1">
            <a:off x="5414208" y="5414478"/>
            <a:ext cx="402255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AF2711F3-1F99-33B2-6183-317CD717BC7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9436766" y="4955472"/>
            <a:ext cx="0" cy="459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F101F962-6737-96C2-DE69-3090CAD72878}"/>
              </a:ext>
            </a:extLst>
          </p:cNvPr>
          <p:cNvSpPr txBox="1"/>
          <p:nvPr/>
        </p:nvSpPr>
        <p:spPr>
          <a:xfrm>
            <a:off x="8986002" y="2148576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(1,1)</a:t>
            </a:r>
            <a:endParaRPr lang="it-IT" sz="1100" dirty="0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34D77472-DD7E-CF11-E93D-9F64295B5890}"/>
              </a:ext>
            </a:extLst>
          </p:cNvPr>
          <p:cNvSpPr txBox="1"/>
          <p:nvPr/>
        </p:nvSpPr>
        <p:spPr>
          <a:xfrm>
            <a:off x="8969775" y="3239235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(0,N)</a:t>
            </a:r>
            <a:endParaRPr lang="it-IT" sz="1100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DE9573FE-CCA7-A6CD-DBAA-6AC2BA2DAC8C}"/>
              </a:ext>
            </a:extLst>
          </p:cNvPr>
          <p:cNvSpPr txBox="1"/>
          <p:nvPr/>
        </p:nvSpPr>
        <p:spPr>
          <a:xfrm>
            <a:off x="5414208" y="5133287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(1,1)</a:t>
            </a:r>
            <a:endParaRPr lang="it-IT" sz="1100" dirty="0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B25EE2BD-FB7C-DF8B-24FA-EA9379CBC8BE}"/>
              </a:ext>
            </a:extLst>
          </p:cNvPr>
          <p:cNvSpPr txBox="1"/>
          <p:nvPr/>
        </p:nvSpPr>
        <p:spPr>
          <a:xfrm>
            <a:off x="8966765" y="395985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(0,N)</a:t>
            </a:r>
            <a:endParaRPr lang="it-IT" sz="1100" dirty="0"/>
          </a:p>
        </p:txBody>
      </p: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817468BC-635B-4F44-A9C1-11FDB2964A9C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220826" y="875327"/>
            <a:ext cx="0" cy="7423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ttangolo 74">
            <a:extLst>
              <a:ext uri="{FF2B5EF4-FFF2-40B4-BE49-F238E27FC236}">
                <a16:creationId xmlns:a16="http://schemas.microsoft.com/office/drawing/2014/main" id="{B56AEF5A-93AC-90F9-197B-03AC353C3FBA}"/>
              </a:ext>
            </a:extLst>
          </p:cNvPr>
          <p:cNvSpPr/>
          <p:nvPr/>
        </p:nvSpPr>
        <p:spPr>
          <a:xfrm>
            <a:off x="7344898" y="431476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ATLETA</a:t>
            </a:r>
            <a:endParaRPr lang="it-IT" dirty="0">
              <a:latin typeface="Rockwell" panose="02060603020205020403" pitchFamily="18" charset="0"/>
            </a:endParaRPr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77E99038-59BD-FE91-6BA1-871B6430EDD6}"/>
              </a:ext>
            </a:extLst>
          </p:cNvPr>
          <p:cNvSpPr/>
          <p:nvPr/>
        </p:nvSpPr>
        <p:spPr>
          <a:xfrm>
            <a:off x="10001874" y="431475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DIRIGENTE</a:t>
            </a:r>
            <a:endParaRPr lang="it-IT" dirty="0">
              <a:latin typeface="Rockwell" panose="02060603020205020403" pitchFamily="18" charset="0"/>
            </a:endParaRPr>
          </a:p>
        </p:txBody>
      </p: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89FBD7B2-7788-87E4-3570-98B5E88BFE8B}"/>
              </a:ext>
            </a:extLst>
          </p:cNvPr>
          <p:cNvGrpSpPr/>
          <p:nvPr/>
        </p:nvGrpSpPr>
        <p:grpSpPr>
          <a:xfrm rot="10800000">
            <a:off x="8136101" y="879312"/>
            <a:ext cx="2662992" cy="818052"/>
            <a:chOff x="10862008" y="1497596"/>
            <a:chExt cx="2662992" cy="818052"/>
          </a:xfrm>
        </p:grpSpPr>
        <p:cxnSp>
          <p:nvCxnSpPr>
            <p:cNvPr id="77" name="Connettore diritto 76">
              <a:extLst>
                <a:ext uri="{FF2B5EF4-FFF2-40B4-BE49-F238E27FC236}">
                  <a16:creationId xmlns:a16="http://schemas.microsoft.com/office/drawing/2014/main" id="{473FEEA2-ABF2-E94A-97A4-1BFA19882311}"/>
                </a:ext>
              </a:extLst>
            </p:cNvPr>
            <p:cNvCxnSpPr/>
            <p:nvPr/>
          </p:nvCxnSpPr>
          <p:spPr>
            <a:xfrm flipH="1" flipV="1">
              <a:off x="10862008" y="1926116"/>
              <a:ext cx="3008" cy="3895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nettore diritto 77">
              <a:extLst>
                <a:ext uri="{FF2B5EF4-FFF2-40B4-BE49-F238E27FC236}">
                  <a16:creationId xmlns:a16="http://schemas.microsoft.com/office/drawing/2014/main" id="{AFF2FEE8-CA5E-29C9-2CE6-F1B464707469}"/>
                </a:ext>
              </a:extLst>
            </p:cNvPr>
            <p:cNvCxnSpPr/>
            <p:nvPr/>
          </p:nvCxnSpPr>
          <p:spPr>
            <a:xfrm flipH="1" flipV="1">
              <a:off x="13521992" y="1926115"/>
              <a:ext cx="3008" cy="3895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ttore diritto 78">
              <a:extLst>
                <a:ext uri="{FF2B5EF4-FFF2-40B4-BE49-F238E27FC236}">
                  <a16:creationId xmlns:a16="http://schemas.microsoft.com/office/drawing/2014/main" id="{08CC146F-E135-CD23-3367-6364477524F4}"/>
                </a:ext>
              </a:extLst>
            </p:cNvPr>
            <p:cNvCxnSpPr/>
            <p:nvPr/>
          </p:nvCxnSpPr>
          <p:spPr>
            <a:xfrm>
              <a:off x="10862008" y="1926115"/>
              <a:ext cx="265998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ttore 2 79">
              <a:extLst>
                <a:ext uri="{FF2B5EF4-FFF2-40B4-BE49-F238E27FC236}">
                  <a16:creationId xmlns:a16="http://schemas.microsoft.com/office/drawing/2014/main" id="{D9A612A7-8BCB-5900-D94C-AC0A450BAD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25586" y="1497596"/>
              <a:ext cx="0" cy="4285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3C6696D4-61F3-3C69-F320-26D95BC2416D}"/>
              </a:ext>
            </a:extLst>
          </p:cNvPr>
          <p:cNvCxnSpPr>
            <a:cxnSpLocks/>
          </p:cNvCxnSpPr>
          <p:nvPr/>
        </p:nvCxnSpPr>
        <p:spPr>
          <a:xfrm>
            <a:off x="959820" y="653097"/>
            <a:ext cx="0" cy="55013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ombo 48">
            <a:extLst>
              <a:ext uri="{FF2B5EF4-FFF2-40B4-BE49-F238E27FC236}">
                <a16:creationId xmlns:a16="http://schemas.microsoft.com/office/drawing/2014/main" id="{7B88EDF5-6BA8-DF36-B247-A26A8A38A1D4}"/>
              </a:ext>
            </a:extLst>
          </p:cNvPr>
          <p:cNvSpPr/>
          <p:nvPr/>
        </p:nvSpPr>
        <p:spPr>
          <a:xfrm>
            <a:off x="1486783" y="5845841"/>
            <a:ext cx="1590174" cy="6173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latin typeface="Rockwell" panose="02060603020205020403" pitchFamily="18" charset="0"/>
              </a:rPr>
              <a:t>A</a:t>
            </a:r>
            <a:r>
              <a:rPr lang="it-IT" sz="750" dirty="0">
                <a:latin typeface="Rockwell" panose="02060603020205020403" pitchFamily="18" charset="0"/>
              </a:rPr>
              <a:t>PPARTIENE</a:t>
            </a:r>
          </a:p>
        </p:txBody>
      </p: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F2A4597D-915F-5327-3A2B-3E2B22A65312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959820" y="6154493"/>
            <a:ext cx="5269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A4F1B1B9-7872-2E3F-566B-6BB9398288F1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3076957" y="6154493"/>
            <a:ext cx="76099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78E01276-207E-C609-B6C3-3DFE06C2D0A7}"/>
              </a:ext>
            </a:extLst>
          </p:cNvPr>
          <p:cNvCxnSpPr>
            <a:cxnSpLocks/>
          </p:cNvCxnSpPr>
          <p:nvPr/>
        </p:nvCxnSpPr>
        <p:spPr>
          <a:xfrm flipV="1">
            <a:off x="10686932" y="3737996"/>
            <a:ext cx="0" cy="24164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8B73D5E1-07F2-9FCE-6D23-516D8FEAEEBE}"/>
              </a:ext>
            </a:extLst>
          </p:cNvPr>
          <p:cNvSpPr txBox="1"/>
          <p:nvPr/>
        </p:nvSpPr>
        <p:spPr>
          <a:xfrm>
            <a:off x="10215042" y="3450059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(0,N)</a:t>
            </a:r>
            <a:endParaRPr lang="it-IT" sz="1100" dirty="0"/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3631389D-7619-D45A-487C-F0DDE233BF58}"/>
              </a:ext>
            </a:extLst>
          </p:cNvPr>
          <p:cNvSpPr txBox="1"/>
          <p:nvPr/>
        </p:nvSpPr>
        <p:spPr>
          <a:xfrm>
            <a:off x="974975" y="386599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(1,1)</a:t>
            </a:r>
            <a:endParaRPr lang="it-IT" sz="1100" dirty="0"/>
          </a:p>
        </p:txBody>
      </p: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BFD21053-ACF2-6497-808D-304019C8A390}"/>
              </a:ext>
            </a:extLst>
          </p:cNvPr>
          <p:cNvCxnSpPr>
            <a:stCxn id="54" idx="3"/>
          </p:cNvCxnSpPr>
          <p:nvPr/>
        </p:nvCxnSpPr>
        <p:spPr>
          <a:xfrm>
            <a:off x="10231853" y="3739996"/>
            <a:ext cx="453189" cy="41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2C5EF733-1DA4-164A-9DF7-90922040C65D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959820" y="653098"/>
            <a:ext cx="4659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23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AC42E8A8-8356-149D-18F6-DFC76C0495EB}"/>
              </a:ext>
            </a:extLst>
          </p:cNvPr>
          <p:cNvSpPr/>
          <p:nvPr/>
        </p:nvSpPr>
        <p:spPr>
          <a:xfrm>
            <a:off x="3911465" y="1811666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TESSERATO</a:t>
            </a:r>
            <a:endParaRPr lang="it-IT" dirty="0">
              <a:latin typeface="Rockwell" panose="02060603020205020403" pitchFamily="18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B617623-9F43-D98F-3854-491564583FB5}"/>
              </a:ext>
            </a:extLst>
          </p:cNvPr>
          <p:cNvSpPr/>
          <p:nvPr/>
        </p:nvSpPr>
        <p:spPr>
          <a:xfrm>
            <a:off x="3904446" y="5299797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CORSO</a:t>
            </a:r>
            <a:endParaRPr lang="it-IT" dirty="0">
              <a:latin typeface="Rockwell" panose="02060603020205020403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21E8EF4-C867-80A9-9531-16356D2766C0}"/>
              </a:ext>
            </a:extLst>
          </p:cNvPr>
          <p:cNvSpPr/>
          <p:nvPr/>
        </p:nvSpPr>
        <p:spPr>
          <a:xfrm>
            <a:off x="1506151" y="538416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COMPETIZIONE</a:t>
            </a:r>
            <a:endParaRPr lang="it-IT" dirty="0">
              <a:latin typeface="Rockwell" panose="02060603020205020403" pitchFamily="18" charset="0"/>
            </a:endParaRP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50EC6CE0-F606-AAF1-8197-02022BF2B845}"/>
              </a:ext>
            </a:extLst>
          </p:cNvPr>
          <p:cNvSpPr/>
          <p:nvPr/>
        </p:nvSpPr>
        <p:spPr>
          <a:xfrm>
            <a:off x="2540868" y="3908166"/>
            <a:ext cx="1590174" cy="6173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latin typeface="Rockwell" panose="02060603020205020403" pitchFamily="18" charset="0"/>
              </a:rPr>
              <a:t>PARTECIPA</a:t>
            </a:r>
            <a:endParaRPr lang="it-IT" sz="1050" dirty="0">
              <a:latin typeface="Rockwell" panose="02060603020205020403" pitchFamily="18" charset="0"/>
            </a:endParaRP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5A93B98C-5B02-067E-EB5E-BB1CDD8ACF9F}"/>
              </a:ext>
            </a:extLst>
          </p:cNvPr>
          <p:cNvSpPr/>
          <p:nvPr/>
        </p:nvSpPr>
        <p:spPr>
          <a:xfrm>
            <a:off x="1506151" y="1725244"/>
            <a:ext cx="1590174" cy="6173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latin typeface="Rockwell" panose="02060603020205020403" pitchFamily="18" charset="0"/>
              </a:rPr>
              <a:t>PARTECIPA</a:t>
            </a:r>
            <a:endParaRPr lang="it-IT" sz="1050" dirty="0">
              <a:latin typeface="Rockwell" panose="02060603020205020403" pitchFamily="18" charset="0"/>
            </a:endParaRPr>
          </a:p>
        </p:txBody>
      </p:sp>
      <p:sp>
        <p:nvSpPr>
          <p:cNvPr id="7" name="Rombo 6">
            <a:extLst>
              <a:ext uri="{FF2B5EF4-FFF2-40B4-BE49-F238E27FC236}">
                <a16:creationId xmlns:a16="http://schemas.microsoft.com/office/drawing/2014/main" id="{418D9762-C45F-AD50-5377-61CAF1BE5A70}"/>
              </a:ext>
            </a:extLst>
          </p:cNvPr>
          <p:cNvSpPr/>
          <p:nvPr/>
        </p:nvSpPr>
        <p:spPr>
          <a:xfrm>
            <a:off x="6316778" y="1725243"/>
            <a:ext cx="1590174" cy="6173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latin typeface="Rockwell" panose="02060603020205020403" pitchFamily="18" charset="0"/>
              </a:rPr>
              <a:t>POSSIEDE</a:t>
            </a:r>
            <a:endParaRPr lang="it-IT" sz="1050" dirty="0">
              <a:latin typeface="Rockwell" panose="02060603020205020403" pitchFamily="18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3123463-2093-22B9-6C56-32B6D6BE894F}"/>
              </a:ext>
            </a:extLst>
          </p:cNvPr>
          <p:cNvSpPr/>
          <p:nvPr/>
        </p:nvSpPr>
        <p:spPr>
          <a:xfrm>
            <a:off x="8722091" y="1811666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TESSERA</a:t>
            </a:r>
            <a:endParaRPr lang="it-IT" dirty="0">
              <a:latin typeface="Rockwell" panose="02060603020205020403" pitchFamily="18" charset="0"/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7DF8E1B-933E-4021-3EF8-98E9ABF4866D}"/>
              </a:ext>
            </a:extLst>
          </p:cNvPr>
          <p:cNvCxnSpPr>
            <a:stCxn id="6" idx="3"/>
            <a:endCxn id="2" idx="1"/>
          </p:cNvCxnSpPr>
          <p:nvPr/>
        </p:nvCxnSpPr>
        <p:spPr>
          <a:xfrm>
            <a:off x="3096325" y="2033896"/>
            <a:ext cx="815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EE35319-A088-8A71-C51A-36347FED054B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5501639" y="2033895"/>
            <a:ext cx="81513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9D2563AC-C9C7-F371-C72F-C98B72FEFE2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906952" y="2033895"/>
            <a:ext cx="81513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0E71649D-D110-8D39-B11B-095FD25B9A8E}"/>
              </a:ext>
            </a:extLst>
          </p:cNvPr>
          <p:cNvSpPr/>
          <p:nvPr/>
        </p:nvSpPr>
        <p:spPr>
          <a:xfrm>
            <a:off x="2543876" y="3074177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ALLIEVO</a:t>
            </a:r>
            <a:endParaRPr lang="it-IT" dirty="0">
              <a:latin typeface="Rockwell" panose="02060603020205020403" pitchFamily="18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BC84E0DF-CF7F-26C5-4EFD-E769E6A3661B}"/>
              </a:ext>
            </a:extLst>
          </p:cNvPr>
          <p:cNvSpPr/>
          <p:nvPr/>
        </p:nvSpPr>
        <p:spPr>
          <a:xfrm>
            <a:off x="5200852" y="3074176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INSEGNANTE</a:t>
            </a:r>
            <a:endParaRPr lang="it-IT" dirty="0">
              <a:latin typeface="Rockwell" panose="02060603020205020403" pitchFamily="18" charset="0"/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8613F9B-5259-9EBC-D27E-B97A2ED53792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3335955" y="2684645"/>
            <a:ext cx="3008" cy="3895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852DE719-10B6-9944-424B-D7F57E911371}"/>
              </a:ext>
            </a:extLst>
          </p:cNvPr>
          <p:cNvCxnSpPr/>
          <p:nvPr/>
        </p:nvCxnSpPr>
        <p:spPr>
          <a:xfrm flipH="1" flipV="1">
            <a:off x="5995939" y="2684644"/>
            <a:ext cx="3008" cy="3895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2541A262-FA3D-56D7-F947-5059A7A24EC6}"/>
              </a:ext>
            </a:extLst>
          </p:cNvPr>
          <p:cNvCxnSpPr/>
          <p:nvPr/>
        </p:nvCxnSpPr>
        <p:spPr>
          <a:xfrm>
            <a:off x="3335955" y="2684644"/>
            <a:ext cx="26599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94D6BCCB-32FC-658C-8711-0563A1939F6C}"/>
              </a:ext>
            </a:extLst>
          </p:cNvPr>
          <p:cNvCxnSpPr>
            <a:cxnSpLocks/>
          </p:cNvCxnSpPr>
          <p:nvPr/>
        </p:nvCxnSpPr>
        <p:spPr>
          <a:xfrm flipV="1">
            <a:off x="4699533" y="2256125"/>
            <a:ext cx="0" cy="428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mbo 17">
            <a:extLst>
              <a:ext uri="{FF2B5EF4-FFF2-40B4-BE49-F238E27FC236}">
                <a16:creationId xmlns:a16="http://schemas.microsoft.com/office/drawing/2014/main" id="{8C648D91-3E73-FA34-8CC7-AFEA83E1CA9D}"/>
              </a:ext>
            </a:extLst>
          </p:cNvPr>
          <p:cNvSpPr/>
          <p:nvPr/>
        </p:nvSpPr>
        <p:spPr>
          <a:xfrm>
            <a:off x="5200852" y="3908166"/>
            <a:ext cx="1590174" cy="6173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latin typeface="Rockwell" panose="02060603020205020403" pitchFamily="18" charset="0"/>
              </a:rPr>
              <a:t>TIENE</a:t>
            </a:r>
            <a:endParaRPr lang="it-IT" sz="1050" dirty="0">
              <a:latin typeface="Rockwell" panose="02060603020205020403" pitchFamily="18" charset="0"/>
            </a:endParaRPr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02AFB0B6-3960-F60D-80FD-F0B94BB39A9B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3335955" y="4525470"/>
            <a:ext cx="251" cy="3871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D49C28E5-35AD-8E4B-E835-78407823F1D1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5995939" y="4525470"/>
            <a:ext cx="251" cy="3871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6BF9EBE6-A688-D564-2123-F5D6C71E285F}"/>
              </a:ext>
            </a:extLst>
          </p:cNvPr>
          <p:cNvCxnSpPr/>
          <p:nvPr/>
        </p:nvCxnSpPr>
        <p:spPr>
          <a:xfrm>
            <a:off x="3335955" y="4907871"/>
            <a:ext cx="9568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7F5392FB-A888-C56C-F6C6-A41E04635E93}"/>
              </a:ext>
            </a:extLst>
          </p:cNvPr>
          <p:cNvCxnSpPr>
            <a:cxnSpLocks/>
          </p:cNvCxnSpPr>
          <p:nvPr/>
        </p:nvCxnSpPr>
        <p:spPr>
          <a:xfrm>
            <a:off x="5036086" y="4912633"/>
            <a:ext cx="9568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2B5416C-F2D9-59C7-24DF-EE98189F673F}"/>
              </a:ext>
            </a:extLst>
          </p:cNvPr>
          <p:cNvCxnSpPr>
            <a:cxnSpLocks/>
          </p:cNvCxnSpPr>
          <p:nvPr/>
        </p:nvCxnSpPr>
        <p:spPr>
          <a:xfrm flipH="1" flipV="1">
            <a:off x="4287787" y="4907871"/>
            <a:ext cx="251" cy="3871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2DDEDCDF-C113-DFB8-A820-294D9514FFC4}"/>
              </a:ext>
            </a:extLst>
          </p:cNvPr>
          <p:cNvCxnSpPr>
            <a:cxnSpLocks/>
          </p:cNvCxnSpPr>
          <p:nvPr/>
        </p:nvCxnSpPr>
        <p:spPr>
          <a:xfrm flipH="1" flipV="1">
            <a:off x="5039094" y="4907871"/>
            <a:ext cx="251" cy="3871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2E049244-CCED-664A-5623-D3B25065675B}"/>
              </a:ext>
            </a:extLst>
          </p:cNvPr>
          <p:cNvCxnSpPr>
            <a:cxnSpLocks/>
            <a:stCxn id="5" idx="0"/>
            <a:endCxn id="12" idx="2"/>
          </p:cNvCxnSpPr>
          <p:nvPr/>
        </p:nvCxnSpPr>
        <p:spPr>
          <a:xfrm flipV="1">
            <a:off x="3335955" y="3518636"/>
            <a:ext cx="3008" cy="3895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73A5D676-693D-B035-21D2-647615A45209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flipV="1">
            <a:off x="5995939" y="3518635"/>
            <a:ext cx="0" cy="3895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08C4164-4639-C51A-7EDB-14C16855550F}"/>
              </a:ext>
            </a:extLst>
          </p:cNvPr>
          <p:cNvSpPr txBox="1"/>
          <p:nvPr/>
        </p:nvSpPr>
        <p:spPr>
          <a:xfrm>
            <a:off x="3441463" y="1779040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(0,N)</a:t>
            </a:r>
            <a:endParaRPr lang="it-IT" sz="1100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4B2433C-3247-41C5-903D-2EF088017E21}"/>
              </a:ext>
            </a:extLst>
          </p:cNvPr>
          <p:cNvSpPr txBox="1"/>
          <p:nvPr/>
        </p:nvSpPr>
        <p:spPr>
          <a:xfrm>
            <a:off x="1831238" y="977135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(0,N)</a:t>
            </a:r>
            <a:endParaRPr lang="it-IT" sz="1100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91D083A-35B6-0F45-3D61-908C319DA7E2}"/>
              </a:ext>
            </a:extLst>
          </p:cNvPr>
          <p:cNvSpPr txBox="1"/>
          <p:nvPr/>
        </p:nvSpPr>
        <p:spPr>
          <a:xfrm>
            <a:off x="5501639" y="1772089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(1,N)</a:t>
            </a:r>
            <a:endParaRPr lang="it-IT" sz="1100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B08F413-5305-F0FB-0E24-ECDC1E74A52C}"/>
              </a:ext>
            </a:extLst>
          </p:cNvPr>
          <p:cNvSpPr txBox="1"/>
          <p:nvPr/>
        </p:nvSpPr>
        <p:spPr>
          <a:xfrm>
            <a:off x="8252091" y="1779040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(1,1)</a:t>
            </a:r>
            <a:endParaRPr lang="it-IT" sz="1100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7666002-60C8-5DD0-72E2-010D718EF59C}"/>
              </a:ext>
            </a:extLst>
          </p:cNvPr>
          <p:cNvSpPr txBox="1"/>
          <p:nvPr/>
        </p:nvSpPr>
        <p:spPr>
          <a:xfrm>
            <a:off x="2865955" y="3507184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(0,N)</a:t>
            </a:r>
            <a:endParaRPr lang="it-IT" sz="1100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E40A26D4-C63D-45C4-6ABA-389C9D71D776}"/>
              </a:ext>
            </a:extLst>
          </p:cNvPr>
          <p:cNvSpPr txBox="1"/>
          <p:nvPr/>
        </p:nvSpPr>
        <p:spPr>
          <a:xfrm>
            <a:off x="5992931" y="3507224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(0,N)</a:t>
            </a:r>
            <a:endParaRPr lang="it-IT" sz="1100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17DBBD3-45F4-ECA3-609C-A002F9A336E3}"/>
              </a:ext>
            </a:extLst>
          </p:cNvPr>
          <p:cNvSpPr txBox="1"/>
          <p:nvPr/>
        </p:nvSpPr>
        <p:spPr>
          <a:xfrm>
            <a:off x="3817787" y="5038187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(0,N)</a:t>
            </a:r>
            <a:endParaRPr lang="it-IT" sz="1100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4A474DE-AA97-FD3D-3DB1-483463E4DE91}"/>
              </a:ext>
            </a:extLst>
          </p:cNvPr>
          <p:cNvSpPr txBox="1"/>
          <p:nvPr/>
        </p:nvSpPr>
        <p:spPr>
          <a:xfrm>
            <a:off x="5047615" y="5043439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(1,N)</a:t>
            </a:r>
            <a:endParaRPr lang="it-IT" sz="1100" dirty="0"/>
          </a:p>
        </p:txBody>
      </p: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42B82980-2A38-1E0B-AB9A-C6B2F8CAD716}"/>
              </a:ext>
            </a:extLst>
          </p:cNvPr>
          <p:cNvGrpSpPr/>
          <p:nvPr/>
        </p:nvGrpSpPr>
        <p:grpSpPr>
          <a:xfrm>
            <a:off x="3911562" y="1440684"/>
            <a:ext cx="261610" cy="370982"/>
            <a:chOff x="3667722" y="1974486"/>
            <a:chExt cx="261610" cy="370982"/>
          </a:xfrm>
        </p:grpSpPr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93EA0D4E-BAD0-D4D8-0B11-0D98B2909B83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38" name="Connettore diritto 37">
                <a:extLst>
                  <a:ext uri="{FF2B5EF4-FFF2-40B4-BE49-F238E27FC236}">
                    <a16:creationId xmlns:a16="http://schemas.microsoft.com/office/drawing/2014/main" id="{85A7B112-6EB4-97DB-F3C0-6A8AD61DE6C2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Ovale 38">
                <a:extLst>
                  <a:ext uri="{FF2B5EF4-FFF2-40B4-BE49-F238E27FC236}">
                    <a16:creationId xmlns:a16="http://schemas.microsoft.com/office/drawing/2014/main" id="{6E972770-6A3A-0CC4-90C8-3C76DFD5E939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E63EC96F-C652-5EFF-C06E-353B0540E98C}"/>
                </a:ext>
              </a:extLst>
            </p:cNvPr>
            <p:cNvSpPr txBox="1"/>
            <p:nvPr/>
          </p:nvSpPr>
          <p:spPr>
            <a:xfrm>
              <a:off x="3667722" y="1974486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CF</a:t>
              </a:r>
              <a:endParaRPr lang="it-IT" sz="600" dirty="0"/>
            </a:p>
          </p:txBody>
        </p:sp>
      </p:grp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026A71FA-4969-4434-BC85-BA470DA0B489}"/>
              </a:ext>
            </a:extLst>
          </p:cNvPr>
          <p:cNvCxnSpPr/>
          <p:nvPr/>
        </p:nvCxnSpPr>
        <p:spPr>
          <a:xfrm flipV="1">
            <a:off x="4361406" y="1637658"/>
            <a:ext cx="0" cy="1735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Ovale 40">
            <a:extLst>
              <a:ext uri="{FF2B5EF4-FFF2-40B4-BE49-F238E27FC236}">
                <a16:creationId xmlns:a16="http://schemas.microsoft.com/office/drawing/2014/main" id="{EF6CAECC-D077-FA55-5E05-3D1932FA6847}"/>
              </a:ext>
            </a:extLst>
          </p:cNvPr>
          <p:cNvSpPr/>
          <p:nvPr/>
        </p:nvSpPr>
        <p:spPr>
          <a:xfrm>
            <a:off x="4331640" y="1591072"/>
            <a:ext cx="59532" cy="595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B71F8FF-0495-9D56-DDDC-FD4958941B73}"/>
              </a:ext>
            </a:extLst>
          </p:cNvPr>
          <p:cNvSpPr txBox="1"/>
          <p:nvPr/>
        </p:nvSpPr>
        <p:spPr>
          <a:xfrm>
            <a:off x="4167282" y="1440193"/>
            <a:ext cx="3882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NOME</a:t>
            </a:r>
            <a:endParaRPr lang="it-IT" sz="600" dirty="0"/>
          </a:p>
        </p:txBody>
      </p: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9355EA96-6C9B-74CF-CE8A-7585C1FA3CCA}"/>
              </a:ext>
            </a:extLst>
          </p:cNvPr>
          <p:cNvCxnSpPr/>
          <p:nvPr/>
        </p:nvCxnSpPr>
        <p:spPr>
          <a:xfrm flipV="1">
            <a:off x="4716822" y="1637658"/>
            <a:ext cx="0" cy="1735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e 43">
            <a:extLst>
              <a:ext uri="{FF2B5EF4-FFF2-40B4-BE49-F238E27FC236}">
                <a16:creationId xmlns:a16="http://schemas.microsoft.com/office/drawing/2014/main" id="{CD39F1F4-3317-E3A8-AE12-B9C02554875F}"/>
              </a:ext>
            </a:extLst>
          </p:cNvPr>
          <p:cNvSpPr/>
          <p:nvPr/>
        </p:nvSpPr>
        <p:spPr>
          <a:xfrm>
            <a:off x="4687056" y="1591072"/>
            <a:ext cx="59532" cy="595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44AD04D2-4DB6-B73D-1D96-7829A728A111}"/>
              </a:ext>
            </a:extLst>
          </p:cNvPr>
          <p:cNvSpPr txBox="1"/>
          <p:nvPr/>
        </p:nvSpPr>
        <p:spPr>
          <a:xfrm>
            <a:off x="4452166" y="1440193"/>
            <a:ext cx="52931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COGNOME</a:t>
            </a:r>
            <a:endParaRPr lang="it-IT" sz="600" dirty="0"/>
          </a:p>
        </p:txBody>
      </p: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31BBCC0F-AD21-AA6D-162B-002216235BE8}"/>
              </a:ext>
            </a:extLst>
          </p:cNvPr>
          <p:cNvGrpSpPr/>
          <p:nvPr/>
        </p:nvGrpSpPr>
        <p:grpSpPr>
          <a:xfrm>
            <a:off x="5199702" y="1593453"/>
            <a:ext cx="59532" cy="220103"/>
            <a:chOff x="4955862" y="2127255"/>
            <a:chExt cx="59532" cy="220103"/>
          </a:xfrm>
        </p:grpSpPr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3443BE45-BAC4-FBE3-8536-9C78F9C6A20A}"/>
                </a:ext>
              </a:extLst>
            </p:cNvPr>
            <p:cNvCxnSpPr/>
            <p:nvPr/>
          </p:nvCxnSpPr>
          <p:spPr>
            <a:xfrm flipV="1">
              <a:off x="4985628" y="2173841"/>
              <a:ext cx="0" cy="1735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28782AC8-4099-BBD1-40AF-630C4BCD6B3F}"/>
                </a:ext>
              </a:extLst>
            </p:cNvPr>
            <p:cNvSpPr/>
            <p:nvPr/>
          </p:nvSpPr>
          <p:spPr>
            <a:xfrm>
              <a:off x="4955862" y="2127255"/>
              <a:ext cx="59532" cy="595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E50F0343-2C24-5EBF-9AE2-0334AEDA4CD7}"/>
              </a:ext>
            </a:extLst>
          </p:cNvPr>
          <p:cNvSpPr txBox="1"/>
          <p:nvPr/>
        </p:nvSpPr>
        <p:spPr>
          <a:xfrm>
            <a:off x="4894280" y="1439559"/>
            <a:ext cx="67037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DATA_NASCITA</a:t>
            </a:r>
            <a:endParaRPr lang="it-IT" sz="600" dirty="0"/>
          </a:p>
        </p:txBody>
      </p: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345AD1B6-67F2-8FFE-8C40-B1CD19D86618}"/>
              </a:ext>
            </a:extLst>
          </p:cNvPr>
          <p:cNvCxnSpPr>
            <a:cxnSpLocks/>
            <a:endCxn id="51" idx="4"/>
          </p:cNvCxnSpPr>
          <p:nvPr/>
        </p:nvCxnSpPr>
        <p:spPr>
          <a:xfrm flipV="1">
            <a:off x="4930254" y="1405031"/>
            <a:ext cx="0" cy="4096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e 50">
            <a:extLst>
              <a:ext uri="{FF2B5EF4-FFF2-40B4-BE49-F238E27FC236}">
                <a16:creationId xmlns:a16="http://schemas.microsoft.com/office/drawing/2014/main" id="{111E37A4-DCD6-DED6-01C3-DB4DE8AE4878}"/>
              </a:ext>
            </a:extLst>
          </p:cNvPr>
          <p:cNvSpPr/>
          <p:nvPr/>
        </p:nvSpPr>
        <p:spPr>
          <a:xfrm>
            <a:off x="4900488" y="1345499"/>
            <a:ext cx="59532" cy="595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56E41DAD-4CC7-133D-AE43-8D6CA89AE782}"/>
              </a:ext>
            </a:extLst>
          </p:cNvPr>
          <p:cNvSpPr txBox="1"/>
          <p:nvPr/>
        </p:nvSpPr>
        <p:spPr>
          <a:xfrm>
            <a:off x="4566212" y="1174070"/>
            <a:ext cx="7280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LUOGO_NASCITA</a:t>
            </a:r>
            <a:endParaRPr lang="it-IT" sz="600" dirty="0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6BA2AE0E-02FF-1D06-FA99-086D861C6595}"/>
              </a:ext>
            </a:extLst>
          </p:cNvPr>
          <p:cNvSpPr/>
          <p:nvPr/>
        </p:nvSpPr>
        <p:spPr>
          <a:xfrm>
            <a:off x="8722091" y="3625314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ckwell" panose="02060603020205020403" pitchFamily="18" charset="0"/>
              </a:rPr>
              <a:t>D</a:t>
            </a:r>
            <a:r>
              <a:rPr lang="it-IT" sz="1400" dirty="0">
                <a:latin typeface="Rockwell" panose="02060603020205020403" pitchFamily="18" charset="0"/>
              </a:rPr>
              <a:t>ISCIPLINA</a:t>
            </a:r>
            <a:endParaRPr lang="it-IT" dirty="0">
              <a:latin typeface="Rockwell" panose="02060603020205020403" pitchFamily="18" charset="0"/>
            </a:endParaRPr>
          </a:p>
        </p:txBody>
      </p:sp>
      <p:sp>
        <p:nvSpPr>
          <p:cNvPr id="57" name="Rombo 56">
            <a:extLst>
              <a:ext uri="{FF2B5EF4-FFF2-40B4-BE49-F238E27FC236}">
                <a16:creationId xmlns:a16="http://schemas.microsoft.com/office/drawing/2014/main" id="{10BF4D30-14BF-0B43-1E94-88F8B03BAB1A}"/>
              </a:ext>
            </a:extLst>
          </p:cNvPr>
          <p:cNvSpPr/>
          <p:nvPr/>
        </p:nvSpPr>
        <p:spPr>
          <a:xfrm>
            <a:off x="8722091" y="2632067"/>
            <a:ext cx="1590174" cy="6173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latin typeface="Rockwell" panose="02060603020205020403" pitchFamily="18" charset="0"/>
              </a:rPr>
              <a:t>A</a:t>
            </a:r>
            <a:r>
              <a:rPr lang="it-IT" sz="750" dirty="0">
                <a:latin typeface="Rockwell" panose="02060603020205020403" pitchFamily="18" charset="0"/>
              </a:rPr>
              <a:t>PPARTIENE</a:t>
            </a:r>
          </a:p>
        </p:txBody>
      </p:sp>
      <p:sp>
        <p:nvSpPr>
          <p:cNvPr id="58" name="Rombo 57">
            <a:extLst>
              <a:ext uri="{FF2B5EF4-FFF2-40B4-BE49-F238E27FC236}">
                <a16:creationId xmlns:a16="http://schemas.microsoft.com/office/drawing/2014/main" id="{208F4A08-B005-A26A-CFF3-513171164B9E}"/>
              </a:ext>
            </a:extLst>
          </p:cNvPr>
          <p:cNvSpPr/>
          <p:nvPr/>
        </p:nvSpPr>
        <p:spPr>
          <a:xfrm>
            <a:off x="8722091" y="4445716"/>
            <a:ext cx="1590174" cy="6173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latin typeface="Rockwell" panose="02060603020205020403" pitchFamily="18" charset="0"/>
              </a:rPr>
              <a:t>A</a:t>
            </a:r>
            <a:r>
              <a:rPr lang="it-IT" sz="750" dirty="0">
                <a:latin typeface="Rockwell" panose="02060603020205020403" pitchFamily="18" charset="0"/>
              </a:rPr>
              <a:t>PPARTIENE</a:t>
            </a:r>
          </a:p>
        </p:txBody>
      </p: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78778FE3-156A-F307-D542-32266D8A8373}"/>
              </a:ext>
            </a:extLst>
          </p:cNvPr>
          <p:cNvCxnSpPr>
            <a:stCxn id="8" idx="2"/>
            <a:endCxn id="57" idx="0"/>
          </p:cNvCxnSpPr>
          <p:nvPr/>
        </p:nvCxnSpPr>
        <p:spPr>
          <a:xfrm>
            <a:off x="9517178" y="2256125"/>
            <a:ext cx="0" cy="3759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F15F2578-1D0B-E021-28D8-EC3EE47DA538}"/>
              </a:ext>
            </a:extLst>
          </p:cNvPr>
          <p:cNvCxnSpPr>
            <a:stCxn id="57" idx="2"/>
            <a:endCxn id="56" idx="0"/>
          </p:cNvCxnSpPr>
          <p:nvPr/>
        </p:nvCxnSpPr>
        <p:spPr>
          <a:xfrm>
            <a:off x="9517178" y="3249371"/>
            <a:ext cx="0" cy="3759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C50661E6-9148-9972-67BB-BCE1D880F253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>
            <a:off x="9517178" y="4069773"/>
            <a:ext cx="0" cy="3759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B6995277-561B-828B-71D7-BD2D2DE1846F}"/>
              </a:ext>
            </a:extLst>
          </p:cNvPr>
          <p:cNvCxnSpPr>
            <a:stCxn id="3" idx="3"/>
          </p:cNvCxnSpPr>
          <p:nvPr/>
        </p:nvCxnSpPr>
        <p:spPr>
          <a:xfrm flipV="1">
            <a:off x="5494620" y="5522026"/>
            <a:ext cx="402255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E5384D11-5D3A-8F29-236E-A4CDE14FFDD5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9517178" y="5063020"/>
            <a:ext cx="0" cy="459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D09C78E3-DB1C-1DB0-8070-BF3C8BC04568}"/>
              </a:ext>
            </a:extLst>
          </p:cNvPr>
          <p:cNvSpPr txBox="1"/>
          <p:nvPr/>
        </p:nvSpPr>
        <p:spPr>
          <a:xfrm>
            <a:off x="9066414" y="2256124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(1,1)</a:t>
            </a:r>
            <a:endParaRPr lang="it-IT" sz="1100" dirty="0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2D53A429-6D58-1751-CAAF-8F75F4819B8D}"/>
              </a:ext>
            </a:extLst>
          </p:cNvPr>
          <p:cNvSpPr txBox="1"/>
          <p:nvPr/>
        </p:nvSpPr>
        <p:spPr>
          <a:xfrm>
            <a:off x="9050187" y="3346783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(0,N)</a:t>
            </a:r>
            <a:endParaRPr lang="it-IT" sz="1100" dirty="0"/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667C556A-FF41-A7C7-A26C-4AFFF383063B}"/>
              </a:ext>
            </a:extLst>
          </p:cNvPr>
          <p:cNvSpPr txBox="1"/>
          <p:nvPr/>
        </p:nvSpPr>
        <p:spPr>
          <a:xfrm>
            <a:off x="5494620" y="5240835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(1,1)</a:t>
            </a:r>
            <a:endParaRPr lang="it-IT" sz="1100" dirty="0"/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AF9B4215-F453-9502-6AAF-DF3C3AA8FCD2}"/>
              </a:ext>
            </a:extLst>
          </p:cNvPr>
          <p:cNvSpPr txBox="1"/>
          <p:nvPr/>
        </p:nvSpPr>
        <p:spPr>
          <a:xfrm>
            <a:off x="9047177" y="4067399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(0,N)</a:t>
            </a:r>
            <a:endParaRPr lang="it-IT" sz="1100" dirty="0"/>
          </a:p>
        </p:txBody>
      </p: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ABFC0226-9CE7-2EC3-2479-9F8D909B0F8F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301238" y="982875"/>
            <a:ext cx="0" cy="7423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ttangolo 68">
            <a:extLst>
              <a:ext uri="{FF2B5EF4-FFF2-40B4-BE49-F238E27FC236}">
                <a16:creationId xmlns:a16="http://schemas.microsoft.com/office/drawing/2014/main" id="{0FB4FF69-3C50-FA95-68F0-92015AB86B61}"/>
              </a:ext>
            </a:extLst>
          </p:cNvPr>
          <p:cNvSpPr/>
          <p:nvPr/>
        </p:nvSpPr>
        <p:spPr>
          <a:xfrm>
            <a:off x="7425310" y="539024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ATLETA</a:t>
            </a:r>
            <a:endParaRPr lang="it-IT" dirty="0">
              <a:latin typeface="Rockwell" panose="02060603020205020403" pitchFamily="18" charset="0"/>
            </a:endParaRP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2905E6EF-FEED-272B-8ABB-DA36A54AFE4B}"/>
              </a:ext>
            </a:extLst>
          </p:cNvPr>
          <p:cNvSpPr/>
          <p:nvPr/>
        </p:nvSpPr>
        <p:spPr>
          <a:xfrm>
            <a:off x="10082286" y="539023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DIRIGENTE</a:t>
            </a:r>
            <a:endParaRPr lang="it-IT" dirty="0">
              <a:latin typeface="Rockwell" panose="02060603020205020403" pitchFamily="18" charset="0"/>
            </a:endParaRPr>
          </a:p>
        </p:txBody>
      </p:sp>
      <p:grpSp>
        <p:nvGrpSpPr>
          <p:cNvPr id="71" name="Gruppo 70">
            <a:extLst>
              <a:ext uri="{FF2B5EF4-FFF2-40B4-BE49-F238E27FC236}">
                <a16:creationId xmlns:a16="http://schemas.microsoft.com/office/drawing/2014/main" id="{3DF1A768-6940-051B-8F27-3AFF5E4C0B9D}"/>
              </a:ext>
            </a:extLst>
          </p:cNvPr>
          <p:cNvGrpSpPr/>
          <p:nvPr/>
        </p:nvGrpSpPr>
        <p:grpSpPr>
          <a:xfrm rot="10800000">
            <a:off x="8216513" y="986860"/>
            <a:ext cx="2662992" cy="818052"/>
            <a:chOff x="10862008" y="1497596"/>
            <a:chExt cx="2662992" cy="818052"/>
          </a:xfrm>
        </p:grpSpPr>
        <p:cxnSp>
          <p:nvCxnSpPr>
            <p:cNvPr id="72" name="Connettore diritto 71">
              <a:extLst>
                <a:ext uri="{FF2B5EF4-FFF2-40B4-BE49-F238E27FC236}">
                  <a16:creationId xmlns:a16="http://schemas.microsoft.com/office/drawing/2014/main" id="{A69D609E-494D-638D-A3F0-25926EAE4203}"/>
                </a:ext>
              </a:extLst>
            </p:cNvPr>
            <p:cNvCxnSpPr/>
            <p:nvPr/>
          </p:nvCxnSpPr>
          <p:spPr>
            <a:xfrm flipH="1" flipV="1">
              <a:off x="10862008" y="1926116"/>
              <a:ext cx="3008" cy="3895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nettore diritto 72">
              <a:extLst>
                <a:ext uri="{FF2B5EF4-FFF2-40B4-BE49-F238E27FC236}">
                  <a16:creationId xmlns:a16="http://schemas.microsoft.com/office/drawing/2014/main" id="{F370DB53-A4FD-7193-4E49-9302910CB61C}"/>
                </a:ext>
              </a:extLst>
            </p:cNvPr>
            <p:cNvCxnSpPr/>
            <p:nvPr/>
          </p:nvCxnSpPr>
          <p:spPr>
            <a:xfrm flipH="1" flipV="1">
              <a:off x="13521992" y="1926115"/>
              <a:ext cx="3008" cy="3895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ttore diritto 73">
              <a:extLst>
                <a:ext uri="{FF2B5EF4-FFF2-40B4-BE49-F238E27FC236}">
                  <a16:creationId xmlns:a16="http://schemas.microsoft.com/office/drawing/2014/main" id="{C49C1298-F839-E9BC-C3BA-78261C619287}"/>
                </a:ext>
              </a:extLst>
            </p:cNvPr>
            <p:cNvCxnSpPr/>
            <p:nvPr/>
          </p:nvCxnSpPr>
          <p:spPr>
            <a:xfrm>
              <a:off x="10862008" y="1926115"/>
              <a:ext cx="265998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nettore 2 74">
              <a:extLst>
                <a:ext uri="{FF2B5EF4-FFF2-40B4-BE49-F238E27FC236}">
                  <a16:creationId xmlns:a16="http://schemas.microsoft.com/office/drawing/2014/main" id="{A8D4A066-CE1A-031C-822A-C80BCC0C63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25586" y="1497596"/>
              <a:ext cx="0" cy="4285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uppo 75">
            <a:extLst>
              <a:ext uri="{FF2B5EF4-FFF2-40B4-BE49-F238E27FC236}">
                <a16:creationId xmlns:a16="http://schemas.microsoft.com/office/drawing/2014/main" id="{4703FC29-AAFB-AB71-556E-FC481743451D}"/>
              </a:ext>
            </a:extLst>
          </p:cNvPr>
          <p:cNvGrpSpPr/>
          <p:nvPr/>
        </p:nvGrpSpPr>
        <p:grpSpPr>
          <a:xfrm>
            <a:off x="10312264" y="1787746"/>
            <a:ext cx="651412" cy="184666"/>
            <a:chOff x="10068424" y="2321548"/>
            <a:chExt cx="651412" cy="184666"/>
          </a:xfrm>
        </p:grpSpPr>
        <p:grpSp>
          <p:nvGrpSpPr>
            <p:cNvPr id="77" name="Gruppo 76">
              <a:extLst>
                <a:ext uri="{FF2B5EF4-FFF2-40B4-BE49-F238E27FC236}">
                  <a16:creationId xmlns:a16="http://schemas.microsoft.com/office/drawing/2014/main" id="{03C37B06-D390-A1A8-604B-34ADA80DE224}"/>
                </a:ext>
              </a:extLst>
            </p:cNvPr>
            <p:cNvGrpSpPr/>
            <p:nvPr/>
          </p:nvGrpSpPr>
          <p:grpSpPr>
            <a:xfrm rot="5400000">
              <a:off x="10148710" y="2303830"/>
              <a:ext cx="59532" cy="220103"/>
              <a:chOff x="3779181" y="2125365"/>
              <a:chExt cx="59532" cy="220103"/>
            </a:xfrm>
          </p:grpSpPr>
          <p:cxnSp>
            <p:nvCxnSpPr>
              <p:cNvPr id="79" name="Connettore diritto 78">
                <a:extLst>
                  <a:ext uri="{FF2B5EF4-FFF2-40B4-BE49-F238E27FC236}">
                    <a16:creationId xmlns:a16="http://schemas.microsoft.com/office/drawing/2014/main" id="{26006AA6-E512-7F44-656E-B8B38D6EEBFD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Ovale 79">
                <a:extLst>
                  <a:ext uri="{FF2B5EF4-FFF2-40B4-BE49-F238E27FC236}">
                    <a16:creationId xmlns:a16="http://schemas.microsoft.com/office/drawing/2014/main" id="{B6AD1B0C-C019-8C24-DC65-685273096644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78" name="CasellaDiTesto 77">
              <a:extLst>
                <a:ext uri="{FF2B5EF4-FFF2-40B4-BE49-F238E27FC236}">
                  <a16:creationId xmlns:a16="http://schemas.microsoft.com/office/drawing/2014/main" id="{AF79A786-AEB2-5005-56D8-744B88F0F6C0}"/>
                </a:ext>
              </a:extLst>
            </p:cNvPr>
            <p:cNvSpPr txBox="1"/>
            <p:nvPr/>
          </p:nvSpPr>
          <p:spPr>
            <a:xfrm>
              <a:off x="10228996" y="2321548"/>
              <a:ext cx="49084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#TESSERA</a:t>
              </a:r>
              <a:endParaRPr lang="it-IT" sz="600" dirty="0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9744AFBA-5655-73FE-44EA-240E29620BA5}"/>
              </a:ext>
            </a:extLst>
          </p:cNvPr>
          <p:cNvGrpSpPr/>
          <p:nvPr/>
        </p:nvGrpSpPr>
        <p:grpSpPr>
          <a:xfrm>
            <a:off x="10312263" y="1936037"/>
            <a:ext cx="907893" cy="184666"/>
            <a:chOff x="10068423" y="2469839"/>
            <a:chExt cx="907893" cy="184666"/>
          </a:xfrm>
        </p:grpSpPr>
        <p:grpSp>
          <p:nvGrpSpPr>
            <p:cNvPr id="82" name="Gruppo 81">
              <a:extLst>
                <a:ext uri="{FF2B5EF4-FFF2-40B4-BE49-F238E27FC236}">
                  <a16:creationId xmlns:a16="http://schemas.microsoft.com/office/drawing/2014/main" id="{BE5B79CD-FFFE-FA5E-12E7-E869979BF61A}"/>
                </a:ext>
              </a:extLst>
            </p:cNvPr>
            <p:cNvGrpSpPr/>
            <p:nvPr/>
          </p:nvGrpSpPr>
          <p:grpSpPr>
            <a:xfrm rot="5400000">
              <a:off x="10148709" y="2452121"/>
              <a:ext cx="59532" cy="220103"/>
              <a:chOff x="4955862" y="2127255"/>
              <a:chExt cx="59532" cy="220103"/>
            </a:xfrm>
          </p:grpSpPr>
          <p:cxnSp>
            <p:nvCxnSpPr>
              <p:cNvPr id="84" name="Connettore diritto 83">
                <a:extLst>
                  <a:ext uri="{FF2B5EF4-FFF2-40B4-BE49-F238E27FC236}">
                    <a16:creationId xmlns:a16="http://schemas.microsoft.com/office/drawing/2014/main" id="{54FB9FBC-B2EA-5587-7C79-B6F5676981E2}"/>
                  </a:ext>
                </a:extLst>
              </p:cNvPr>
              <p:cNvCxnSpPr/>
              <p:nvPr/>
            </p:nvCxnSpPr>
            <p:spPr>
              <a:xfrm flipV="1">
                <a:off x="4985628" y="217384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Ovale 84">
                <a:extLst>
                  <a:ext uri="{FF2B5EF4-FFF2-40B4-BE49-F238E27FC236}">
                    <a16:creationId xmlns:a16="http://schemas.microsoft.com/office/drawing/2014/main" id="{AD10BAE6-231D-74AB-CB2F-FF930C46882E}"/>
                  </a:ext>
                </a:extLst>
              </p:cNvPr>
              <p:cNvSpPr/>
              <p:nvPr/>
            </p:nvSpPr>
            <p:spPr>
              <a:xfrm>
                <a:off x="4955862" y="2127255"/>
                <a:ext cx="59532" cy="5953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83" name="CasellaDiTesto 82">
              <a:extLst>
                <a:ext uri="{FF2B5EF4-FFF2-40B4-BE49-F238E27FC236}">
                  <a16:creationId xmlns:a16="http://schemas.microsoft.com/office/drawing/2014/main" id="{9CF9E8DE-8B81-08D5-D32A-4F122F7C7569}"/>
                </a:ext>
              </a:extLst>
            </p:cNvPr>
            <p:cNvSpPr txBox="1"/>
            <p:nvPr/>
          </p:nvSpPr>
          <p:spPr>
            <a:xfrm>
              <a:off x="10228996" y="2469839"/>
              <a:ext cx="74732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DATA_EMISSIONE</a:t>
              </a:r>
              <a:endParaRPr lang="it-IT" sz="600" dirty="0"/>
            </a:p>
          </p:txBody>
        </p:sp>
      </p:grpSp>
      <p:grpSp>
        <p:nvGrpSpPr>
          <p:cNvPr id="86" name="Gruppo 85">
            <a:extLst>
              <a:ext uri="{FF2B5EF4-FFF2-40B4-BE49-F238E27FC236}">
                <a16:creationId xmlns:a16="http://schemas.microsoft.com/office/drawing/2014/main" id="{0A1EB85B-3BCA-FBF3-D8C5-17A447E67A04}"/>
              </a:ext>
            </a:extLst>
          </p:cNvPr>
          <p:cNvGrpSpPr/>
          <p:nvPr/>
        </p:nvGrpSpPr>
        <p:grpSpPr>
          <a:xfrm>
            <a:off x="10309082" y="2083576"/>
            <a:ext cx="895069" cy="184666"/>
            <a:chOff x="10068423" y="2469839"/>
            <a:chExt cx="895069" cy="184666"/>
          </a:xfrm>
        </p:grpSpPr>
        <p:grpSp>
          <p:nvGrpSpPr>
            <p:cNvPr id="87" name="Gruppo 86">
              <a:extLst>
                <a:ext uri="{FF2B5EF4-FFF2-40B4-BE49-F238E27FC236}">
                  <a16:creationId xmlns:a16="http://schemas.microsoft.com/office/drawing/2014/main" id="{DA0173A3-7C18-4562-7161-E060D52E83DC}"/>
                </a:ext>
              </a:extLst>
            </p:cNvPr>
            <p:cNvGrpSpPr/>
            <p:nvPr/>
          </p:nvGrpSpPr>
          <p:grpSpPr>
            <a:xfrm rot="5400000">
              <a:off x="10148709" y="2452121"/>
              <a:ext cx="59532" cy="220103"/>
              <a:chOff x="4955862" y="2127255"/>
              <a:chExt cx="59532" cy="220103"/>
            </a:xfrm>
          </p:grpSpPr>
          <p:cxnSp>
            <p:nvCxnSpPr>
              <p:cNvPr id="89" name="Connettore diritto 88">
                <a:extLst>
                  <a:ext uri="{FF2B5EF4-FFF2-40B4-BE49-F238E27FC236}">
                    <a16:creationId xmlns:a16="http://schemas.microsoft.com/office/drawing/2014/main" id="{7641D34F-82E3-BC9D-4098-229691329217}"/>
                  </a:ext>
                </a:extLst>
              </p:cNvPr>
              <p:cNvCxnSpPr/>
              <p:nvPr/>
            </p:nvCxnSpPr>
            <p:spPr>
              <a:xfrm flipV="1">
                <a:off x="4985628" y="217384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Ovale 89">
                <a:extLst>
                  <a:ext uri="{FF2B5EF4-FFF2-40B4-BE49-F238E27FC236}">
                    <a16:creationId xmlns:a16="http://schemas.microsoft.com/office/drawing/2014/main" id="{EA8F3881-F7E4-2EB5-29D2-B9D6976F0D67}"/>
                  </a:ext>
                </a:extLst>
              </p:cNvPr>
              <p:cNvSpPr/>
              <p:nvPr/>
            </p:nvSpPr>
            <p:spPr>
              <a:xfrm>
                <a:off x="4955862" y="2127255"/>
                <a:ext cx="59532" cy="5953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88" name="CasellaDiTesto 87">
              <a:extLst>
                <a:ext uri="{FF2B5EF4-FFF2-40B4-BE49-F238E27FC236}">
                  <a16:creationId xmlns:a16="http://schemas.microsoft.com/office/drawing/2014/main" id="{99DB594F-B336-E6A7-0388-294501618991}"/>
                </a:ext>
              </a:extLst>
            </p:cNvPr>
            <p:cNvSpPr txBox="1"/>
            <p:nvPr/>
          </p:nvSpPr>
          <p:spPr>
            <a:xfrm>
              <a:off x="10228996" y="2469839"/>
              <a:ext cx="7344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DATA_SCADENZA</a:t>
              </a:r>
              <a:endParaRPr lang="it-IT" sz="600" dirty="0"/>
            </a:p>
          </p:txBody>
        </p:sp>
      </p:grpSp>
      <p:grpSp>
        <p:nvGrpSpPr>
          <p:cNvPr id="91" name="Gruppo 90">
            <a:extLst>
              <a:ext uri="{FF2B5EF4-FFF2-40B4-BE49-F238E27FC236}">
                <a16:creationId xmlns:a16="http://schemas.microsoft.com/office/drawing/2014/main" id="{813CAAA9-C8B1-8249-7A5C-3EB42538C0AB}"/>
              </a:ext>
            </a:extLst>
          </p:cNvPr>
          <p:cNvGrpSpPr/>
          <p:nvPr/>
        </p:nvGrpSpPr>
        <p:grpSpPr>
          <a:xfrm>
            <a:off x="7396260" y="159624"/>
            <a:ext cx="418704" cy="380078"/>
            <a:chOff x="3599595" y="1965390"/>
            <a:chExt cx="418704" cy="380078"/>
          </a:xfrm>
        </p:grpSpPr>
        <p:grpSp>
          <p:nvGrpSpPr>
            <p:cNvPr id="92" name="Gruppo 91">
              <a:extLst>
                <a:ext uri="{FF2B5EF4-FFF2-40B4-BE49-F238E27FC236}">
                  <a16:creationId xmlns:a16="http://schemas.microsoft.com/office/drawing/2014/main" id="{62DDFBC8-A47E-2EE1-D0E2-5403CD848392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94" name="Connettore diritto 93">
                <a:extLst>
                  <a:ext uri="{FF2B5EF4-FFF2-40B4-BE49-F238E27FC236}">
                    <a16:creationId xmlns:a16="http://schemas.microsoft.com/office/drawing/2014/main" id="{97426405-7118-7037-56A4-EC38B9CF983B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Ovale 94">
                <a:extLst>
                  <a:ext uri="{FF2B5EF4-FFF2-40B4-BE49-F238E27FC236}">
                    <a16:creationId xmlns:a16="http://schemas.microsoft.com/office/drawing/2014/main" id="{2F2699FC-F783-6334-135E-40D4E7BB738F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317B65C7-BD1F-AAF0-FC2D-BCB10AF2492A}"/>
                </a:ext>
              </a:extLst>
            </p:cNvPr>
            <p:cNvSpPr txBox="1"/>
            <p:nvPr/>
          </p:nvSpPr>
          <p:spPr>
            <a:xfrm>
              <a:off x="3599595" y="1965390"/>
              <a:ext cx="41870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GRADO</a:t>
              </a:r>
              <a:endParaRPr lang="it-IT" sz="600" dirty="0"/>
            </a:p>
          </p:txBody>
        </p:sp>
      </p:grpSp>
      <p:grpSp>
        <p:nvGrpSpPr>
          <p:cNvPr id="96" name="Gruppo 95">
            <a:extLst>
              <a:ext uri="{FF2B5EF4-FFF2-40B4-BE49-F238E27FC236}">
                <a16:creationId xmlns:a16="http://schemas.microsoft.com/office/drawing/2014/main" id="{C2B1EC24-7ACE-9F30-B975-C127750F01DA}"/>
              </a:ext>
            </a:extLst>
          </p:cNvPr>
          <p:cNvGrpSpPr/>
          <p:nvPr/>
        </p:nvGrpSpPr>
        <p:grpSpPr>
          <a:xfrm>
            <a:off x="7700656" y="159624"/>
            <a:ext cx="522900" cy="380078"/>
            <a:chOff x="3550176" y="1965390"/>
            <a:chExt cx="522900" cy="380078"/>
          </a:xfrm>
        </p:grpSpPr>
        <p:grpSp>
          <p:nvGrpSpPr>
            <p:cNvPr id="97" name="Gruppo 96">
              <a:extLst>
                <a:ext uri="{FF2B5EF4-FFF2-40B4-BE49-F238E27FC236}">
                  <a16:creationId xmlns:a16="http://schemas.microsoft.com/office/drawing/2014/main" id="{26EF3FB4-3EFC-9F67-B8E7-AE1BAEF930F5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99" name="Connettore diritto 98">
                <a:extLst>
                  <a:ext uri="{FF2B5EF4-FFF2-40B4-BE49-F238E27FC236}">
                    <a16:creationId xmlns:a16="http://schemas.microsoft.com/office/drawing/2014/main" id="{855F6F1B-14AE-5AC1-30C2-8DA2E33F8748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Ovale 99">
                <a:extLst>
                  <a:ext uri="{FF2B5EF4-FFF2-40B4-BE49-F238E27FC236}">
                    <a16:creationId xmlns:a16="http://schemas.microsoft.com/office/drawing/2014/main" id="{62A3B751-9939-CFA6-9171-8C4B502210D9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98" name="CasellaDiTesto 97">
              <a:extLst>
                <a:ext uri="{FF2B5EF4-FFF2-40B4-BE49-F238E27FC236}">
                  <a16:creationId xmlns:a16="http://schemas.microsoft.com/office/drawing/2014/main" id="{377A7F72-1ED1-D637-8DCE-DC31AC2E8B8D}"/>
                </a:ext>
              </a:extLst>
            </p:cNvPr>
            <p:cNvSpPr txBox="1"/>
            <p:nvPr/>
          </p:nvSpPr>
          <p:spPr>
            <a:xfrm>
              <a:off x="3550176" y="1965390"/>
              <a:ext cx="5229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QUALIFICA</a:t>
              </a:r>
              <a:endParaRPr lang="it-IT" sz="600" dirty="0"/>
            </a:p>
          </p:txBody>
        </p:sp>
      </p:grpSp>
      <p:grpSp>
        <p:nvGrpSpPr>
          <p:cNvPr id="101" name="Gruppo 100">
            <a:extLst>
              <a:ext uri="{FF2B5EF4-FFF2-40B4-BE49-F238E27FC236}">
                <a16:creationId xmlns:a16="http://schemas.microsoft.com/office/drawing/2014/main" id="{2EC92329-B747-9A1A-9966-88461A9BE1BE}"/>
              </a:ext>
            </a:extLst>
          </p:cNvPr>
          <p:cNvGrpSpPr/>
          <p:nvPr/>
        </p:nvGrpSpPr>
        <p:grpSpPr>
          <a:xfrm>
            <a:off x="8135670" y="159623"/>
            <a:ext cx="1058303" cy="380079"/>
            <a:chOff x="3279795" y="1965389"/>
            <a:chExt cx="1058303" cy="380079"/>
          </a:xfrm>
        </p:grpSpPr>
        <p:grpSp>
          <p:nvGrpSpPr>
            <p:cNvPr id="102" name="Gruppo 101">
              <a:extLst>
                <a:ext uri="{FF2B5EF4-FFF2-40B4-BE49-F238E27FC236}">
                  <a16:creationId xmlns:a16="http://schemas.microsoft.com/office/drawing/2014/main" id="{BA1E59DB-A635-1F45-4F7B-BB888EFD56E7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104" name="Connettore diritto 103">
                <a:extLst>
                  <a:ext uri="{FF2B5EF4-FFF2-40B4-BE49-F238E27FC236}">
                    <a16:creationId xmlns:a16="http://schemas.microsoft.com/office/drawing/2014/main" id="{EF86614F-D249-91F0-2648-E096F1D47815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Ovale 104">
                <a:extLst>
                  <a:ext uri="{FF2B5EF4-FFF2-40B4-BE49-F238E27FC236}">
                    <a16:creationId xmlns:a16="http://schemas.microsoft.com/office/drawing/2014/main" id="{D588AD90-EDE8-B9E4-D61F-671D91561B72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103" name="CasellaDiTesto 102">
              <a:extLst>
                <a:ext uri="{FF2B5EF4-FFF2-40B4-BE49-F238E27FC236}">
                  <a16:creationId xmlns:a16="http://schemas.microsoft.com/office/drawing/2014/main" id="{58BFF7AE-E3E4-C167-B437-7279C45CDA6B}"/>
                </a:ext>
              </a:extLst>
            </p:cNvPr>
            <p:cNvSpPr txBox="1"/>
            <p:nvPr/>
          </p:nvSpPr>
          <p:spPr>
            <a:xfrm>
              <a:off x="3279795" y="1965389"/>
              <a:ext cx="105830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DATA_ULTIMO_PASSAGGIO</a:t>
              </a:r>
              <a:endParaRPr lang="it-IT" sz="600" dirty="0"/>
            </a:p>
          </p:txBody>
        </p:sp>
      </p:grpSp>
      <p:grpSp>
        <p:nvGrpSpPr>
          <p:cNvPr id="106" name="Gruppo 105">
            <a:extLst>
              <a:ext uri="{FF2B5EF4-FFF2-40B4-BE49-F238E27FC236}">
                <a16:creationId xmlns:a16="http://schemas.microsoft.com/office/drawing/2014/main" id="{A1554742-027B-1133-761B-BB043FEABA3B}"/>
              </a:ext>
            </a:extLst>
          </p:cNvPr>
          <p:cNvGrpSpPr/>
          <p:nvPr/>
        </p:nvGrpSpPr>
        <p:grpSpPr>
          <a:xfrm>
            <a:off x="10099730" y="159623"/>
            <a:ext cx="418704" cy="380078"/>
            <a:chOff x="3599595" y="1965390"/>
            <a:chExt cx="418704" cy="380078"/>
          </a:xfrm>
        </p:grpSpPr>
        <p:grpSp>
          <p:nvGrpSpPr>
            <p:cNvPr id="107" name="Gruppo 106">
              <a:extLst>
                <a:ext uri="{FF2B5EF4-FFF2-40B4-BE49-F238E27FC236}">
                  <a16:creationId xmlns:a16="http://schemas.microsoft.com/office/drawing/2014/main" id="{A7D96499-8E83-84B4-B7DD-951FAD60E609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109" name="Connettore diritto 108">
                <a:extLst>
                  <a:ext uri="{FF2B5EF4-FFF2-40B4-BE49-F238E27FC236}">
                    <a16:creationId xmlns:a16="http://schemas.microsoft.com/office/drawing/2014/main" id="{211DD3E5-BB8C-FE31-E6F1-885C54BD99AE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0" name="Ovale 109">
                <a:extLst>
                  <a:ext uri="{FF2B5EF4-FFF2-40B4-BE49-F238E27FC236}">
                    <a16:creationId xmlns:a16="http://schemas.microsoft.com/office/drawing/2014/main" id="{25A865DB-D6BE-2F0F-ADC6-30963B010B58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108" name="CasellaDiTesto 107">
              <a:extLst>
                <a:ext uri="{FF2B5EF4-FFF2-40B4-BE49-F238E27FC236}">
                  <a16:creationId xmlns:a16="http://schemas.microsoft.com/office/drawing/2014/main" id="{B9819AEA-6CCA-FC90-41F4-74068C57D03A}"/>
                </a:ext>
              </a:extLst>
            </p:cNvPr>
            <p:cNvSpPr txBox="1"/>
            <p:nvPr/>
          </p:nvSpPr>
          <p:spPr>
            <a:xfrm>
              <a:off x="3599595" y="1965390"/>
              <a:ext cx="41870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CARICA</a:t>
              </a:r>
              <a:endParaRPr lang="it-IT" sz="600" dirty="0"/>
            </a:p>
          </p:txBody>
        </p:sp>
      </p:grpSp>
      <p:grpSp>
        <p:nvGrpSpPr>
          <p:cNvPr id="111" name="Gruppo 110">
            <a:extLst>
              <a:ext uri="{FF2B5EF4-FFF2-40B4-BE49-F238E27FC236}">
                <a16:creationId xmlns:a16="http://schemas.microsoft.com/office/drawing/2014/main" id="{75B6C41A-17ED-34C6-31FC-F515F5081D52}"/>
              </a:ext>
            </a:extLst>
          </p:cNvPr>
          <p:cNvGrpSpPr/>
          <p:nvPr/>
        </p:nvGrpSpPr>
        <p:grpSpPr>
          <a:xfrm rot="10800000">
            <a:off x="8306519" y="3600535"/>
            <a:ext cx="412564" cy="184666"/>
            <a:chOff x="10068424" y="2321548"/>
            <a:chExt cx="412564" cy="184666"/>
          </a:xfrm>
        </p:grpSpPr>
        <p:grpSp>
          <p:nvGrpSpPr>
            <p:cNvPr id="112" name="Gruppo 111">
              <a:extLst>
                <a:ext uri="{FF2B5EF4-FFF2-40B4-BE49-F238E27FC236}">
                  <a16:creationId xmlns:a16="http://schemas.microsoft.com/office/drawing/2014/main" id="{A7E5BAFF-9A91-8ECC-84A5-B2834703165C}"/>
                </a:ext>
              </a:extLst>
            </p:cNvPr>
            <p:cNvGrpSpPr/>
            <p:nvPr/>
          </p:nvGrpSpPr>
          <p:grpSpPr>
            <a:xfrm rot="5400000">
              <a:off x="10148710" y="2303830"/>
              <a:ext cx="59532" cy="220103"/>
              <a:chOff x="3779181" y="2125365"/>
              <a:chExt cx="59532" cy="220103"/>
            </a:xfrm>
          </p:grpSpPr>
          <p:cxnSp>
            <p:nvCxnSpPr>
              <p:cNvPr id="114" name="Connettore diritto 113">
                <a:extLst>
                  <a:ext uri="{FF2B5EF4-FFF2-40B4-BE49-F238E27FC236}">
                    <a16:creationId xmlns:a16="http://schemas.microsoft.com/office/drawing/2014/main" id="{88623EC0-F44C-F764-DF34-B904E18CCFD4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5" name="Ovale 114">
                <a:extLst>
                  <a:ext uri="{FF2B5EF4-FFF2-40B4-BE49-F238E27FC236}">
                    <a16:creationId xmlns:a16="http://schemas.microsoft.com/office/drawing/2014/main" id="{7ADED3EF-797D-00AC-AD69-2B85F1D71ABF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13" name="CasellaDiTesto 112">
              <a:extLst>
                <a:ext uri="{FF2B5EF4-FFF2-40B4-BE49-F238E27FC236}">
                  <a16:creationId xmlns:a16="http://schemas.microsoft.com/office/drawing/2014/main" id="{5C31CC19-F6C8-8B04-A923-76B5470B9AA2}"/>
                </a:ext>
              </a:extLst>
            </p:cNvPr>
            <p:cNvSpPr txBox="1"/>
            <p:nvPr/>
          </p:nvSpPr>
          <p:spPr>
            <a:xfrm rot="10800000">
              <a:off x="10228996" y="2321548"/>
              <a:ext cx="25199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ID</a:t>
              </a:r>
              <a:endParaRPr lang="it-IT" sz="600" dirty="0"/>
            </a:p>
          </p:txBody>
        </p:sp>
      </p:grpSp>
      <p:grpSp>
        <p:nvGrpSpPr>
          <p:cNvPr id="116" name="Gruppo 115">
            <a:extLst>
              <a:ext uri="{FF2B5EF4-FFF2-40B4-BE49-F238E27FC236}">
                <a16:creationId xmlns:a16="http://schemas.microsoft.com/office/drawing/2014/main" id="{2C4DC15C-EB2C-AD29-F67A-5A43F2344DD9}"/>
              </a:ext>
            </a:extLst>
          </p:cNvPr>
          <p:cNvGrpSpPr/>
          <p:nvPr/>
        </p:nvGrpSpPr>
        <p:grpSpPr>
          <a:xfrm rot="10800000">
            <a:off x="8173268" y="3730863"/>
            <a:ext cx="548821" cy="184666"/>
            <a:chOff x="10068423" y="2469839"/>
            <a:chExt cx="548821" cy="184666"/>
          </a:xfrm>
        </p:grpSpPr>
        <p:grpSp>
          <p:nvGrpSpPr>
            <p:cNvPr id="117" name="Gruppo 116">
              <a:extLst>
                <a:ext uri="{FF2B5EF4-FFF2-40B4-BE49-F238E27FC236}">
                  <a16:creationId xmlns:a16="http://schemas.microsoft.com/office/drawing/2014/main" id="{272E1147-F71F-1A98-D528-26A360932A67}"/>
                </a:ext>
              </a:extLst>
            </p:cNvPr>
            <p:cNvGrpSpPr/>
            <p:nvPr/>
          </p:nvGrpSpPr>
          <p:grpSpPr>
            <a:xfrm rot="5400000">
              <a:off x="10148709" y="2452121"/>
              <a:ext cx="59532" cy="220103"/>
              <a:chOff x="4955862" y="2127255"/>
              <a:chExt cx="59532" cy="220103"/>
            </a:xfrm>
          </p:grpSpPr>
          <p:cxnSp>
            <p:nvCxnSpPr>
              <p:cNvPr id="119" name="Connettore diritto 118">
                <a:extLst>
                  <a:ext uri="{FF2B5EF4-FFF2-40B4-BE49-F238E27FC236}">
                    <a16:creationId xmlns:a16="http://schemas.microsoft.com/office/drawing/2014/main" id="{394ED15C-7441-FEA3-2F17-D472E8DBCC25}"/>
                  </a:ext>
                </a:extLst>
              </p:cNvPr>
              <p:cNvCxnSpPr/>
              <p:nvPr/>
            </p:nvCxnSpPr>
            <p:spPr>
              <a:xfrm flipV="1">
                <a:off x="4985628" y="217384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0" name="Ovale 119">
                <a:extLst>
                  <a:ext uri="{FF2B5EF4-FFF2-40B4-BE49-F238E27FC236}">
                    <a16:creationId xmlns:a16="http://schemas.microsoft.com/office/drawing/2014/main" id="{576F7667-08F4-960E-F1A5-05A705DC9BFD}"/>
                  </a:ext>
                </a:extLst>
              </p:cNvPr>
              <p:cNvSpPr/>
              <p:nvPr/>
            </p:nvSpPr>
            <p:spPr>
              <a:xfrm>
                <a:off x="4955862" y="2127255"/>
                <a:ext cx="59532" cy="5953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18" name="CasellaDiTesto 117">
              <a:extLst>
                <a:ext uri="{FF2B5EF4-FFF2-40B4-BE49-F238E27FC236}">
                  <a16:creationId xmlns:a16="http://schemas.microsoft.com/office/drawing/2014/main" id="{7E107571-3CEA-0EED-FA35-0A88C57BCEAA}"/>
                </a:ext>
              </a:extLst>
            </p:cNvPr>
            <p:cNvSpPr txBox="1"/>
            <p:nvPr/>
          </p:nvSpPr>
          <p:spPr>
            <a:xfrm rot="10800000">
              <a:off x="10228996" y="2469839"/>
              <a:ext cx="3882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NOME</a:t>
              </a:r>
              <a:endParaRPr lang="it-IT" sz="600" dirty="0"/>
            </a:p>
          </p:txBody>
        </p:sp>
      </p:grpSp>
      <p:grpSp>
        <p:nvGrpSpPr>
          <p:cNvPr id="121" name="Gruppo 120">
            <a:extLst>
              <a:ext uri="{FF2B5EF4-FFF2-40B4-BE49-F238E27FC236}">
                <a16:creationId xmlns:a16="http://schemas.microsoft.com/office/drawing/2014/main" id="{110131BA-7AF8-3848-C606-30828E8A2A63}"/>
              </a:ext>
            </a:extLst>
          </p:cNvPr>
          <p:cNvGrpSpPr/>
          <p:nvPr/>
        </p:nvGrpSpPr>
        <p:grpSpPr>
          <a:xfrm rot="10800000">
            <a:off x="7963133" y="3869362"/>
            <a:ext cx="760417" cy="184666"/>
            <a:chOff x="10068423" y="2469839"/>
            <a:chExt cx="760417" cy="184666"/>
          </a:xfrm>
        </p:grpSpPr>
        <p:grpSp>
          <p:nvGrpSpPr>
            <p:cNvPr id="122" name="Gruppo 121">
              <a:extLst>
                <a:ext uri="{FF2B5EF4-FFF2-40B4-BE49-F238E27FC236}">
                  <a16:creationId xmlns:a16="http://schemas.microsoft.com/office/drawing/2014/main" id="{A5F08E3F-CB00-F0B8-3304-D3BE15D56BE8}"/>
                </a:ext>
              </a:extLst>
            </p:cNvPr>
            <p:cNvGrpSpPr/>
            <p:nvPr/>
          </p:nvGrpSpPr>
          <p:grpSpPr>
            <a:xfrm rot="5400000">
              <a:off x="10148709" y="2452121"/>
              <a:ext cx="59532" cy="220103"/>
              <a:chOff x="4955862" y="2127255"/>
              <a:chExt cx="59532" cy="220103"/>
            </a:xfrm>
          </p:grpSpPr>
          <p:cxnSp>
            <p:nvCxnSpPr>
              <p:cNvPr id="124" name="Connettore diritto 123">
                <a:extLst>
                  <a:ext uri="{FF2B5EF4-FFF2-40B4-BE49-F238E27FC236}">
                    <a16:creationId xmlns:a16="http://schemas.microsoft.com/office/drawing/2014/main" id="{511EF2D9-4D70-5800-537E-DDDA6B4C3C9B}"/>
                  </a:ext>
                </a:extLst>
              </p:cNvPr>
              <p:cNvCxnSpPr/>
              <p:nvPr/>
            </p:nvCxnSpPr>
            <p:spPr>
              <a:xfrm flipV="1">
                <a:off x="4985628" y="217384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5" name="Ovale 124">
                <a:extLst>
                  <a:ext uri="{FF2B5EF4-FFF2-40B4-BE49-F238E27FC236}">
                    <a16:creationId xmlns:a16="http://schemas.microsoft.com/office/drawing/2014/main" id="{5BD792BA-6AF8-96D1-5484-058C488FDF70}"/>
                  </a:ext>
                </a:extLst>
              </p:cNvPr>
              <p:cNvSpPr/>
              <p:nvPr/>
            </p:nvSpPr>
            <p:spPr>
              <a:xfrm>
                <a:off x="4955862" y="2127255"/>
                <a:ext cx="59532" cy="5953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23" name="CasellaDiTesto 122">
              <a:extLst>
                <a:ext uri="{FF2B5EF4-FFF2-40B4-BE49-F238E27FC236}">
                  <a16:creationId xmlns:a16="http://schemas.microsoft.com/office/drawing/2014/main" id="{FE64336A-CDE1-5073-FAD0-C69BD6A82D1A}"/>
                </a:ext>
              </a:extLst>
            </p:cNvPr>
            <p:cNvSpPr txBox="1"/>
            <p:nvPr/>
          </p:nvSpPr>
          <p:spPr>
            <a:xfrm rot="10800000">
              <a:off x="10228996" y="2469839"/>
              <a:ext cx="59984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DESCRIZIONE</a:t>
              </a:r>
              <a:endParaRPr lang="it-IT" sz="600" dirty="0"/>
            </a:p>
          </p:txBody>
        </p:sp>
      </p:grp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9353B0BD-D622-E441-7700-4043443A96F1}"/>
              </a:ext>
            </a:extLst>
          </p:cNvPr>
          <p:cNvGrpSpPr/>
          <p:nvPr/>
        </p:nvGrpSpPr>
        <p:grpSpPr>
          <a:xfrm>
            <a:off x="1526491" y="161806"/>
            <a:ext cx="251992" cy="380674"/>
            <a:chOff x="3682951" y="1964794"/>
            <a:chExt cx="251992" cy="380674"/>
          </a:xfrm>
        </p:grpSpPr>
        <p:grpSp>
          <p:nvGrpSpPr>
            <p:cNvPr id="127" name="Gruppo 126">
              <a:extLst>
                <a:ext uri="{FF2B5EF4-FFF2-40B4-BE49-F238E27FC236}">
                  <a16:creationId xmlns:a16="http://schemas.microsoft.com/office/drawing/2014/main" id="{3C23A2BF-D3B1-0677-A103-B535F7D9E024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129" name="Connettore diritto 128">
                <a:extLst>
                  <a:ext uri="{FF2B5EF4-FFF2-40B4-BE49-F238E27FC236}">
                    <a16:creationId xmlns:a16="http://schemas.microsoft.com/office/drawing/2014/main" id="{8302D256-FE28-D915-38AC-24E9D471EAEF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0" name="Ovale 129">
                <a:extLst>
                  <a:ext uri="{FF2B5EF4-FFF2-40B4-BE49-F238E27FC236}">
                    <a16:creationId xmlns:a16="http://schemas.microsoft.com/office/drawing/2014/main" id="{DA335D31-3638-7A73-895B-59B265786CBF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28" name="CasellaDiTesto 127">
              <a:extLst>
                <a:ext uri="{FF2B5EF4-FFF2-40B4-BE49-F238E27FC236}">
                  <a16:creationId xmlns:a16="http://schemas.microsoft.com/office/drawing/2014/main" id="{55F6B73E-11CE-9E40-946E-BEC3F98BE9C2}"/>
                </a:ext>
              </a:extLst>
            </p:cNvPr>
            <p:cNvSpPr txBox="1"/>
            <p:nvPr/>
          </p:nvSpPr>
          <p:spPr>
            <a:xfrm>
              <a:off x="3682951" y="1964794"/>
              <a:ext cx="25199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ID</a:t>
              </a:r>
              <a:endParaRPr lang="it-IT" sz="600" dirty="0"/>
            </a:p>
          </p:txBody>
        </p:sp>
      </p:grpSp>
      <p:grpSp>
        <p:nvGrpSpPr>
          <p:cNvPr id="131" name="Gruppo 130">
            <a:extLst>
              <a:ext uri="{FF2B5EF4-FFF2-40B4-BE49-F238E27FC236}">
                <a16:creationId xmlns:a16="http://schemas.microsoft.com/office/drawing/2014/main" id="{38D2A0B7-EB93-F27A-F579-2CBE9E4331DE}"/>
              </a:ext>
            </a:extLst>
          </p:cNvPr>
          <p:cNvGrpSpPr/>
          <p:nvPr/>
        </p:nvGrpSpPr>
        <p:grpSpPr>
          <a:xfrm>
            <a:off x="1763945" y="157728"/>
            <a:ext cx="388248" cy="380681"/>
            <a:chOff x="3614157" y="1964787"/>
            <a:chExt cx="388248" cy="380681"/>
          </a:xfrm>
        </p:grpSpPr>
        <p:grpSp>
          <p:nvGrpSpPr>
            <p:cNvPr id="132" name="Gruppo 131">
              <a:extLst>
                <a:ext uri="{FF2B5EF4-FFF2-40B4-BE49-F238E27FC236}">
                  <a16:creationId xmlns:a16="http://schemas.microsoft.com/office/drawing/2014/main" id="{E636545F-63F1-E623-84BC-655481DF2561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134" name="Connettore diritto 133">
                <a:extLst>
                  <a:ext uri="{FF2B5EF4-FFF2-40B4-BE49-F238E27FC236}">
                    <a16:creationId xmlns:a16="http://schemas.microsoft.com/office/drawing/2014/main" id="{4DAA6C87-3B10-DDE5-92F9-E7A403E589FE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Ovale 134">
                <a:extLst>
                  <a:ext uri="{FF2B5EF4-FFF2-40B4-BE49-F238E27FC236}">
                    <a16:creationId xmlns:a16="http://schemas.microsoft.com/office/drawing/2014/main" id="{CB3E84FF-963A-6F79-0B62-43D4E3671FF7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133" name="CasellaDiTesto 132">
              <a:extLst>
                <a:ext uri="{FF2B5EF4-FFF2-40B4-BE49-F238E27FC236}">
                  <a16:creationId xmlns:a16="http://schemas.microsoft.com/office/drawing/2014/main" id="{A03BB669-9E45-E5A5-FB64-804EF6F150B5}"/>
                </a:ext>
              </a:extLst>
            </p:cNvPr>
            <p:cNvSpPr txBox="1"/>
            <p:nvPr/>
          </p:nvSpPr>
          <p:spPr>
            <a:xfrm>
              <a:off x="3614157" y="1964787"/>
              <a:ext cx="3882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NOME</a:t>
              </a:r>
              <a:endParaRPr lang="it-IT" sz="600" dirty="0"/>
            </a:p>
          </p:txBody>
        </p:sp>
      </p:grpSp>
      <p:grpSp>
        <p:nvGrpSpPr>
          <p:cNvPr id="136" name="Gruppo 135">
            <a:extLst>
              <a:ext uri="{FF2B5EF4-FFF2-40B4-BE49-F238E27FC236}">
                <a16:creationId xmlns:a16="http://schemas.microsoft.com/office/drawing/2014/main" id="{B58AADC7-DDA8-CA78-A7F8-56ACE72E154E}"/>
              </a:ext>
            </a:extLst>
          </p:cNvPr>
          <p:cNvGrpSpPr/>
          <p:nvPr/>
        </p:nvGrpSpPr>
        <p:grpSpPr>
          <a:xfrm>
            <a:off x="2022102" y="156730"/>
            <a:ext cx="527709" cy="382974"/>
            <a:chOff x="3548442" y="1962494"/>
            <a:chExt cx="527709" cy="382974"/>
          </a:xfrm>
        </p:grpSpPr>
        <p:grpSp>
          <p:nvGrpSpPr>
            <p:cNvPr id="137" name="Gruppo 136">
              <a:extLst>
                <a:ext uri="{FF2B5EF4-FFF2-40B4-BE49-F238E27FC236}">
                  <a16:creationId xmlns:a16="http://schemas.microsoft.com/office/drawing/2014/main" id="{5587EA54-9BF6-71C5-BA8F-59F5AA0B1397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139" name="Connettore diritto 138">
                <a:extLst>
                  <a:ext uri="{FF2B5EF4-FFF2-40B4-BE49-F238E27FC236}">
                    <a16:creationId xmlns:a16="http://schemas.microsoft.com/office/drawing/2014/main" id="{47E77813-4F1D-F8B3-2E4B-F561D733CACC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0" name="Ovale 139">
                <a:extLst>
                  <a:ext uri="{FF2B5EF4-FFF2-40B4-BE49-F238E27FC236}">
                    <a16:creationId xmlns:a16="http://schemas.microsoft.com/office/drawing/2014/main" id="{D4231267-C3B4-826D-1493-8A1A30667EBE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138" name="CasellaDiTesto 137">
              <a:extLst>
                <a:ext uri="{FF2B5EF4-FFF2-40B4-BE49-F238E27FC236}">
                  <a16:creationId xmlns:a16="http://schemas.microsoft.com/office/drawing/2014/main" id="{AB8D410C-1259-20E2-5A31-227E96F756F2}"/>
                </a:ext>
              </a:extLst>
            </p:cNvPr>
            <p:cNvSpPr txBox="1"/>
            <p:nvPr/>
          </p:nvSpPr>
          <p:spPr>
            <a:xfrm>
              <a:off x="3548442" y="1962494"/>
              <a:ext cx="52770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TIPOLOGIA</a:t>
              </a:r>
              <a:endParaRPr lang="it-IT" sz="600" dirty="0"/>
            </a:p>
          </p:txBody>
        </p:sp>
      </p:grpSp>
      <p:grpSp>
        <p:nvGrpSpPr>
          <p:cNvPr id="141" name="Gruppo 140">
            <a:extLst>
              <a:ext uri="{FF2B5EF4-FFF2-40B4-BE49-F238E27FC236}">
                <a16:creationId xmlns:a16="http://schemas.microsoft.com/office/drawing/2014/main" id="{DE3B4E18-8348-A24C-1555-0EDBC4AFBA77}"/>
              </a:ext>
            </a:extLst>
          </p:cNvPr>
          <p:cNvGrpSpPr/>
          <p:nvPr/>
        </p:nvGrpSpPr>
        <p:grpSpPr>
          <a:xfrm>
            <a:off x="2457546" y="152453"/>
            <a:ext cx="359394" cy="386536"/>
            <a:chOff x="3628701" y="1958932"/>
            <a:chExt cx="359394" cy="386536"/>
          </a:xfrm>
        </p:grpSpPr>
        <p:grpSp>
          <p:nvGrpSpPr>
            <p:cNvPr id="142" name="Gruppo 141">
              <a:extLst>
                <a:ext uri="{FF2B5EF4-FFF2-40B4-BE49-F238E27FC236}">
                  <a16:creationId xmlns:a16="http://schemas.microsoft.com/office/drawing/2014/main" id="{7A50514E-5484-CD7C-F623-863D43B9413C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144" name="Connettore diritto 143">
                <a:extLst>
                  <a:ext uri="{FF2B5EF4-FFF2-40B4-BE49-F238E27FC236}">
                    <a16:creationId xmlns:a16="http://schemas.microsoft.com/office/drawing/2014/main" id="{2F0858CA-6C36-42FC-B810-F369FEBAF89C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5" name="Ovale 144">
                <a:extLst>
                  <a:ext uri="{FF2B5EF4-FFF2-40B4-BE49-F238E27FC236}">
                    <a16:creationId xmlns:a16="http://schemas.microsoft.com/office/drawing/2014/main" id="{5983A42C-5EB4-4531-95D3-27E1405045DF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143" name="CasellaDiTesto 142">
              <a:extLst>
                <a:ext uri="{FF2B5EF4-FFF2-40B4-BE49-F238E27FC236}">
                  <a16:creationId xmlns:a16="http://schemas.microsoft.com/office/drawing/2014/main" id="{7BD31DCB-5977-758C-0AE9-6319AE776EAE}"/>
                </a:ext>
              </a:extLst>
            </p:cNvPr>
            <p:cNvSpPr txBox="1"/>
            <p:nvPr/>
          </p:nvSpPr>
          <p:spPr>
            <a:xfrm>
              <a:off x="3628701" y="1958932"/>
              <a:ext cx="3593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DATA</a:t>
              </a:r>
              <a:endParaRPr lang="it-IT" sz="600" dirty="0"/>
            </a:p>
          </p:txBody>
        </p:sp>
      </p:grpSp>
      <p:grpSp>
        <p:nvGrpSpPr>
          <p:cNvPr id="146" name="Gruppo 145">
            <a:extLst>
              <a:ext uri="{FF2B5EF4-FFF2-40B4-BE49-F238E27FC236}">
                <a16:creationId xmlns:a16="http://schemas.microsoft.com/office/drawing/2014/main" id="{D75414A5-5CBB-C1B6-FC23-EDBDE43A31AE}"/>
              </a:ext>
            </a:extLst>
          </p:cNvPr>
          <p:cNvGrpSpPr/>
          <p:nvPr/>
        </p:nvGrpSpPr>
        <p:grpSpPr>
          <a:xfrm>
            <a:off x="2755988" y="156015"/>
            <a:ext cx="322524" cy="386617"/>
            <a:chOff x="3637302" y="1958851"/>
            <a:chExt cx="322524" cy="386617"/>
          </a:xfrm>
        </p:grpSpPr>
        <p:grpSp>
          <p:nvGrpSpPr>
            <p:cNvPr id="147" name="Gruppo 146">
              <a:extLst>
                <a:ext uri="{FF2B5EF4-FFF2-40B4-BE49-F238E27FC236}">
                  <a16:creationId xmlns:a16="http://schemas.microsoft.com/office/drawing/2014/main" id="{8F456EDB-030D-0FC1-7119-863EFA01DF13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149" name="Connettore diritto 148">
                <a:extLst>
                  <a:ext uri="{FF2B5EF4-FFF2-40B4-BE49-F238E27FC236}">
                    <a16:creationId xmlns:a16="http://schemas.microsoft.com/office/drawing/2014/main" id="{45CD3160-4698-5D24-876C-FA47E10F8DB6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Ovale 149">
                <a:extLst>
                  <a:ext uri="{FF2B5EF4-FFF2-40B4-BE49-F238E27FC236}">
                    <a16:creationId xmlns:a16="http://schemas.microsoft.com/office/drawing/2014/main" id="{DB219458-D187-52D8-B5B9-15FA62C31E2D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148" name="CasellaDiTesto 147">
              <a:extLst>
                <a:ext uri="{FF2B5EF4-FFF2-40B4-BE49-F238E27FC236}">
                  <a16:creationId xmlns:a16="http://schemas.microsoft.com/office/drawing/2014/main" id="{B5B5DE7D-E732-C11A-5372-15BF40024971}"/>
                </a:ext>
              </a:extLst>
            </p:cNvPr>
            <p:cNvSpPr txBox="1"/>
            <p:nvPr/>
          </p:nvSpPr>
          <p:spPr>
            <a:xfrm>
              <a:off x="3637302" y="1958851"/>
              <a:ext cx="32252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ORA</a:t>
              </a:r>
              <a:endParaRPr lang="it-IT" sz="600" dirty="0"/>
            </a:p>
          </p:txBody>
        </p:sp>
      </p:grpSp>
      <p:grpSp>
        <p:nvGrpSpPr>
          <p:cNvPr id="151" name="Gruppo 150">
            <a:extLst>
              <a:ext uri="{FF2B5EF4-FFF2-40B4-BE49-F238E27FC236}">
                <a16:creationId xmlns:a16="http://schemas.microsoft.com/office/drawing/2014/main" id="{0AD83960-CB65-11E5-C884-DB5F9A21A682}"/>
              </a:ext>
            </a:extLst>
          </p:cNvPr>
          <p:cNvGrpSpPr/>
          <p:nvPr/>
        </p:nvGrpSpPr>
        <p:grpSpPr>
          <a:xfrm>
            <a:off x="3096325" y="575979"/>
            <a:ext cx="611337" cy="184666"/>
            <a:chOff x="10068423" y="2469839"/>
            <a:chExt cx="611337" cy="184666"/>
          </a:xfrm>
        </p:grpSpPr>
        <p:grpSp>
          <p:nvGrpSpPr>
            <p:cNvPr id="152" name="Gruppo 151">
              <a:extLst>
                <a:ext uri="{FF2B5EF4-FFF2-40B4-BE49-F238E27FC236}">
                  <a16:creationId xmlns:a16="http://schemas.microsoft.com/office/drawing/2014/main" id="{72540488-3000-8D53-CE14-3F5BA4D3409F}"/>
                </a:ext>
              </a:extLst>
            </p:cNvPr>
            <p:cNvGrpSpPr/>
            <p:nvPr/>
          </p:nvGrpSpPr>
          <p:grpSpPr>
            <a:xfrm rot="5400000">
              <a:off x="10148709" y="2452121"/>
              <a:ext cx="59532" cy="220103"/>
              <a:chOff x="4955862" y="2127255"/>
              <a:chExt cx="59532" cy="220103"/>
            </a:xfrm>
          </p:grpSpPr>
          <p:cxnSp>
            <p:nvCxnSpPr>
              <p:cNvPr id="154" name="Connettore diritto 153">
                <a:extLst>
                  <a:ext uri="{FF2B5EF4-FFF2-40B4-BE49-F238E27FC236}">
                    <a16:creationId xmlns:a16="http://schemas.microsoft.com/office/drawing/2014/main" id="{4FB4F25E-2114-44E2-F5FF-FD174EE1F99D}"/>
                  </a:ext>
                </a:extLst>
              </p:cNvPr>
              <p:cNvCxnSpPr/>
              <p:nvPr/>
            </p:nvCxnSpPr>
            <p:spPr>
              <a:xfrm flipV="1">
                <a:off x="4985628" y="217384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5" name="Ovale 154">
                <a:extLst>
                  <a:ext uri="{FF2B5EF4-FFF2-40B4-BE49-F238E27FC236}">
                    <a16:creationId xmlns:a16="http://schemas.microsoft.com/office/drawing/2014/main" id="{12544DE1-E195-DB61-E9E0-39B33E0DEB5D}"/>
                  </a:ext>
                </a:extLst>
              </p:cNvPr>
              <p:cNvSpPr/>
              <p:nvPr/>
            </p:nvSpPr>
            <p:spPr>
              <a:xfrm>
                <a:off x="4955862" y="2127255"/>
                <a:ext cx="59532" cy="5953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53" name="CasellaDiTesto 152">
              <a:extLst>
                <a:ext uri="{FF2B5EF4-FFF2-40B4-BE49-F238E27FC236}">
                  <a16:creationId xmlns:a16="http://schemas.microsoft.com/office/drawing/2014/main" id="{249C4DF4-EC4A-1303-7774-9D7A1A681C79}"/>
                </a:ext>
              </a:extLst>
            </p:cNvPr>
            <p:cNvSpPr txBox="1"/>
            <p:nvPr/>
          </p:nvSpPr>
          <p:spPr>
            <a:xfrm>
              <a:off x="10228996" y="2469839"/>
              <a:ext cx="4507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DURATA</a:t>
              </a:r>
              <a:endParaRPr lang="it-IT" sz="600" dirty="0"/>
            </a:p>
          </p:txBody>
        </p:sp>
      </p:grpSp>
      <p:grpSp>
        <p:nvGrpSpPr>
          <p:cNvPr id="156" name="Gruppo 155">
            <a:extLst>
              <a:ext uri="{FF2B5EF4-FFF2-40B4-BE49-F238E27FC236}">
                <a16:creationId xmlns:a16="http://schemas.microsoft.com/office/drawing/2014/main" id="{47DAD95E-BEDA-71C6-52C9-429CDB54399C}"/>
              </a:ext>
            </a:extLst>
          </p:cNvPr>
          <p:cNvGrpSpPr/>
          <p:nvPr/>
        </p:nvGrpSpPr>
        <p:grpSpPr>
          <a:xfrm>
            <a:off x="3096325" y="766833"/>
            <a:ext cx="835758" cy="184666"/>
            <a:chOff x="10068423" y="2469839"/>
            <a:chExt cx="835758" cy="184666"/>
          </a:xfrm>
        </p:grpSpPr>
        <p:grpSp>
          <p:nvGrpSpPr>
            <p:cNvPr id="157" name="Gruppo 156">
              <a:extLst>
                <a:ext uri="{FF2B5EF4-FFF2-40B4-BE49-F238E27FC236}">
                  <a16:creationId xmlns:a16="http://schemas.microsoft.com/office/drawing/2014/main" id="{2BD4EAB0-71B8-74E7-D1EC-E740877640F6}"/>
                </a:ext>
              </a:extLst>
            </p:cNvPr>
            <p:cNvGrpSpPr/>
            <p:nvPr/>
          </p:nvGrpSpPr>
          <p:grpSpPr>
            <a:xfrm rot="5400000">
              <a:off x="10148709" y="2452121"/>
              <a:ext cx="59532" cy="220103"/>
              <a:chOff x="4955862" y="2127255"/>
              <a:chExt cx="59532" cy="220103"/>
            </a:xfrm>
          </p:grpSpPr>
          <p:cxnSp>
            <p:nvCxnSpPr>
              <p:cNvPr id="159" name="Connettore diritto 158">
                <a:extLst>
                  <a:ext uri="{FF2B5EF4-FFF2-40B4-BE49-F238E27FC236}">
                    <a16:creationId xmlns:a16="http://schemas.microsoft.com/office/drawing/2014/main" id="{A07D770D-C3D0-3792-AC19-8585C6B401EC}"/>
                  </a:ext>
                </a:extLst>
              </p:cNvPr>
              <p:cNvCxnSpPr/>
              <p:nvPr/>
            </p:nvCxnSpPr>
            <p:spPr>
              <a:xfrm flipV="1">
                <a:off x="4985628" y="217384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0" name="Ovale 159">
                <a:extLst>
                  <a:ext uri="{FF2B5EF4-FFF2-40B4-BE49-F238E27FC236}">
                    <a16:creationId xmlns:a16="http://schemas.microsoft.com/office/drawing/2014/main" id="{7686AC55-7E83-9E37-401B-3DE8C6F91277}"/>
                  </a:ext>
                </a:extLst>
              </p:cNvPr>
              <p:cNvSpPr/>
              <p:nvPr/>
            </p:nvSpPr>
            <p:spPr>
              <a:xfrm>
                <a:off x="4955862" y="2127255"/>
                <a:ext cx="59532" cy="5953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58" name="CasellaDiTesto 157">
              <a:extLst>
                <a:ext uri="{FF2B5EF4-FFF2-40B4-BE49-F238E27FC236}">
                  <a16:creationId xmlns:a16="http://schemas.microsoft.com/office/drawing/2014/main" id="{8DAD50AF-CE62-18DA-BC64-0A02CFD703A5}"/>
                </a:ext>
              </a:extLst>
            </p:cNvPr>
            <p:cNvSpPr txBox="1"/>
            <p:nvPr/>
          </p:nvSpPr>
          <p:spPr>
            <a:xfrm>
              <a:off x="10228996" y="2469839"/>
              <a:ext cx="67518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#PARTECIPANTI</a:t>
              </a:r>
              <a:endParaRPr lang="it-IT" sz="600" dirty="0"/>
            </a:p>
          </p:txBody>
        </p:sp>
      </p:grpSp>
      <p:grpSp>
        <p:nvGrpSpPr>
          <p:cNvPr id="161" name="Gruppo 160">
            <a:extLst>
              <a:ext uri="{FF2B5EF4-FFF2-40B4-BE49-F238E27FC236}">
                <a16:creationId xmlns:a16="http://schemas.microsoft.com/office/drawing/2014/main" id="{BA71426C-3B46-184E-85B2-6C699A7D9299}"/>
              </a:ext>
            </a:extLst>
          </p:cNvPr>
          <p:cNvGrpSpPr/>
          <p:nvPr/>
        </p:nvGrpSpPr>
        <p:grpSpPr>
          <a:xfrm rot="10800000">
            <a:off x="4073223" y="5744802"/>
            <a:ext cx="388248" cy="386617"/>
            <a:chOff x="3604438" y="1958851"/>
            <a:chExt cx="388248" cy="386617"/>
          </a:xfrm>
        </p:grpSpPr>
        <p:grpSp>
          <p:nvGrpSpPr>
            <p:cNvPr id="162" name="Gruppo 161">
              <a:extLst>
                <a:ext uri="{FF2B5EF4-FFF2-40B4-BE49-F238E27FC236}">
                  <a16:creationId xmlns:a16="http://schemas.microsoft.com/office/drawing/2014/main" id="{5647CAC0-A763-C445-1171-54C923783D52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164" name="Connettore diritto 163">
                <a:extLst>
                  <a:ext uri="{FF2B5EF4-FFF2-40B4-BE49-F238E27FC236}">
                    <a16:creationId xmlns:a16="http://schemas.microsoft.com/office/drawing/2014/main" id="{203B57E9-7368-2B14-B9F1-8F56FA01FFE1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5" name="Ovale 164">
                <a:extLst>
                  <a:ext uri="{FF2B5EF4-FFF2-40B4-BE49-F238E27FC236}">
                    <a16:creationId xmlns:a16="http://schemas.microsoft.com/office/drawing/2014/main" id="{E4DDC431-C090-27C0-4156-856D3E1139D1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163" name="CasellaDiTesto 162">
              <a:extLst>
                <a:ext uri="{FF2B5EF4-FFF2-40B4-BE49-F238E27FC236}">
                  <a16:creationId xmlns:a16="http://schemas.microsoft.com/office/drawing/2014/main" id="{52DC0DC7-F3AF-35DE-2CAC-FE29DA478E13}"/>
                </a:ext>
              </a:extLst>
            </p:cNvPr>
            <p:cNvSpPr txBox="1"/>
            <p:nvPr/>
          </p:nvSpPr>
          <p:spPr>
            <a:xfrm rot="10800000">
              <a:off x="3604438" y="1958851"/>
              <a:ext cx="3882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NOME</a:t>
              </a:r>
              <a:endParaRPr lang="it-IT" sz="600" dirty="0"/>
            </a:p>
          </p:txBody>
        </p:sp>
      </p:grpSp>
      <p:grpSp>
        <p:nvGrpSpPr>
          <p:cNvPr id="166" name="Gruppo 165">
            <a:extLst>
              <a:ext uri="{FF2B5EF4-FFF2-40B4-BE49-F238E27FC236}">
                <a16:creationId xmlns:a16="http://schemas.microsoft.com/office/drawing/2014/main" id="{81D988F1-0CB4-67CC-9AAD-E49E431EAD4E}"/>
              </a:ext>
            </a:extLst>
          </p:cNvPr>
          <p:cNvGrpSpPr/>
          <p:nvPr/>
        </p:nvGrpSpPr>
        <p:grpSpPr>
          <a:xfrm rot="10800000">
            <a:off x="3888283" y="5749018"/>
            <a:ext cx="251992" cy="383682"/>
            <a:chOff x="3678881" y="1961786"/>
            <a:chExt cx="251992" cy="383682"/>
          </a:xfrm>
        </p:grpSpPr>
        <p:grpSp>
          <p:nvGrpSpPr>
            <p:cNvPr id="167" name="Gruppo 166">
              <a:extLst>
                <a:ext uri="{FF2B5EF4-FFF2-40B4-BE49-F238E27FC236}">
                  <a16:creationId xmlns:a16="http://schemas.microsoft.com/office/drawing/2014/main" id="{3525F504-A671-31A5-1F68-48858ADA0EE6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169" name="Connettore diritto 168">
                <a:extLst>
                  <a:ext uri="{FF2B5EF4-FFF2-40B4-BE49-F238E27FC236}">
                    <a16:creationId xmlns:a16="http://schemas.microsoft.com/office/drawing/2014/main" id="{AA634A88-5E7C-A061-7FB3-FB6318B4427C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0" name="Ovale 169">
                <a:extLst>
                  <a:ext uri="{FF2B5EF4-FFF2-40B4-BE49-F238E27FC236}">
                    <a16:creationId xmlns:a16="http://schemas.microsoft.com/office/drawing/2014/main" id="{3447D77A-0E08-56B2-D54B-820F19CF73EF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68" name="CasellaDiTesto 167">
              <a:extLst>
                <a:ext uri="{FF2B5EF4-FFF2-40B4-BE49-F238E27FC236}">
                  <a16:creationId xmlns:a16="http://schemas.microsoft.com/office/drawing/2014/main" id="{205FC6D6-8DE1-EC5B-3DBD-0EAE5E980D40}"/>
                </a:ext>
              </a:extLst>
            </p:cNvPr>
            <p:cNvSpPr txBox="1"/>
            <p:nvPr/>
          </p:nvSpPr>
          <p:spPr>
            <a:xfrm rot="10800000">
              <a:off x="3678881" y="1961786"/>
              <a:ext cx="25199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ID</a:t>
              </a:r>
              <a:endParaRPr lang="it-IT" sz="600" dirty="0"/>
            </a:p>
          </p:txBody>
        </p:sp>
      </p:grpSp>
      <p:grpSp>
        <p:nvGrpSpPr>
          <p:cNvPr id="171" name="Gruppo 170">
            <a:extLst>
              <a:ext uri="{FF2B5EF4-FFF2-40B4-BE49-F238E27FC236}">
                <a16:creationId xmlns:a16="http://schemas.microsoft.com/office/drawing/2014/main" id="{1758EF20-2011-EE0A-8DF7-826C7BFFC226}"/>
              </a:ext>
            </a:extLst>
          </p:cNvPr>
          <p:cNvGrpSpPr/>
          <p:nvPr/>
        </p:nvGrpSpPr>
        <p:grpSpPr>
          <a:xfrm rot="10800000">
            <a:off x="1922698" y="2340440"/>
            <a:ext cx="771365" cy="386617"/>
            <a:chOff x="3412880" y="1958851"/>
            <a:chExt cx="771365" cy="386617"/>
          </a:xfrm>
        </p:grpSpPr>
        <p:grpSp>
          <p:nvGrpSpPr>
            <p:cNvPr id="172" name="Gruppo 171">
              <a:extLst>
                <a:ext uri="{FF2B5EF4-FFF2-40B4-BE49-F238E27FC236}">
                  <a16:creationId xmlns:a16="http://schemas.microsoft.com/office/drawing/2014/main" id="{959A84DF-E9AA-6FE1-4029-8891F468D504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174" name="Connettore diritto 173">
                <a:extLst>
                  <a:ext uri="{FF2B5EF4-FFF2-40B4-BE49-F238E27FC236}">
                    <a16:creationId xmlns:a16="http://schemas.microsoft.com/office/drawing/2014/main" id="{593C241F-39B1-04C5-C812-5CF237916023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Ovale 174">
                <a:extLst>
                  <a:ext uri="{FF2B5EF4-FFF2-40B4-BE49-F238E27FC236}">
                    <a16:creationId xmlns:a16="http://schemas.microsoft.com/office/drawing/2014/main" id="{60F6682A-D9C4-C047-DCD8-C16E6EA91519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173" name="CasellaDiTesto 172">
              <a:extLst>
                <a:ext uri="{FF2B5EF4-FFF2-40B4-BE49-F238E27FC236}">
                  <a16:creationId xmlns:a16="http://schemas.microsoft.com/office/drawing/2014/main" id="{7DDD565A-A618-DC0A-917C-43D361C7AE79}"/>
                </a:ext>
              </a:extLst>
            </p:cNvPr>
            <p:cNvSpPr txBox="1"/>
            <p:nvPr/>
          </p:nvSpPr>
          <p:spPr>
            <a:xfrm rot="10800000">
              <a:off x="3412880" y="1958851"/>
              <a:ext cx="77136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POSIZIONAMENTO</a:t>
              </a:r>
              <a:endParaRPr lang="it-IT" sz="600" dirty="0"/>
            </a:p>
          </p:txBody>
        </p:sp>
      </p:grpSp>
      <p:grpSp>
        <p:nvGrpSpPr>
          <p:cNvPr id="176" name="Gruppo 175">
            <a:extLst>
              <a:ext uri="{FF2B5EF4-FFF2-40B4-BE49-F238E27FC236}">
                <a16:creationId xmlns:a16="http://schemas.microsoft.com/office/drawing/2014/main" id="{C4AD0315-C12B-1FE7-58B8-728CE60AAA86}"/>
              </a:ext>
            </a:extLst>
          </p:cNvPr>
          <p:cNvGrpSpPr/>
          <p:nvPr/>
        </p:nvGrpSpPr>
        <p:grpSpPr>
          <a:xfrm rot="10800000">
            <a:off x="4301920" y="5741627"/>
            <a:ext cx="445956" cy="386617"/>
            <a:chOff x="3575583" y="1958851"/>
            <a:chExt cx="445956" cy="386617"/>
          </a:xfrm>
        </p:grpSpPr>
        <p:grpSp>
          <p:nvGrpSpPr>
            <p:cNvPr id="177" name="Gruppo 176">
              <a:extLst>
                <a:ext uri="{FF2B5EF4-FFF2-40B4-BE49-F238E27FC236}">
                  <a16:creationId xmlns:a16="http://schemas.microsoft.com/office/drawing/2014/main" id="{F2BA1EAA-57A7-8ADB-B0E2-7FF7256A3DBB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179" name="Connettore diritto 178">
                <a:extLst>
                  <a:ext uri="{FF2B5EF4-FFF2-40B4-BE49-F238E27FC236}">
                    <a16:creationId xmlns:a16="http://schemas.microsoft.com/office/drawing/2014/main" id="{073976B2-7C56-C17C-96FC-D47427FED7FE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0" name="Ovale 179">
                <a:extLst>
                  <a:ext uri="{FF2B5EF4-FFF2-40B4-BE49-F238E27FC236}">
                    <a16:creationId xmlns:a16="http://schemas.microsoft.com/office/drawing/2014/main" id="{F95C928C-E0A0-87EE-F7BE-410AEB105127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178" name="CasellaDiTesto 177">
              <a:extLst>
                <a:ext uri="{FF2B5EF4-FFF2-40B4-BE49-F238E27FC236}">
                  <a16:creationId xmlns:a16="http://schemas.microsoft.com/office/drawing/2014/main" id="{08F320EC-21C7-4120-9058-01C84BB4AE29}"/>
                </a:ext>
              </a:extLst>
            </p:cNvPr>
            <p:cNvSpPr txBox="1"/>
            <p:nvPr/>
          </p:nvSpPr>
          <p:spPr>
            <a:xfrm rot="10800000">
              <a:off x="3575583" y="1958851"/>
              <a:ext cx="44595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GIORNO</a:t>
              </a:r>
              <a:endParaRPr lang="it-IT" sz="600" dirty="0"/>
            </a:p>
          </p:txBody>
        </p:sp>
      </p:grpSp>
      <p:grpSp>
        <p:nvGrpSpPr>
          <p:cNvPr id="181" name="Gruppo 180">
            <a:extLst>
              <a:ext uri="{FF2B5EF4-FFF2-40B4-BE49-F238E27FC236}">
                <a16:creationId xmlns:a16="http://schemas.microsoft.com/office/drawing/2014/main" id="{290DC842-F4C6-309E-DE8D-FC01DA7AB925}"/>
              </a:ext>
            </a:extLst>
          </p:cNvPr>
          <p:cNvGrpSpPr/>
          <p:nvPr/>
        </p:nvGrpSpPr>
        <p:grpSpPr>
          <a:xfrm rot="10800000">
            <a:off x="4469742" y="5744256"/>
            <a:ext cx="554960" cy="565166"/>
            <a:chOff x="3521080" y="1958851"/>
            <a:chExt cx="554960" cy="565166"/>
          </a:xfrm>
        </p:grpSpPr>
        <p:grpSp>
          <p:nvGrpSpPr>
            <p:cNvPr id="182" name="Gruppo 181">
              <a:extLst>
                <a:ext uri="{FF2B5EF4-FFF2-40B4-BE49-F238E27FC236}">
                  <a16:creationId xmlns:a16="http://schemas.microsoft.com/office/drawing/2014/main" id="{D97D014C-82B8-A24E-930A-3525A6893652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398652"/>
              <a:chOff x="3779181" y="2125365"/>
              <a:chExt cx="59532" cy="398652"/>
            </a:xfrm>
          </p:grpSpPr>
          <p:cxnSp>
            <p:nvCxnSpPr>
              <p:cNvPr id="184" name="Connettore diritto 183">
                <a:extLst>
                  <a:ext uri="{FF2B5EF4-FFF2-40B4-BE49-F238E27FC236}">
                    <a16:creationId xmlns:a16="http://schemas.microsoft.com/office/drawing/2014/main" id="{4C1E7D2F-BEFD-569F-6170-371848E2029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808947" y="2171952"/>
                <a:ext cx="0" cy="35206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5" name="Ovale 184">
                <a:extLst>
                  <a:ext uri="{FF2B5EF4-FFF2-40B4-BE49-F238E27FC236}">
                    <a16:creationId xmlns:a16="http://schemas.microsoft.com/office/drawing/2014/main" id="{4C5FEBB4-73F9-DBF3-8162-6B52C3312A3A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183" name="CasellaDiTesto 182">
              <a:extLst>
                <a:ext uri="{FF2B5EF4-FFF2-40B4-BE49-F238E27FC236}">
                  <a16:creationId xmlns:a16="http://schemas.microsoft.com/office/drawing/2014/main" id="{9F2648A5-4622-5B2D-1D90-6D2D47A40943}"/>
                </a:ext>
              </a:extLst>
            </p:cNvPr>
            <p:cNvSpPr txBox="1"/>
            <p:nvPr/>
          </p:nvSpPr>
          <p:spPr>
            <a:xfrm rot="10800000">
              <a:off x="3521080" y="1958851"/>
              <a:ext cx="55496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ORA_INIZIO</a:t>
              </a:r>
              <a:endParaRPr lang="it-IT" sz="600" dirty="0"/>
            </a:p>
          </p:txBody>
        </p:sp>
      </p:grpSp>
      <p:grpSp>
        <p:nvGrpSpPr>
          <p:cNvPr id="186" name="Gruppo 185">
            <a:extLst>
              <a:ext uri="{FF2B5EF4-FFF2-40B4-BE49-F238E27FC236}">
                <a16:creationId xmlns:a16="http://schemas.microsoft.com/office/drawing/2014/main" id="{42FC7B97-0CD6-C423-0784-2B6EDD9267D5}"/>
              </a:ext>
            </a:extLst>
          </p:cNvPr>
          <p:cNvGrpSpPr/>
          <p:nvPr/>
        </p:nvGrpSpPr>
        <p:grpSpPr>
          <a:xfrm rot="10800000">
            <a:off x="4731555" y="5742078"/>
            <a:ext cx="425116" cy="386617"/>
            <a:chOff x="3586001" y="1958851"/>
            <a:chExt cx="425116" cy="386617"/>
          </a:xfrm>
        </p:grpSpPr>
        <p:grpSp>
          <p:nvGrpSpPr>
            <p:cNvPr id="187" name="Gruppo 186">
              <a:extLst>
                <a:ext uri="{FF2B5EF4-FFF2-40B4-BE49-F238E27FC236}">
                  <a16:creationId xmlns:a16="http://schemas.microsoft.com/office/drawing/2014/main" id="{9B5E3A3C-5E0B-39F3-1C42-13AE26097DB1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189" name="Connettore diritto 188">
                <a:extLst>
                  <a:ext uri="{FF2B5EF4-FFF2-40B4-BE49-F238E27FC236}">
                    <a16:creationId xmlns:a16="http://schemas.microsoft.com/office/drawing/2014/main" id="{D5F70FC6-402D-B1AD-DB64-F5D38CDE45DA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0" name="Ovale 189">
                <a:extLst>
                  <a:ext uri="{FF2B5EF4-FFF2-40B4-BE49-F238E27FC236}">
                    <a16:creationId xmlns:a16="http://schemas.microsoft.com/office/drawing/2014/main" id="{01D0FE89-C751-8125-2C3A-1B78631C6C1E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188" name="CasellaDiTesto 187">
              <a:extLst>
                <a:ext uri="{FF2B5EF4-FFF2-40B4-BE49-F238E27FC236}">
                  <a16:creationId xmlns:a16="http://schemas.microsoft.com/office/drawing/2014/main" id="{8AC35B1A-D228-6A9D-27E0-6EAF4A2C9ED9}"/>
                </a:ext>
              </a:extLst>
            </p:cNvPr>
            <p:cNvSpPr txBox="1"/>
            <p:nvPr/>
          </p:nvSpPr>
          <p:spPr>
            <a:xfrm rot="10800000">
              <a:off x="3586001" y="1958851"/>
              <a:ext cx="4251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PREZZO</a:t>
              </a:r>
              <a:endParaRPr lang="it-IT" sz="600" dirty="0"/>
            </a:p>
          </p:txBody>
        </p:sp>
      </p:grpSp>
      <p:sp>
        <p:nvSpPr>
          <p:cNvPr id="191" name="CasellaDiTesto 190">
            <a:extLst>
              <a:ext uri="{FF2B5EF4-FFF2-40B4-BE49-F238E27FC236}">
                <a16:creationId xmlns:a16="http://schemas.microsoft.com/office/drawing/2014/main" id="{4B4ECE57-3812-40DA-DC3F-82523E270305}"/>
              </a:ext>
            </a:extLst>
          </p:cNvPr>
          <p:cNvSpPr txBox="1"/>
          <p:nvPr/>
        </p:nvSpPr>
        <p:spPr>
          <a:xfrm>
            <a:off x="4453323" y="2679109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T, NE</a:t>
            </a:r>
            <a:endParaRPr lang="it-IT" sz="1100" dirty="0"/>
          </a:p>
        </p:txBody>
      </p:sp>
      <p:sp>
        <p:nvSpPr>
          <p:cNvPr id="192" name="CasellaDiTesto 191">
            <a:extLst>
              <a:ext uri="{FF2B5EF4-FFF2-40B4-BE49-F238E27FC236}">
                <a16:creationId xmlns:a16="http://schemas.microsoft.com/office/drawing/2014/main" id="{8285A392-33EF-15B7-DC00-A9A64337F78E}"/>
              </a:ext>
            </a:extLst>
          </p:cNvPr>
          <p:cNvSpPr txBox="1"/>
          <p:nvPr/>
        </p:nvSpPr>
        <p:spPr>
          <a:xfrm>
            <a:off x="9321002" y="1109096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T, E</a:t>
            </a:r>
            <a:endParaRPr lang="it-IT" sz="1100" dirty="0"/>
          </a:p>
        </p:txBody>
      </p:sp>
      <p:grpSp>
        <p:nvGrpSpPr>
          <p:cNvPr id="193" name="Gruppo 192">
            <a:extLst>
              <a:ext uri="{FF2B5EF4-FFF2-40B4-BE49-F238E27FC236}">
                <a16:creationId xmlns:a16="http://schemas.microsoft.com/office/drawing/2014/main" id="{44440868-CEC3-0961-0CB9-BE8C67C7878D}"/>
              </a:ext>
            </a:extLst>
          </p:cNvPr>
          <p:cNvGrpSpPr/>
          <p:nvPr/>
        </p:nvGrpSpPr>
        <p:grpSpPr>
          <a:xfrm rot="10800000">
            <a:off x="5098647" y="5742078"/>
            <a:ext cx="675185" cy="386617"/>
            <a:chOff x="3460965" y="1958851"/>
            <a:chExt cx="675185" cy="386617"/>
          </a:xfrm>
        </p:grpSpPr>
        <p:grpSp>
          <p:nvGrpSpPr>
            <p:cNvPr id="194" name="Gruppo 193">
              <a:extLst>
                <a:ext uri="{FF2B5EF4-FFF2-40B4-BE49-F238E27FC236}">
                  <a16:creationId xmlns:a16="http://schemas.microsoft.com/office/drawing/2014/main" id="{72FCF376-B353-DF32-CEA9-B0126E7A948A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196" name="Connettore diritto 195">
                <a:extLst>
                  <a:ext uri="{FF2B5EF4-FFF2-40B4-BE49-F238E27FC236}">
                    <a16:creationId xmlns:a16="http://schemas.microsoft.com/office/drawing/2014/main" id="{7465E242-89C3-5A94-E9E5-A716490439B1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7" name="Ovale 196">
                <a:extLst>
                  <a:ext uri="{FF2B5EF4-FFF2-40B4-BE49-F238E27FC236}">
                    <a16:creationId xmlns:a16="http://schemas.microsoft.com/office/drawing/2014/main" id="{B99839EE-F257-6A6F-D199-88B54957473C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195" name="CasellaDiTesto 194">
              <a:extLst>
                <a:ext uri="{FF2B5EF4-FFF2-40B4-BE49-F238E27FC236}">
                  <a16:creationId xmlns:a16="http://schemas.microsoft.com/office/drawing/2014/main" id="{3CD9FFA1-6ACE-05F8-8F2D-55E423123BBF}"/>
                </a:ext>
              </a:extLst>
            </p:cNvPr>
            <p:cNvSpPr txBox="1"/>
            <p:nvPr/>
          </p:nvSpPr>
          <p:spPr>
            <a:xfrm rot="10800000">
              <a:off x="3460965" y="1958851"/>
              <a:ext cx="67518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#PARTECIPANTI</a:t>
              </a:r>
              <a:endParaRPr lang="it-IT" sz="600" dirty="0"/>
            </a:p>
          </p:txBody>
        </p:sp>
      </p:grpSp>
      <p:grpSp>
        <p:nvGrpSpPr>
          <p:cNvPr id="199" name="Gruppo 198">
            <a:extLst>
              <a:ext uri="{FF2B5EF4-FFF2-40B4-BE49-F238E27FC236}">
                <a16:creationId xmlns:a16="http://schemas.microsoft.com/office/drawing/2014/main" id="{DB41337E-2ACF-54D6-015C-05F3BB62203C}"/>
              </a:ext>
            </a:extLst>
          </p:cNvPr>
          <p:cNvGrpSpPr/>
          <p:nvPr/>
        </p:nvGrpSpPr>
        <p:grpSpPr>
          <a:xfrm rot="10800000">
            <a:off x="4909319" y="5743803"/>
            <a:ext cx="502061" cy="565166"/>
            <a:chOff x="3547529" y="1958851"/>
            <a:chExt cx="502061" cy="565166"/>
          </a:xfrm>
        </p:grpSpPr>
        <p:grpSp>
          <p:nvGrpSpPr>
            <p:cNvPr id="200" name="Gruppo 199">
              <a:extLst>
                <a:ext uri="{FF2B5EF4-FFF2-40B4-BE49-F238E27FC236}">
                  <a16:creationId xmlns:a16="http://schemas.microsoft.com/office/drawing/2014/main" id="{20133FFE-BB18-37E4-8948-EBD297932459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398652"/>
              <a:chOff x="3779181" y="2125365"/>
              <a:chExt cx="59532" cy="398652"/>
            </a:xfrm>
          </p:grpSpPr>
          <p:cxnSp>
            <p:nvCxnSpPr>
              <p:cNvPr id="202" name="Connettore diritto 201">
                <a:extLst>
                  <a:ext uri="{FF2B5EF4-FFF2-40B4-BE49-F238E27FC236}">
                    <a16:creationId xmlns:a16="http://schemas.microsoft.com/office/drawing/2014/main" id="{214F3C02-1ED0-1F02-9A2E-EBEA2FB8D91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808947" y="2171952"/>
                <a:ext cx="0" cy="35206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3" name="Ovale 202">
                <a:extLst>
                  <a:ext uri="{FF2B5EF4-FFF2-40B4-BE49-F238E27FC236}">
                    <a16:creationId xmlns:a16="http://schemas.microsoft.com/office/drawing/2014/main" id="{97F3D230-2A74-B156-217A-E2417D919F0B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201" name="CasellaDiTesto 200">
              <a:extLst>
                <a:ext uri="{FF2B5EF4-FFF2-40B4-BE49-F238E27FC236}">
                  <a16:creationId xmlns:a16="http://schemas.microsoft.com/office/drawing/2014/main" id="{D0B176A9-B07B-6413-173C-4B716947D675}"/>
                </a:ext>
              </a:extLst>
            </p:cNvPr>
            <p:cNvSpPr txBox="1"/>
            <p:nvPr/>
          </p:nvSpPr>
          <p:spPr>
            <a:xfrm rot="10800000">
              <a:off x="3547529" y="1958851"/>
              <a:ext cx="50206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ORA_FINE</a:t>
              </a:r>
              <a:endParaRPr lang="it-IT" sz="600" dirty="0"/>
            </a:p>
          </p:txBody>
        </p:sp>
      </p:grpSp>
      <p:cxnSp>
        <p:nvCxnSpPr>
          <p:cNvPr id="209" name="Connettore diritto 208">
            <a:extLst>
              <a:ext uri="{FF2B5EF4-FFF2-40B4-BE49-F238E27FC236}">
                <a16:creationId xmlns:a16="http://schemas.microsoft.com/office/drawing/2014/main" id="{82A24B72-CDE2-7092-6B70-3524B0E197A9}"/>
              </a:ext>
            </a:extLst>
          </p:cNvPr>
          <p:cNvCxnSpPr>
            <a:cxnSpLocks/>
          </p:cNvCxnSpPr>
          <p:nvPr/>
        </p:nvCxnSpPr>
        <p:spPr>
          <a:xfrm>
            <a:off x="1042356" y="832051"/>
            <a:ext cx="0" cy="55013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0" name="Rombo 209">
            <a:extLst>
              <a:ext uri="{FF2B5EF4-FFF2-40B4-BE49-F238E27FC236}">
                <a16:creationId xmlns:a16="http://schemas.microsoft.com/office/drawing/2014/main" id="{9D95458B-EE1E-6C5B-78CB-4198C75D0409}"/>
              </a:ext>
            </a:extLst>
          </p:cNvPr>
          <p:cNvSpPr/>
          <p:nvPr/>
        </p:nvSpPr>
        <p:spPr>
          <a:xfrm>
            <a:off x="1569319" y="6024795"/>
            <a:ext cx="1590174" cy="6173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latin typeface="Rockwell" panose="02060603020205020403" pitchFamily="18" charset="0"/>
              </a:rPr>
              <a:t>A</a:t>
            </a:r>
            <a:r>
              <a:rPr lang="it-IT" sz="750" dirty="0">
                <a:latin typeface="Rockwell" panose="02060603020205020403" pitchFamily="18" charset="0"/>
              </a:rPr>
              <a:t>PPARTIENE</a:t>
            </a:r>
          </a:p>
        </p:txBody>
      </p:sp>
      <p:cxnSp>
        <p:nvCxnSpPr>
          <p:cNvPr id="211" name="Connettore diritto 210">
            <a:extLst>
              <a:ext uri="{FF2B5EF4-FFF2-40B4-BE49-F238E27FC236}">
                <a16:creationId xmlns:a16="http://schemas.microsoft.com/office/drawing/2014/main" id="{7AABCFD9-4689-DAE7-BE34-A6B2EE5B9C41}"/>
              </a:ext>
            </a:extLst>
          </p:cNvPr>
          <p:cNvCxnSpPr>
            <a:cxnSpLocks/>
            <a:endCxn id="210" idx="1"/>
          </p:cNvCxnSpPr>
          <p:nvPr/>
        </p:nvCxnSpPr>
        <p:spPr>
          <a:xfrm>
            <a:off x="1042356" y="6333447"/>
            <a:ext cx="5269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diritto 211">
            <a:extLst>
              <a:ext uri="{FF2B5EF4-FFF2-40B4-BE49-F238E27FC236}">
                <a16:creationId xmlns:a16="http://schemas.microsoft.com/office/drawing/2014/main" id="{8A1D7FF2-9551-6AA1-48D2-F4CCCC2F9ED5}"/>
              </a:ext>
            </a:extLst>
          </p:cNvPr>
          <p:cNvCxnSpPr>
            <a:cxnSpLocks/>
            <a:stCxn id="210" idx="3"/>
          </p:cNvCxnSpPr>
          <p:nvPr/>
        </p:nvCxnSpPr>
        <p:spPr>
          <a:xfrm>
            <a:off x="3159493" y="6333447"/>
            <a:ext cx="76099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Connettore diritto 212">
            <a:extLst>
              <a:ext uri="{FF2B5EF4-FFF2-40B4-BE49-F238E27FC236}">
                <a16:creationId xmlns:a16="http://schemas.microsoft.com/office/drawing/2014/main" id="{0C8B5CBC-3AB5-FBD9-B4BB-73335E30494F}"/>
              </a:ext>
            </a:extLst>
          </p:cNvPr>
          <p:cNvCxnSpPr>
            <a:cxnSpLocks/>
          </p:cNvCxnSpPr>
          <p:nvPr/>
        </p:nvCxnSpPr>
        <p:spPr>
          <a:xfrm flipV="1">
            <a:off x="10769468" y="3916950"/>
            <a:ext cx="0" cy="24164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4" name="CasellaDiTesto 213">
            <a:extLst>
              <a:ext uri="{FF2B5EF4-FFF2-40B4-BE49-F238E27FC236}">
                <a16:creationId xmlns:a16="http://schemas.microsoft.com/office/drawing/2014/main" id="{C29DA76C-7103-7428-3AE4-4DE7CCF36CEA}"/>
              </a:ext>
            </a:extLst>
          </p:cNvPr>
          <p:cNvSpPr txBox="1"/>
          <p:nvPr/>
        </p:nvSpPr>
        <p:spPr>
          <a:xfrm>
            <a:off x="10297578" y="3629013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(0,N)</a:t>
            </a:r>
            <a:endParaRPr lang="it-IT" sz="1100" dirty="0"/>
          </a:p>
        </p:txBody>
      </p:sp>
      <p:sp>
        <p:nvSpPr>
          <p:cNvPr id="215" name="CasellaDiTesto 214">
            <a:extLst>
              <a:ext uri="{FF2B5EF4-FFF2-40B4-BE49-F238E27FC236}">
                <a16:creationId xmlns:a16="http://schemas.microsoft.com/office/drawing/2014/main" id="{9713E05C-4EA0-A3D0-A7EA-8DA35676144E}"/>
              </a:ext>
            </a:extLst>
          </p:cNvPr>
          <p:cNvSpPr txBox="1"/>
          <p:nvPr/>
        </p:nvSpPr>
        <p:spPr>
          <a:xfrm>
            <a:off x="1057511" y="565553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(1,1)</a:t>
            </a:r>
            <a:endParaRPr lang="it-IT" sz="1100" dirty="0"/>
          </a:p>
        </p:txBody>
      </p:sp>
      <p:cxnSp>
        <p:nvCxnSpPr>
          <p:cNvPr id="216" name="Connettore diritto 215">
            <a:extLst>
              <a:ext uri="{FF2B5EF4-FFF2-40B4-BE49-F238E27FC236}">
                <a16:creationId xmlns:a16="http://schemas.microsoft.com/office/drawing/2014/main" id="{520C36A7-92A1-464F-7E72-87F1B48B7BBC}"/>
              </a:ext>
            </a:extLst>
          </p:cNvPr>
          <p:cNvCxnSpPr/>
          <p:nvPr/>
        </p:nvCxnSpPr>
        <p:spPr>
          <a:xfrm>
            <a:off x="10314389" y="3918950"/>
            <a:ext cx="453189" cy="41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Connettore diritto 216">
            <a:extLst>
              <a:ext uri="{FF2B5EF4-FFF2-40B4-BE49-F238E27FC236}">
                <a16:creationId xmlns:a16="http://schemas.microsoft.com/office/drawing/2014/main" id="{D41E6D26-E28A-B51C-B2DD-474AA1BF2883}"/>
              </a:ext>
            </a:extLst>
          </p:cNvPr>
          <p:cNvCxnSpPr>
            <a:cxnSpLocks/>
          </p:cNvCxnSpPr>
          <p:nvPr/>
        </p:nvCxnSpPr>
        <p:spPr>
          <a:xfrm flipH="1">
            <a:off x="1042356" y="832052"/>
            <a:ext cx="4659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51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3229D511-73F2-8109-022D-302C1E832D27}"/>
              </a:ext>
            </a:extLst>
          </p:cNvPr>
          <p:cNvSpPr/>
          <p:nvPr/>
        </p:nvSpPr>
        <p:spPr>
          <a:xfrm>
            <a:off x="6271125" y="3493146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TESSERATO</a:t>
            </a:r>
            <a:endParaRPr lang="it-IT" dirty="0">
              <a:latin typeface="Rockwell" panose="02060603020205020403" pitchFamily="18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85FACE7-02DC-AC7B-42FC-4B1C52C6A3C8}"/>
              </a:ext>
            </a:extLst>
          </p:cNvPr>
          <p:cNvSpPr/>
          <p:nvPr/>
        </p:nvSpPr>
        <p:spPr>
          <a:xfrm>
            <a:off x="3865811" y="2219896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COMPETIZIONE</a:t>
            </a:r>
            <a:endParaRPr lang="it-IT" dirty="0">
              <a:latin typeface="Rockwell" panose="02060603020205020403" pitchFamily="18" charset="0"/>
            </a:endParaRP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74E8FB57-3445-5ED8-B098-9B35950A242E}"/>
              </a:ext>
            </a:extLst>
          </p:cNvPr>
          <p:cNvSpPr/>
          <p:nvPr/>
        </p:nvSpPr>
        <p:spPr>
          <a:xfrm>
            <a:off x="3865811" y="3406724"/>
            <a:ext cx="1590174" cy="6173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latin typeface="Rockwell" panose="02060603020205020403" pitchFamily="18" charset="0"/>
              </a:rPr>
              <a:t>PARTECIPA</a:t>
            </a:r>
            <a:endParaRPr lang="it-IT" sz="1050" dirty="0">
              <a:latin typeface="Rockwell" panose="02060603020205020403" pitchFamily="18" charset="0"/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F031ECD-FFB6-01C2-BB0B-245C660A846C}"/>
              </a:ext>
            </a:extLst>
          </p:cNvPr>
          <p:cNvCxnSpPr>
            <a:stCxn id="4" idx="3"/>
            <a:endCxn id="2" idx="1"/>
          </p:cNvCxnSpPr>
          <p:nvPr/>
        </p:nvCxnSpPr>
        <p:spPr>
          <a:xfrm>
            <a:off x="5455985" y="3715376"/>
            <a:ext cx="815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7B72003-C092-B341-D00E-B74F263B5356}"/>
              </a:ext>
            </a:extLst>
          </p:cNvPr>
          <p:cNvSpPr txBox="1"/>
          <p:nvPr/>
        </p:nvSpPr>
        <p:spPr>
          <a:xfrm>
            <a:off x="5801123" y="3460520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(0,N)</a:t>
            </a:r>
            <a:endParaRPr lang="it-IT" sz="11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D3F52CB-B99C-A3EA-7161-287AA31CDEEF}"/>
              </a:ext>
            </a:extLst>
          </p:cNvPr>
          <p:cNvSpPr txBox="1"/>
          <p:nvPr/>
        </p:nvSpPr>
        <p:spPr>
          <a:xfrm>
            <a:off x="4190898" y="2658615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(0,N)</a:t>
            </a:r>
            <a:endParaRPr lang="it-IT" sz="1100" dirty="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E7EB7A66-5733-260D-5755-3249053F1367}"/>
              </a:ext>
            </a:extLst>
          </p:cNvPr>
          <p:cNvGrpSpPr/>
          <p:nvPr/>
        </p:nvGrpSpPr>
        <p:grpSpPr>
          <a:xfrm>
            <a:off x="6271222" y="3122164"/>
            <a:ext cx="261610" cy="370982"/>
            <a:chOff x="3667722" y="1974486"/>
            <a:chExt cx="261610" cy="370982"/>
          </a:xfrm>
        </p:grpSpPr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6B9C6AA3-FCFD-4F24-99BD-D4BC7238B673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11" name="Connettore diritto 10">
                <a:extLst>
                  <a:ext uri="{FF2B5EF4-FFF2-40B4-BE49-F238E27FC236}">
                    <a16:creationId xmlns:a16="http://schemas.microsoft.com/office/drawing/2014/main" id="{0A7DEF94-D06A-A5D2-9691-751A16EEEC07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E37B9449-68F5-825D-A442-82A7C8107B45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769556B4-2CD2-FB44-2C68-EDCFFA07298F}"/>
                </a:ext>
              </a:extLst>
            </p:cNvPr>
            <p:cNvSpPr txBox="1"/>
            <p:nvPr/>
          </p:nvSpPr>
          <p:spPr>
            <a:xfrm>
              <a:off x="3667722" y="1974486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CF</a:t>
              </a:r>
              <a:endParaRPr lang="it-IT" sz="600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BB5599E8-05A1-C2A7-809C-59A2A1D496E5}"/>
              </a:ext>
            </a:extLst>
          </p:cNvPr>
          <p:cNvCxnSpPr/>
          <p:nvPr/>
        </p:nvCxnSpPr>
        <p:spPr>
          <a:xfrm flipV="1">
            <a:off x="6721066" y="3319138"/>
            <a:ext cx="0" cy="1735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C83CF048-4C7B-DABA-AB8B-77E125A7F813}"/>
              </a:ext>
            </a:extLst>
          </p:cNvPr>
          <p:cNvSpPr/>
          <p:nvPr/>
        </p:nvSpPr>
        <p:spPr>
          <a:xfrm>
            <a:off x="6691300" y="3272552"/>
            <a:ext cx="59532" cy="595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5DADA5A-7475-ACB9-AB21-F1F77D117F24}"/>
              </a:ext>
            </a:extLst>
          </p:cNvPr>
          <p:cNvSpPr txBox="1"/>
          <p:nvPr/>
        </p:nvSpPr>
        <p:spPr>
          <a:xfrm>
            <a:off x="6526942" y="3121673"/>
            <a:ext cx="3882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NOME</a:t>
            </a:r>
            <a:endParaRPr lang="it-IT" sz="60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77D80607-30A4-9F8D-7C9C-F4164932E16B}"/>
              </a:ext>
            </a:extLst>
          </p:cNvPr>
          <p:cNvCxnSpPr/>
          <p:nvPr/>
        </p:nvCxnSpPr>
        <p:spPr>
          <a:xfrm flipV="1">
            <a:off x="7076482" y="3319138"/>
            <a:ext cx="0" cy="1735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e 16">
            <a:extLst>
              <a:ext uri="{FF2B5EF4-FFF2-40B4-BE49-F238E27FC236}">
                <a16:creationId xmlns:a16="http://schemas.microsoft.com/office/drawing/2014/main" id="{A89937B2-82DC-5F74-C8DC-BE78DB70F3FF}"/>
              </a:ext>
            </a:extLst>
          </p:cNvPr>
          <p:cNvSpPr/>
          <p:nvPr/>
        </p:nvSpPr>
        <p:spPr>
          <a:xfrm>
            <a:off x="7046716" y="3272552"/>
            <a:ext cx="59532" cy="595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81BB50C-C0C3-5846-8159-05120A6BCB33}"/>
              </a:ext>
            </a:extLst>
          </p:cNvPr>
          <p:cNvSpPr txBox="1"/>
          <p:nvPr/>
        </p:nvSpPr>
        <p:spPr>
          <a:xfrm>
            <a:off x="6811826" y="3121673"/>
            <a:ext cx="52931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COGNOME</a:t>
            </a:r>
            <a:endParaRPr lang="it-IT" sz="600" dirty="0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BA2EA9CF-7E97-C0D7-7BBF-35A57A9947E3}"/>
              </a:ext>
            </a:extLst>
          </p:cNvPr>
          <p:cNvGrpSpPr/>
          <p:nvPr/>
        </p:nvGrpSpPr>
        <p:grpSpPr>
          <a:xfrm>
            <a:off x="7559362" y="3274933"/>
            <a:ext cx="59532" cy="220103"/>
            <a:chOff x="4955862" y="2127255"/>
            <a:chExt cx="59532" cy="220103"/>
          </a:xfrm>
        </p:grpSpPr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FE6B44B3-EF29-3AB7-EC6B-01D1F39A66AB}"/>
                </a:ext>
              </a:extLst>
            </p:cNvPr>
            <p:cNvCxnSpPr/>
            <p:nvPr/>
          </p:nvCxnSpPr>
          <p:spPr>
            <a:xfrm flipV="1">
              <a:off x="4985628" y="2173841"/>
              <a:ext cx="0" cy="1735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CADAA431-CBBE-5184-3C25-162C8B6ED3A4}"/>
                </a:ext>
              </a:extLst>
            </p:cNvPr>
            <p:cNvSpPr/>
            <p:nvPr/>
          </p:nvSpPr>
          <p:spPr>
            <a:xfrm>
              <a:off x="4955862" y="2127255"/>
              <a:ext cx="59532" cy="595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A9D27FE-61BD-9767-4FFE-CB0BCA7A8ACC}"/>
              </a:ext>
            </a:extLst>
          </p:cNvPr>
          <p:cNvSpPr txBox="1"/>
          <p:nvPr/>
        </p:nvSpPr>
        <p:spPr>
          <a:xfrm>
            <a:off x="7253940" y="3121039"/>
            <a:ext cx="67037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DATA_NASCITA</a:t>
            </a:r>
            <a:endParaRPr lang="it-IT" sz="600" dirty="0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7AE7EB5-9294-7FF4-58FC-CF2F088E7E37}"/>
              </a:ext>
            </a:extLst>
          </p:cNvPr>
          <p:cNvCxnSpPr>
            <a:cxnSpLocks/>
            <a:endCxn id="24" idx="4"/>
          </p:cNvCxnSpPr>
          <p:nvPr/>
        </p:nvCxnSpPr>
        <p:spPr>
          <a:xfrm flipV="1">
            <a:off x="7289914" y="3086511"/>
            <a:ext cx="0" cy="4096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Ovale 23">
            <a:extLst>
              <a:ext uri="{FF2B5EF4-FFF2-40B4-BE49-F238E27FC236}">
                <a16:creationId xmlns:a16="http://schemas.microsoft.com/office/drawing/2014/main" id="{D0C54F33-CC3D-B246-00B6-1FFFE7BF18F5}"/>
              </a:ext>
            </a:extLst>
          </p:cNvPr>
          <p:cNvSpPr/>
          <p:nvPr/>
        </p:nvSpPr>
        <p:spPr>
          <a:xfrm>
            <a:off x="7260148" y="3026979"/>
            <a:ext cx="59532" cy="595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6E5FA0B-9C0E-DFD7-25A1-A701F38B1969}"/>
              </a:ext>
            </a:extLst>
          </p:cNvPr>
          <p:cNvSpPr txBox="1"/>
          <p:nvPr/>
        </p:nvSpPr>
        <p:spPr>
          <a:xfrm>
            <a:off x="6925872" y="2855550"/>
            <a:ext cx="7280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LUOGO_NASCITA</a:t>
            </a:r>
            <a:endParaRPr lang="it-IT" sz="60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9FA140C-4A99-2E01-76B6-B6568A18FE89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4660898" y="2664355"/>
            <a:ext cx="0" cy="7423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C6EB03DA-E5AB-E367-2B58-CA8A84056961}"/>
              </a:ext>
            </a:extLst>
          </p:cNvPr>
          <p:cNvGrpSpPr/>
          <p:nvPr/>
        </p:nvGrpSpPr>
        <p:grpSpPr>
          <a:xfrm>
            <a:off x="3886151" y="1843286"/>
            <a:ext cx="251992" cy="380674"/>
            <a:chOff x="3682951" y="1964794"/>
            <a:chExt cx="251992" cy="380674"/>
          </a:xfrm>
        </p:grpSpPr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F0B91325-49AE-9290-F366-77AC8CB5B1CE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30" name="Connettore diritto 29">
                <a:extLst>
                  <a:ext uri="{FF2B5EF4-FFF2-40B4-BE49-F238E27FC236}">
                    <a16:creationId xmlns:a16="http://schemas.microsoft.com/office/drawing/2014/main" id="{7D8ED68F-C7EC-5CA2-C9D8-E61C15123CA7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Ovale 30">
                <a:extLst>
                  <a:ext uri="{FF2B5EF4-FFF2-40B4-BE49-F238E27FC236}">
                    <a16:creationId xmlns:a16="http://schemas.microsoft.com/office/drawing/2014/main" id="{972FD08A-BD08-C68D-F507-DBBD0616161E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79487687-70BA-0F0A-D96C-F99107E5695D}"/>
                </a:ext>
              </a:extLst>
            </p:cNvPr>
            <p:cNvSpPr txBox="1"/>
            <p:nvPr/>
          </p:nvSpPr>
          <p:spPr>
            <a:xfrm>
              <a:off x="3682951" y="1964794"/>
              <a:ext cx="25199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ID</a:t>
              </a:r>
              <a:endParaRPr lang="it-IT" sz="600" dirty="0"/>
            </a:p>
          </p:txBody>
        </p:sp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41E630A1-493B-9165-F3D8-C370B3B2B282}"/>
              </a:ext>
            </a:extLst>
          </p:cNvPr>
          <p:cNvGrpSpPr/>
          <p:nvPr/>
        </p:nvGrpSpPr>
        <p:grpSpPr>
          <a:xfrm>
            <a:off x="4123605" y="1839208"/>
            <a:ext cx="388248" cy="380681"/>
            <a:chOff x="3614157" y="1964787"/>
            <a:chExt cx="388248" cy="380681"/>
          </a:xfrm>
        </p:grpSpPr>
        <p:grpSp>
          <p:nvGrpSpPr>
            <p:cNvPr id="33" name="Gruppo 32">
              <a:extLst>
                <a:ext uri="{FF2B5EF4-FFF2-40B4-BE49-F238E27FC236}">
                  <a16:creationId xmlns:a16="http://schemas.microsoft.com/office/drawing/2014/main" id="{B67692D4-2020-6E7A-E41B-F4F1420CD053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35" name="Connettore diritto 34">
                <a:extLst>
                  <a:ext uri="{FF2B5EF4-FFF2-40B4-BE49-F238E27FC236}">
                    <a16:creationId xmlns:a16="http://schemas.microsoft.com/office/drawing/2014/main" id="{FAE8F814-5296-0D65-325B-2F4A676A2B0D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Ovale 35">
                <a:extLst>
                  <a:ext uri="{FF2B5EF4-FFF2-40B4-BE49-F238E27FC236}">
                    <a16:creationId xmlns:a16="http://schemas.microsoft.com/office/drawing/2014/main" id="{1634287D-7431-6E49-DD56-49C54E086901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CDBC4DF6-5948-CFFF-4395-224442AD7814}"/>
                </a:ext>
              </a:extLst>
            </p:cNvPr>
            <p:cNvSpPr txBox="1"/>
            <p:nvPr/>
          </p:nvSpPr>
          <p:spPr>
            <a:xfrm>
              <a:off x="3614157" y="1964787"/>
              <a:ext cx="3882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NOME</a:t>
              </a:r>
              <a:endParaRPr lang="it-IT" sz="600" dirty="0"/>
            </a:p>
          </p:txBody>
        </p:sp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69BDD736-FD1E-5CDD-4BC8-0EE1CA416BBA}"/>
              </a:ext>
            </a:extLst>
          </p:cNvPr>
          <p:cNvGrpSpPr/>
          <p:nvPr/>
        </p:nvGrpSpPr>
        <p:grpSpPr>
          <a:xfrm>
            <a:off x="4381762" y="1838210"/>
            <a:ext cx="527709" cy="382974"/>
            <a:chOff x="3548442" y="1962494"/>
            <a:chExt cx="527709" cy="382974"/>
          </a:xfrm>
        </p:grpSpPr>
        <p:grpSp>
          <p:nvGrpSpPr>
            <p:cNvPr id="38" name="Gruppo 37">
              <a:extLst>
                <a:ext uri="{FF2B5EF4-FFF2-40B4-BE49-F238E27FC236}">
                  <a16:creationId xmlns:a16="http://schemas.microsoft.com/office/drawing/2014/main" id="{66D5090F-E065-9A2F-B67D-39D3473846FF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40" name="Connettore diritto 39">
                <a:extLst>
                  <a:ext uri="{FF2B5EF4-FFF2-40B4-BE49-F238E27FC236}">
                    <a16:creationId xmlns:a16="http://schemas.microsoft.com/office/drawing/2014/main" id="{6209BF65-DAA5-54D1-6BC2-C8BD52F514E0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Ovale 40">
                <a:extLst>
                  <a:ext uri="{FF2B5EF4-FFF2-40B4-BE49-F238E27FC236}">
                    <a16:creationId xmlns:a16="http://schemas.microsoft.com/office/drawing/2014/main" id="{8EBC986F-C9AD-9553-B05D-D6D00064D649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EF5F8450-223A-09BE-DFAD-37F974FABF27}"/>
                </a:ext>
              </a:extLst>
            </p:cNvPr>
            <p:cNvSpPr txBox="1"/>
            <p:nvPr/>
          </p:nvSpPr>
          <p:spPr>
            <a:xfrm>
              <a:off x="3548442" y="1962494"/>
              <a:ext cx="52770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TIPOLOGIA</a:t>
              </a:r>
              <a:endParaRPr lang="it-IT" sz="600" dirty="0"/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31923A-FECF-760C-4439-F7550F0AAB98}"/>
              </a:ext>
            </a:extLst>
          </p:cNvPr>
          <p:cNvGrpSpPr/>
          <p:nvPr/>
        </p:nvGrpSpPr>
        <p:grpSpPr>
          <a:xfrm>
            <a:off x="4817206" y="1833933"/>
            <a:ext cx="359394" cy="386536"/>
            <a:chOff x="3628701" y="1958932"/>
            <a:chExt cx="359394" cy="386536"/>
          </a:xfrm>
        </p:grpSpPr>
        <p:grpSp>
          <p:nvGrpSpPr>
            <p:cNvPr id="43" name="Gruppo 42">
              <a:extLst>
                <a:ext uri="{FF2B5EF4-FFF2-40B4-BE49-F238E27FC236}">
                  <a16:creationId xmlns:a16="http://schemas.microsoft.com/office/drawing/2014/main" id="{1462C324-2449-29AF-294E-823F442283A5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45" name="Connettore diritto 44">
                <a:extLst>
                  <a:ext uri="{FF2B5EF4-FFF2-40B4-BE49-F238E27FC236}">
                    <a16:creationId xmlns:a16="http://schemas.microsoft.com/office/drawing/2014/main" id="{2542987F-7DE5-BF3F-FBEC-1E666DCDE1AD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Ovale 45">
                <a:extLst>
                  <a:ext uri="{FF2B5EF4-FFF2-40B4-BE49-F238E27FC236}">
                    <a16:creationId xmlns:a16="http://schemas.microsoft.com/office/drawing/2014/main" id="{E9A0C478-C314-8081-8D6C-78C712B1B6E0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C136D1DF-E161-B318-E6EF-D040B2EC2A70}"/>
                </a:ext>
              </a:extLst>
            </p:cNvPr>
            <p:cNvSpPr txBox="1"/>
            <p:nvPr/>
          </p:nvSpPr>
          <p:spPr>
            <a:xfrm>
              <a:off x="3628701" y="1958932"/>
              <a:ext cx="3593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DATA</a:t>
              </a:r>
              <a:endParaRPr lang="it-IT" sz="600" dirty="0"/>
            </a:p>
          </p:txBody>
        </p:sp>
      </p:grp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2C597B5E-09BF-2D7B-D22E-0A3A98C86D87}"/>
              </a:ext>
            </a:extLst>
          </p:cNvPr>
          <p:cNvGrpSpPr/>
          <p:nvPr/>
        </p:nvGrpSpPr>
        <p:grpSpPr>
          <a:xfrm>
            <a:off x="5115648" y="1837495"/>
            <a:ext cx="322524" cy="386617"/>
            <a:chOff x="3637302" y="1958851"/>
            <a:chExt cx="322524" cy="386617"/>
          </a:xfrm>
        </p:grpSpPr>
        <p:grpSp>
          <p:nvGrpSpPr>
            <p:cNvPr id="48" name="Gruppo 47">
              <a:extLst>
                <a:ext uri="{FF2B5EF4-FFF2-40B4-BE49-F238E27FC236}">
                  <a16:creationId xmlns:a16="http://schemas.microsoft.com/office/drawing/2014/main" id="{8C1D0C72-4B07-EBA1-D4D1-C7355B584ECF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50" name="Connettore diritto 49">
                <a:extLst>
                  <a:ext uri="{FF2B5EF4-FFF2-40B4-BE49-F238E27FC236}">
                    <a16:creationId xmlns:a16="http://schemas.microsoft.com/office/drawing/2014/main" id="{E0A439C4-4C2C-475F-3075-97A7226F02C9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Ovale 50">
                <a:extLst>
                  <a:ext uri="{FF2B5EF4-FFF2-40B4-BE49-F238E27FC236}">
                    <a16:creationId xmlns:a16="http://schemas.microsoft.com/office/drawing/2014/main" id="{3535E01C-3A24-A582-4CB4-004B7147D133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49" name="CasellaDiTesto 48">
              <a:extLst>
                <a:ext uri="{FF2B5EF4-FFF2-40B4-BE49-F238E27FC236}">
                  <a16:creationId xmlns:a16="http://schemas.microsoft.com/office/drawing/2014/main" id="{F7518260-13B0-CF8F-16E4-4220FD8479BF}"/>
                </a:ext>
              </a:extLst>
            </p:cNvPr>
            <p:cNvSpPr txBox="1"/>
            <p:nvPr/>
          </p:nvSpPr>
          <p:spPr>
            <a:xfrm>
              <a:off x="3637302" y="1958851"/>
              <a:ext cx="32252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ORA</a:t>
              </a:r>
              <a:endParaRPr lang="it-IT" sz="600" dirty="0"/>
            </a:p>
          </p:txBody>
        </p:sp>
      </p:grp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BC85580A-F421-3940-8F4F-1BA76C79C199}"/>
              </a:ext>
            </a:extLst>
          </p:cNvPr>
          <p:cNvGrpSpPr/>
          <p:nvPr/>
        </p:nvGrpSpPr>
        <p:grpSpPr>
          <a:xfrm>
            <a:off x="5455985" y="2257459"/>
            <a:ext cx="611337" cy="184666"/>
            <a:chOff x="10068423" y="2469839"/>
            <a:chExt cx="611337" cy="184666"/>
          </a:xfrm>
        </p:grpSpPr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38E15CF8-CB9C-B095-6A34-F53CDCA5D10B}"/>
                </a:ext>
              </a:extLst>
            </p:cNvPr>
            <p:cNvGrpSpPr/>
            <p:nvPr/>
          </p:nvGrpSpPr>
          <p:grpSpPr>
            <a:xfrm rot="5400000">
              <a:off x="10148709" y="2452121"/>
              <a:ext cx="59532" cy="220103"/>
              <a:chOff x="4955862" y="2127255"/>
              <a:chExt cx="59532" cy="220103"/>
            </a:xfrm>
          </p:grpSpPr>
          <p:cxnSp>
            <p:nvCxnSpPr>
              <p:cNvPr id="55" name="Connettore diritto 54">
                <a:extLst>
                  <a:ext uri="{FF2B5EF4-FFF2-40B4-BE49-F238E27FC236}">
                    <a16:creationId xmlns:a16="http://schemas.microsoft.com/office/drawing/2014/main" id="{EBA667E4-3A9B-B514-282E-F87EA656627B}"/>
                  </a:ext>
                </a:extLst>
              </p:cNvPr>
              <p:cNvCxnSpPr/>
              <p:nvPr/>
            </p:nvCxnSpPr>
            <p:spPr>
              <a:xfrm flipV="1">
                <a:off x="4985628" y="217384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Ovale 55">
                <a:extLst>
                  <a:ext uri="{FF2B5EF4-FFF2-40B4-BE49-F238E27FC236}">
                    <a16:creationId xmlns:a16="http://schemas.microsoft.com/office/drawing/2014/main" id="{B7988D52-98CE-3BDC-A784-780228930485}"/>
                  </a:ext>
                </a:extLst>
              </p:cNvPr>
              <p:cNvSpPr/>
              <p:nvPr/>
            </p:nvSpPr>
            <p:spPr>
              <a:xfrm>
                <a:off x="4955862" y="2127255"/>
                <a:ext cx="59532" cy="5953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2EEE5F8F-AD80-2FF6-AE9C-35A5A1BBF69E}"/>
                </a:ext>
              </a:extLst>
            </p:cNvPr>
            <p:cNvSpPr txBox="1"/>
            <p:nvPr/>
          </p:nvSpPr>
          <p:spPr>
            <a:xfrm>
              <a:off x="10228996" y="2469839"/>
              <a:ext cx="4507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DURATA</a:t>
              </a:r>
              <a:endParaRPr lang="it-IT" sz="600" dirty="0"/>
            </a:p>
          </p:txBody>
        </p: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9E9C59CF-727D-B8E3-A194-BF35FA28BB2E}"/>
              </a:ext>
            </a:extLst>
          </p:cNvPr>
          <p:cNvGrpSpPr/>
          <p:nvPr/>
        </p:nvGrpSpPr>
        <p:grpSpPr>
          <a:xfrm>
            <a:off x="5455985" y="2448313"/>
            <a:ext cx="835758" cy="184666"/>
            <a:chOff x="10068423" y="2469839"/>
            <a:chExt cx="835758" cy="184666"/>
          </a:xfrm>
        </p:grpSpPr>
        <p:grpSp>
          <p:nvGrpSpPr>
            <p:cNvPr id="58" name="Gruppo 57">
              <a:extLst>
                <a:ext uri="{FF2B5EF4-FFF2-40B4-BE49-F238E27FC236}">
                  <a16:creationId xmlns:a16="http://schemas.microsoft.com/office/drawing/2014/main" id="{9CF0E7EB-5498-E876-E0DB-DCAB965981D7}"/>
                </a:ext>
              </a:extLst>
            </p:cNvPr>
            <p:cNvGrpSpPr/>
            <p:nvPr/>
          </p:nvGrpSpPr>
          <p:grpSpPr>
            <a:xfrm rot="5400000">
              <a:off x="10148709" y="2452121"/>
              <a:ext cx="59532" cy="220103"/>
              <a:chOff x="4955862" y="2127255"/>
              <a:chExt cx="59532" cy="220103"/>
            </a:xfrm>
          </p:grpSpPr>
          <p:cxnSp>
            <p:nvCxnSpPr>
              <p:cNvPr id="60" name="Connettore diritto 59">
                <a:extLst>
                  <a:ext uri="{FF2B5EF4-FFF2-40B4-BE49-F238E27FC236}">
                    <a16:creationId xmlns:a16="http://schemas.microsoft.com/office/drawing/2014/main" id="{81859647-FE23-D13C-F6C1-3C4201283662}"/>
                  </a:ext>
                </a:extLst>
              </p:cNvPr>
              <p:cNvCxnSpPr/>
              <p:nvPr/>
            </p:nvCxnSpPr>
            <p:spPr>
              <a:xfrm flipV="1">
                <a:off x="4985628" y="217384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Ovale 60">
                <a:extLst>
                  <a:ext uri="{FF2B5EF4-FFF2-40B4-BE49-F238E27FC236}">
                    <a16:creationId xmlns:a16="http://schemas.microsoft.com/office/drawing/2014/main" id="{A3DFB974-98EE-0494-9405-85C7D33C36D9}"/>
                  </a:ext>
                </a:extLst>
              </p:cNvPr>
              <p:cNvSpPr/>
              <p:nvPr/>
            </p:nvSpPr>
            <p:spPr>
              <a:xfrm>
                <a:off x="4955862" y="2127255"/>
                <a:ext cx="59532" cy="5953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62A0FDDF-68C7-92A6-3493-32208D96C2AB}"/>
                </a:ext>
              </a:extLst>
            </p:cNvPr>
            <p:cNvSpPr txBox="1"/>
            <p:nvPr/>
          </p:nvSpPr>
          <p:spPr>
            <a:xfrm>
              <a:off x="10228996" y="2469839"/>
              <a:ext cx="67518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#PARTECIPANTI</a:t>
              </a:r>
              <a:endParaRPr lang="it-IT" sz="600" dirty="0"/>
            </a:p>
          </p:txBody>
        </p:sp>
      </p:grpSp>
      <p:grpSp>
        <p:nvGrpSpPr>
          <p:cNvPr id="62" name="Gruppo 61">
            <a:extLst>
              <a:ext uri="{FF2B5EF4-FFF2-40B4-BE49-F238E27FC236}">
                <a16:creationId xmlns:a16="http://schemas.microsoft.com/office/drawing/2014/main" id="{8304785D-CBCC-4B03-97E9-9A72B9A581D8}"/>
              </a:ext>
            </a:extLst>
          </p:cNvPr>
          <p:cNvGrpSpPr/>
          <p:nvPr/>
        </p:nvGrpSpPr>
        <p:grpSpPr>
          <a:xfrm rot="10800000">
            <a:off x="4282358" y="4021920"/>
            <a:ext cx="771365" cy="386617"/>
            <a:chOff x="3412880" y="1958851"/>
            <a:chExt cx="771365" cy="386617"/>
          </a:xfrm>
        </p:grpSpPr>
        <p:grpSp>
          <p:nvGrpSpPr>
            <p:cNvPr id="63" name="Gruppo 62">
              <a:extLst>
                <a:ext uri="{FF2B5EF4-FFF2-40B4-BE49-F238E27FC236}">
                  <a16:creationId xmlns:a16="http://schemas.microsoft.com/office/drawing/2014/main" id="{7ED11034-1DF2-8233-5ECE-1FD97931224F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65" name="Connettore diritto 64">
                <a:extLst>
                  <a:ext uri="{FF2B5EF4-FFF2-40B4-BE49-F238E27FC236}">
                    <a16:creationId xmlns:a16="http://schemas.microsoft.com/office/drawing/2014/main" id="{CC573793-BE4F-54F2-7C8F-D00057AECE10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Ovale 65">
                <a:extLst>
                  <a:ext uri="{FF2B5EF4-FFF2-40B4-BE49-F238E27FC236}">
                    <a16:creationId xmlns:a16="http://schemas.microsoft.com/office/drawing/2014/main" id="{21D79D94-DE53-FE61-B0B2-13F757B7C9D8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23E1F58C-2DE5-A0D1-5D3E-CC8B92EFAFE2}"/>
                </a:ext>
              </a:extLst>
            </p:cNvPr>
            <p:cNvSpPr txBox="1"/>
            <p:nvPr/>
          </p:nvSpPr>
          <p:spPr>
            <a:xfrm rot="10800000">
              <a:off x="3412880" y="1958851"/>
              <a:ext cx="77136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POSIZIONAMENTO</a:t>
              </a:r>
              <a:endParaRPr lang="it-IT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725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72CD53D-11B8-6930-0870-35756E50CE83}"/>
              </a:ext>
            </a:extLst>
          </p:cNvPr>
          <p:cNvSpPr/>
          <p:nvPr/>
        </p:nvSpPr>
        <p:spPr>
          <a:xfrm>
            <a:off x="5053261" y="2740596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COMPETIZIONE</a:t>
            </a:r>
            <a:endParaRPr lang="it-IT" dirty="0">
              <a:latin typeface="Rockwell" panose="02060603020205020403" pitchFamily="18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FD5BE403-276F-8FE0-D5B0-571071EDACB8}"/>
              </a:ext>
            </a:extLst>
          </p:cNvPr>
          <p:cNvGrpSpPr/>
          <p:nvPr/>
        </p:nvGrpSpPr>
        <p:grpSpPr>
          <a:xfrm>
            <a:off x="5073601" y="2363986"/>
            <a:ext cx="251992" cy="380674"/>
            <a:chOff x="3682951" y="1964794"/>
            <a:chExt cx="251992" cy="380674"/>
          </a:xfrm>
        </p:grpSpPr>
        <p:grpSp>
          <p:nvGrpSpPr>
            <p:cNvPr id="4" name="Gruppo 3">
              <a:extLst>
                <a:ext uri="{FF2B5EF4-FFF2-40B4-BE49-F238E27FC236}">
                  <a16:creationId xmlns:a16="http://schemas.microsoft.com/office/drawing/2014/main" id="{51431105-8FFC-CE97-AFA0-1B0BC96F7047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6" name="Connettore diritto 5">
                <a:extLst>
                  <a:ext uri="{FF2B5EF4-FFF2-40B4-BE49-F238E27FC236}">
                    <a16:creationId xmlns:a16="http://schemas.microsoft.com/office/drawing/2014/main" id="{D9EB337C-2AA8-4C01-29F5-FEE8D04F76B0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Ovale 6">
                <a:extLst>
                  <a:ext uri="{FF2B5EF4-FFF2-40B4-BE49-F238E27FC236}">
                    <a16:creationId xmlns:a16="http://schemas.microsoft.com/office/drawing/2014/main" id="{EE971DE9-A471-4024-D718-6A49A67EF352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47885774-2270-9C31-5843-A1C8433F3BC3}"/>
                </a:ext>
              </a:extLst>
            </p:cNvPr>
            <p:cNvSpPr txBox="1"/>
            <p:nvPr/>
          </p:nvSpPr>
          <p:spPr>
            <a:xfrm>
              <a:off x="3682951" y="1964794"/>
              <a:ext cx="25199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ID</a:t>
              </a:r>
              <a:endParaRPr lang="it-IT" sz="600" dirty="0"/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4AA2BC0F-4D68-BB72-8AF6-82B71399951B}"/>
              </a:ext>
            </a:extLst>
          </p:cNvPr>
          <p:cNvGrpSpPr/>
          <p:nvPr/>
        </p:nvGrpSpPr>
        <p:grpSpPr>
          <a:xfrm>
            <a:off x="5311055" y="2359908"/>
            <a:ext cx="388248" cy="380681"/>
            <a:chOff x="3614157" y="1964787"/>
            <a:chExt cx="388248" cy="380681"/>
          </a:xfrm>
        </p:grpSpPr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BEF3DFBF-BA39-093E-A58A-A79EC07C9A15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11" name="Connettore diritto 10">
                <a:extLst>
                  <a:ext uri="{FF2B5EF4-FFF2-40B4-BE49-F238E27FC236}">
                    <a16:creationId xmlns:a16="http://schemas.microsoft.com/office/drawing/2014/main" id="{5C7CBBBF-83C1-E335-2893-3982AF59EE53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A8440845-5860-A44C-57DB-0302E95C6E11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AF79AA1F-2881-29D5-B7A3-6BCE8EE698B7}"/>
                </a:ext>
              </a:extLst>
            </p:cNvPr>
            <p:cNvSpPr txBox="1"/>
            <p:nvPr/>
          </p:nvSpPr>
          <p:spPr>
            <a:xfrm>
              <a:off x="3614157" y="1964787"/>
              <a:ext cx="3882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NOME</a:t>
              </a:r>
              <a:endParaRPr lang="it-IT" sz="600" dirty="0"/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2127F1CA-AB06-AAC1-B3F4-5F3CC21134CF}"/>
              </a:ext>
            </a:extLst>
          </p:cNvPr>
          <p:cNvGrpSpPr/>
          <p:nvPr/>
        </p:nvGrpSpPr>
        <p:grpSpPr>
          <a:xfrm>
            <a:off x="5569212" y="2358910"/>
            <a:ext cx="527709" cy="382974"/>
            <a:chOff x="3548442" y="1962494"/>
            <a:chExt cx="527709" cy="382974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78879E55-8DE2-A9EB-D655-95533171C5CD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16" name="Connettore diritto 15">
                <a:extLst>
                  <a:ext uri="{FF2B5EF4-FFF2-40B4-BE49-F238E27FC236}">
                    <a16:creationId xmlns:a16="http://schemas.microsoft.com/office/drawing/2014/main" id="{C3ABE4C6-BFFB-BAEA-CB9E-B19E7B115F49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7B8AE73D-C289-E540-B525-7BE7A35FC167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8718F770-1519-E4EC-97DD-69BF684063E0}"/>
                </a:ext>
              </a:extLst>
            </p:cNvPr>
            <p:cNvSpPr txBox="1"/>
            <p:nvPr/>
          </p:nvSpPr>
          <p:spPr>
            <a:xfrm>
              <a:off x="3548442" y="1962494"/>
              <a:ext cx="52770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TIPOLOGIA</a:t>
              </a:r>
              <a:endParaRPr lang="it-IT" sz="600" dirty="0"/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3EDD59C4-EE4B-DA77-5F50-9B46E1E94172}"/>
              </a:ext>
            </a:extLst>
          </p:cNvPr>
          <p:cNvGrpSpPr/>
          <p:nvPr/>
        </p:nvGrpSpPr>
        <p:grpSpPr>
          <a:xfrm>
            <a:off x="6004656" y="2354633"/>
            <a:ext cx="359394" cy="386536"/>
            <a:chOff x="3628701" y="1958932"/>
            <a:chExt cx="359394" cy="386536"/>
          </a:xfrm>
        </p:grpSpPr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67C4BD46-8511-F1FE-1B55-80781D42277A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21" name="Connettore diritto 20">
                <a:extLst>
                  <a:ext uri="{FF2B5EF4-FFF2-40B4-BE49-F238E27FC236}">
                    <a16:creationId xmlns:a16="http://schemas.microsoft.com/office/drawing/2014/main" id="{F50A9DBF-75AA-C09F-B8B9-6B5CA85B65B7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Ovale 21">
                <a:extLst>
                  <a:ext uri="{FF2B5EF4-FFF2-40B4-BE49-F238E27FC236}">
                    <a16:creationId xmlns:a16="http://schemas.microsoft.com/office/drawing/2014/main" id="{63063E74-CC1A-7C3C-7895-CE1B6C85D36F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57C19C9-47AE-BF22-80FB-C2C40E54E444}"/>
                </a:ext>
              </a:extLst>
            </p:cNvPr>
            <p:cNvSpPr txBox="1"/>
            <p:nvPr/>
          </p:nvSpPr>
          <p:spPr>
            <a:xfrm>
              <a:off x="3628701" y="1958932"/>
              <a:ext cx="3593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DATA</a:t>
              </a:r>
              <a:endParaRPr lang="it-IT" sz="600" dirty="0"/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E4F0136F-AFFB-C9A3-318B-99D60DD4EE59}"/>
              </a:ext>
            </a:extLst>
          </p:cNvPr>
          <p:cNvGrpSpPr/>
          <p:nvPr/>
        </p:nvGrpSpPr>
        <p:grpSpPr>
          <a:xfrm>
            <a:off x="6303098" y="2358195"/>
            <a:ext cx="322524" cy="386617"/>
            <a:chOff x="3637302" y="1958851"/>
            <a:chExt cx="322524" cy="386617"/>
          </a:xfrm>
        </p:grpSpPr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134DBDA2-55BF-43EA-4679-D2B7AED38251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26" name="Connettore diritto 25">
                <a:extLst>
                  <a:ext uri="{FF2B5EF4-FFF2-40B4-BE49-F238E27FC236}">
                    <a16:creationId xmlns:a16="http://schemas.microsoft.com/office/drawing/2014/main" id="{6440DC47-AB35-732A-BE58-4E2B4CEDC541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Ovale 26">
                <a:extLst>
                  <a:ext uri="{FF2B5EF4-FFF2-40B4-BE49-F238E27FC236}">
                    <a16:creationId xmlns:a16="http://schemas.microsoft.com/office/drawing/2014/main" id="{7217F99B-FAD7-635A-1CCF-47F2A6DB9976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800CFE26-3BAE-8BCF-7FCB-A2A6765604DF}"/>
                </a:ext>
              </a:extLst>
            </p:cNvPr>
            <p:cNvSpPr txBox="1"/>
            <p:nvPr/>
          </p:nvSpPr>
          <p:spPr>
            <a:xfrm>
              <a:off x="3637302" y="1958851"/>
              <a:ext cx="32252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ORA</a:t>
              </a:r>
              <a:endParaRPr lang="it-IT" sz="600" dirty="0"/>
            </a:p>
          </p:txBody>
        </p: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512992A6-BE1C-F636-A8CA-6FD2F0612966}"/>
              </a:ext>
            </a:extLst>
          </p:cNvPr>
          <p:cNvGrpSpPr/>
          <p:nvPr/>
        </p:nvGrpSpPr>
        <p:grpSpPr>
          <a:xfrm>
            <a:off x="6643435" y="2778159"/>
            <a:ext cx="611337" cy="184666"/>
            <a:chOff x="10068423" y="2469839"/>
            <a:chExt cx="611337" cy="184666"/>
          </a:xfrm>
        </p:grpSpPr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7694F5DF-5533-629E-B285-E3BCF3291C01}"/>
                </a:ext>
              </a:extLst>
            </p:cNvPr>
            <p:cNvGrpSpPr/>
            <p:nvPr/>
          </p:nvGrpSpPr>
          <p:grpSpPr>
            <a:xfrm rot="5400000">
              <a:off x="10148709" y="2452121"/>
              <a:ext cx="59532" cy="220103"/>
              <a:chOff x="4955862" y="2127255"/>
              <a:chExt cx="59532" cy="220103"/>
            </a:xfrm>
          </p:grpSpPr>
          <p:cxnSp>
            <p:nvCxnSpPr>
              <p:cNvPr id="31" name="Connettore diritto 30">
                <a:extLst>
                  <a:ext uri="{FF2B5EF4-FFF2-40B4-BE49-F238E27FC236}">
                    <a16:creationId xmlns:a16="http://schemas.microsoft.com/office/drawing/2014/main" id="{8D574D8B-304C-1537-99B0-1E118302B759}"/>
                  </a:ext>
                </a:extLst>
              </p:cNvPr>
              <p:cNvCxnSpPr/>
              <p:nvPr/>
            </p:nvCxnSpPr>
            <p:spPr>
              <a:xfrm flipV="1">
                <a:off x="4985628" y="217384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Ovale 31">
                <a:extLst>
                  <a:ext uri="{FF2B5EF4-FFF2-40B4-BE49-F238E27FC236}">
                    <a16:creationId xmlns:a16="http://schemas.microsoft.com/office/drawing/2014/main" id="{E6049359-3361-12D6-C85F-00C49380E139}"/>
                  </a:ext>
                </a:extLst>
              </p:cNvPr>
              <p:cNvSpPr/>
              <p:nvPr/>
            </p:nvSpPr>
            <p:spPr>
              <a:xfrm>
                <a:off x="4955862" y="2127255"/>
                <a:ext cx="59532" cy="5953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F2472BFB-F0EE-263B-B7C1-7FC9E3B54A52}"/>
                </a:ext>
              </a:extLst>
            </p:cNvPr>
            <p:cNvSpPr txBox="1"/>
            <p:nvPr/>
          </p:nvSpPr>
          <p:spPr>
            <a:xfrm>
              <a:off x="10228996" y="2469839"/>
              <a:ext cx="4507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DURATA</a:t>
              </a:r>
              <a:endParaRPr lang="it-IT" sz="600" dirty="0"/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9CC2B549-B879-7FE6-684F-643B6F6A2CFC}"/>
              </a:ext>
            </a:extLst>
          </p:cNvPr>
          <p:cNvGrpSpPr/>
          <p:nvPr/>
        </p:nvGrpSpPr>
        <p:grpSpPr>
          <a:xfrm>
            <a:off x="6643435" y="2969013"/>
            <a:ext cx="835758" cy="184666"/>
            <a:chOff x="10068423" y="2469839"/>
            <a:chExt cx="835758" cy="184666"/>
          </a:xfrm>
        </p:grpSpPr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9BDA8758-1D76-E40E-6DFB-F00D73FC4413}"/>
                </a:ext>
              </a:extLst>
            </p:cNvPr>
            <p:cNvGrpSpPr/>
            <p:nvPr/>
          </p:nvGrpSpPr>
          <p:grpSpPr>
            <a:xfrm rot="5400000">
              <a:off x="10148709" y="2452121"/>
              <a:ext cx="59532" cy="220103"/>
              <a:chOff x="4955862" y="2127255"/>
              <a:chExt cx="59532" cy="220103"/>
            </a:xfrm>
          </p:grpSpPr>
          <p:cxnSp>
            <p:nvCxnSpPr>
              <p:cNvPr id="36" name="Connettore diritto 35">
                <a:extLst>
                  <a:ext uri="{FF2B5EF4-FFF2-40B4-BE49-F238E27FC236}">
                    <a16:creationId xmlns:a16="http://schemas.microsoft.com/office/drawing/2014/main" id="{20733B1A-7DDF-0614-7507-108D4EDA0AC8}"/>
                  </a:ext>
                </a:extLst>
              </p:cNvPr>
              <p:cNvCxnSpPr/>
              <p:nvPr/>
            </p:nvCxnSpPr>
            <p:spPr>
              <a:xfrm flipV="1">
                <a:off x="4985628" y="217384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Ovale 36">
                <a:extLst>
                  <a:ext uri="{FF2B5EF4-FFF2-40B4-BE49-F238E27FC236}">
                    <a16:creationId xmlns:a16="http://schemas.microsoft.com/office/drawing/2014/main" id="{7BC85FE6-7E77-6D99-95DB-5AD1C61B0419}"/>
                  </a:ext>
                </a:extLst>
              </p:cNvPr>
              <p:cNvSpPr/>
              <p:nvPr/>
            </p:nvSpPr>
            <p:spPr>
              <a:xfrm>
                <a:off x="4955862" y="2127255"/>
                <a:ext cx="59532" cy="5953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B5803374-471D-F051-C925-62569F1B4A81}"/>
                </a:ext>
              </a:extLst>
            </p:cNvPr>
            <p:cNvSpPr txBox="1"/>
            <p:nvPr/>
          </p:nvSpPr>
          <p:spPr>
            <a:xfrm>
              <a:off x="10228996" y="2469839"/>
              <a:ext cx="67518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#PARTECIPANTI</a:t>
              </a:r>
              <a:endParaRPr lang="it-IT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068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7E4461-D0D1-79B6-F691-FF97097183CF}"/>
              </a:ext>
            </a:extLst>
          </p:cNvPr>
          <p:cNvSpPr/>
          <p:nvPr/>
        </p:nvSpPr>
        <p:spPr>
          <a:xfrm>
            <a:off x="6398125" y="3035946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TESSERATO</a:t>
            </a:r>
            <a:endParaRPr lang="it-IT" dirty="0">
              <a:latin typeface="Rockwell" panose="02060603020205020403" pitchFamily="18" charset="0"/>
            </a:endParaRPr>
          </a:p>
        </p:txBody>
      </p:sp>
      <p:sp>
        <p:nvSpPr>
          <p:cNvPr id="3" name="Rombo 2">
            <a:extLst>
              <a:ext uri="{FF2B5EF4-FFF2-40B4-BE49-F238E27FC236}">
                <a16:creationId xmlns:a16="http://schemas.microsoft.com/office/drawing/2014/main" id="{FE4D6897-F271-2912-0E81-0149DD7345A6}"/>
              </a:ext>
            </a:extLst>
          </p:cNvPr>
          <p:cNvSpPr/>
          <p:nvPr/>
        </p:nvSpPr>
        <p:spPr>
          <a:xfrm>
            <a:off x="3992811" y="2949524"/>
            <a:ext cx="1590174" cy="6173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latin typeface="Rockwell" panose="02060603020205020403" pitchFamily="18" charset="0"/>
              </a:rPr>
              <a:t>PARTECIPA</a:t>
            </a:r>
            <a:endParaRPr lang="it-IT" sz="1050" dirty="0">
              <a:latin typeface="Rockwell" panose="02060603020205020403" pitchFamily="18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B4261351-98BF-CB66-2389-97832A3B09AA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5582985" y="3258176"/>
            <a:ext cx="815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F1F431C-77F8-B4D3-E0E6-06EBA47051EE}"/>
              </a:ext>
            </a:extLst>
          </p:cNvPr>
          <p:cNvSpPr txBox="1"/>
          <p:nvPr/>
        </p:nvSpPr>
        <p:spPr>
          <a:xfrm>
            <a:off x="5928123" y="3003320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(0,N)</a:t>
            </a:r>
            <a:endParaRPr lang="it-IT" sz="1100" dirty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DA7D8FD8-5183-ABEA-C3F1-6DC28946ED55}"/>
              </a:ext>
            </a:extLst>
          </p:cNvPr>
          <p:cNvGrpSpPr/>
          <p:nvPr/>
        </p:nvGrpSpPr>
        <p:grpSpPr>
          <a:xfrm>
            <a:off x="6398222" y="2664964"/>
            <a:ext cx="261610" cy="370982"/>
            <a:chOff x="3667722" y="1974486"/>
            <a:chExt cx="261610" cy="370982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375D251F-BE57-09B8-AA11-CF3E27FFA7AE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9" name="Connettore diritto 8">
                <a:extLst>
                  <a:ext uri="{FF2B5EF4-FFF2-40B4-BE49-F238E27FC236}">
                    <a16:creationId xmlns:a16="http://schemas.microsoft.com/office/drawing/2014/main" id="{EA985CEA-1E7F-B5BF-DAA4-A490A3BDBC33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B54AF457-DD13-6E0B-6193-D86D557C41F2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71D1DD65-06CC-03B9-C7F6-B9870E373488}"/>
                </a:ext>
              </a:extLst>
            </p:cNvPr>
            <p:cNvSpPr txBox="1"/>
            <p:nvPr/>
          </p:nvSpPr>
          <p:spPr>
            <a:xfrm>
              <a:off x="3667722" y="1974486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CF</a:t>
              </a:r>
              <a:endParaRPr lang="it-IT" sz="600" dirty="0"/>
            </a:p>
          </p:txBody>
        </p:sp>
      </p:grp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578DEF46-9FF2-DB2C-DCA9-FAC422C171EB}"/>
              </a:ext>
            </a:extLst>
          </p:cNvPr>
          <p:cNvCxnSpPr/>
          <p:nvPr/>
        </p:nvCxnSpPr>
        <p:spPr>
          <a:xfrm flipV="1">
            <a:off x="6848066" y="2861938"/>
            <a:ext cx="0" cy="1735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id="{F261AC13-4399-36C9-6E97-5D5607D3F620}"/>
              </a:ext>
            </a:extLst>
          </p:cNvPr>
          <p:cNvSpPr/>
          <p:nvPr/>
        </p:nvSpPr>
        <p:spPr>
          <a:xfrm>
            <a:off x="6818300" y="2815352"/>
            <a:ext cx="59532" cy="595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96BB86F-85F3-3FA3-4FC1-95C12FE85498}"/>
              </a:ext>
            </a:extLst>
          </p:cNvPr>
          <p:cNvSpPr txBox="1"/>
          <p:nvPr/>
        </p:nvSpPr>
        <p:spPr>
          <a:xfrm>
            <a:off x="6653942" y="2664473"/>
            <a:ext cx="3882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NOME</a:t>
            </a:r>
            <a:endParaRPr lang="it-IT" sz="600" dirty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84F6FD2-2ED1-7192-AA35-FD1080E00BA8}"/>
              </a:ext>
            </a:extLst>
          </p:cNvPr>
          <p:cNvCxnSpPr/>
          <p:nvPr/>
        </p:nvCxnSpPr>
        <p:spPr>
          <a:xfrm flipV="1">
            <a:off x="7203482" y="2861938"/>
            <a:ext cx="0" cy="1735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e 14">
            <a:extLst>
              <a:ext uri="{FF2B5EF4-FFF2-40B4-BE49-F238E27FC236}">
                <a16:creationId xmlns:a16="http://schemas.microsoft.com/office/drawing/2014/main" id="{72B89929-3442-E592-673D-15B20E60F7A7}"/>
              </a:ext>
            </a:extLst>
          </p:cNvPr>
          <p:cNvSpPr/>
          <p:nvPr/>
        </p:nvSpPr>
        <p:spPr>
          <a:xfrm>
            <a:off x="7173716" y="2815352"/>
            <a:ext cx="59532" cy="595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09CFBCE-8A14-0354-DA3F-0B7B057D5EA9}"/>
              </a:ext>
            </a:extLst>
          </p:cNvPr>
          <p:cNvSpPr txBox="1"/>
          <p:nvPr/>
        </p:nvSpPr>
        <p:spPr>
          <a:xfrm>
            <a:off x="6938826" y="2664473"/>
            <a:ext cx="52931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COGNOME</a:t>
            </a:r>
            <a:endParaRPr lang="it-IT" sz="600" dirty="0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D99DB797-BFBA-B2A4-D59E-E36578DF2865}"/>
              </a:ext>
            </a:extLst>
          </p:cNvPr>
          <p:cNvGrpSpPr/>
          <p:nvPr/>
        </p:nvGrpSpPr>
        <p:grpSpPr>
          <a:xfrm>
            <a:off x="7686362" y="2817733"/>
            <a:ext cx="59532" cy="220103"/>
            <a:chOff x="4955862" y="2127255"/>
            <a:chExt cx="59532" cy="220103"/>
          </a:xfrm>
        </p:grpSpPr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2B896F05-C64C-D010-9B4A-E87AAEE25D34}"/>
                </a:ext>
              </a:extLst>
            </p:cNvPr>
            <p:cNvCxnSpPr/>
            <p:nvPr/>
          </p:nvCxnSpPr>
          <p:spPr>
            <a:xfrm flipV="1">
              <a:off x="4985628" y="2173841"/>
              <a:ext cx="0" cy="1735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EF86E1AD-CF16-23C2-1168-0C114ACC9D5A}"/>
                </a:ext>
              </a:extLst>
            </p:cNvPr>
            <p:cNvSpPr/>
            <p:nvPr/>
          </p:nvSpPr>
          <p:spPr>
            <a:xfrm>
              <a:off x="4955862" y="2127255"/>
              <a:ext cx="59532" cy="595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2B68CE8-BC9F-819A-5BA7-5BF0A74DC0FE}"/>
              </a:ext>
            </a:extLst>
          </p:cNvPr>
          <p:cNvSpPr txBox="1"/>
          <p:nvPr/>
        </p:nvSpPr>
        <p:spPr>
          <a:xfrm>
            <a:off x="7380940" y="2663839"/>
            <a:ext cx="67037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DATA_NASCITA</a:t>
            </a:r>
            <a:endParaRPr lang="it-IT" sz="600" dirty="0"/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15F151E-4828-637E-8D7F-4267419F5629}"/>
              </a:ext>
            </a:extLst>
          </p:cNvPr>
          <p:cNvCxnSpPr>
            <a:cxnSpLocks/>
            <a:endCxn id="22" idx="4"/>
          </p:cNvCxnSpPr>
          <p:nvPr/>
        </p:nvCxnSpPr>
        <p:spPr>
          <a:xfrm flipV="1">
            <a:off x="7416914" y="2629311"/>
            <a:ext cx="0" cy="4096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e 21">
            <a:extLst>
              <a:ext uri="{FF2B5EF4-FFF2-40B4-BE49-F238E27FC236}">
                <a16:creationId xmlns:a16="http://schemas.microsoft.com/office/drawing/2014/main" id="{3193D177-2B1C-B357-3A76-2E183E7D5729}"/>
              </a:ext>
            </a:extLst>
          </p:cNvPr>
          <p:cNvSpPr/>
          <p:nvPr/>
        </p:nvSpPr>
        <p:spPr>
          <a:xfrm>
            <a:off x="7387148" y="2569779"/>
            <a:ext cx="59532" cy="595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F03FC25-F92E-0A16-5440-4572A336B0E4}"/>
              </a:ext>
            </a:extLst>
          </p:cNvPr>
          <p:cNvSpPr txBox="1"/>
          <p:nvPr/>
        </p:nvSpPr>
        <p:spPr>
          <a:xfrm>
            <a:off x="7052872" y="2398350"/>
            <a:ext cx="7280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LUOGO_NASCITA</a:t>
            </a:r>
            <a:endParaRPr lang="it-IT" sz="600" dirty="0"/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B14561F8-AE5C-D548-1296-B9010CF72EDA}"/>
              </a:ext>
            </a:extLst>
          </p:cNvPr>
          <p:cNvGrpSpPr/>
          <p:nvPr/>
        </p:nvGrpSpPr>
        <p:grpSpPr>
          <a:xfrm rot="10800000">
            <a:off x="4409358" y="3564720"/>
            <a:ext cx="771365" cy="386617"/>
            <a:chOff x="3412880" y="1958851"/>
            <a:chExt cx="771365" cy="386617"/>
          </a:xfrm>
        </p:grpSpPr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B68448CF-BB4C-13DF-1EA1-D0BEF3DB2D9B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27" name="Connettore diritto 26">
                <a:extLst>
                  <a:ext uri="{FF2B5EF4-FFF2-40B4-BE49-F238E27FC236}">
                    <a16:creationId xmlns:a16="http://schemas.microsoft.com/office/drawing/2014/main" id="{B77842C4-279E-593A-2749-98714CA41CBF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Ovale 27">
                <a:extLst>
                  <a:ext uri="{FF2B5EF4-FFF2-40B4-BE49-F238E27FC236}">
                    <a16:creationId xmlns:a16="http://schemas.microsoft.com/office/drawing/2014/main" id="{CA4639E1-0698-CE85-D83B-04D409F33341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1D91ED4E-503D-3052-07DA-0280ED33FE9D}"/>
                </a:ext>
              </a:extLst>
            </p:cNvPr>
            <p:cNvSpPr txBox="1"/>
            <p:nvPr/>
          </p:nvSpPr>
          <p:spPr>
            <a:xfrm rot="10800000">
              <a:off x="3412880" y="1958851"/>
              <a:ext cx="77136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POSIZIONAMENTO</a:t>
              </a:r>
              <a:endParaRPr lang="it-IT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60080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B4BA365F-6440-6D74-A254-E6615451F27F}"/>
              </a:ext>
            </a:extLst>
          </p:cNvPr>
          <p:cNvSpPr/>
          <p:nvPr/>
        </p:nvSpPr>
        <p:spPr>
          <a:xfrm>
            <a:off x="4938961" y="2124646"/>
            <a:ext cx="1590174" cy="44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Rockwell" panose="02060603020205020403" pitchFamily="18" charset="0"/>
              </a:rPr>
              <a:t>COMPETIZIONE</a:t>
            </a:r>
            <a:endParaRPr lang="it-IT" dirty="0">
              <a:latin typeface="Rockwell" panose="02060603020205020403" pitchFamily="18" charset="0"/>
            </a:endParaRPr>
          </a:p>
        </p:txBody>
      </p:sp>
      <p:sp>
        <p:nvSpPr>
          <p:cNvPr id="3" name="Rombo 2">
            <a:extLst>
              <a:ext uri="{FF2B5EF4-FFF2-40B4-BE49-F238E27FC236}">
                <a16:creationId xmlns:a16="http://schemas.microsoft.com/office/drawing/2014/main" id="{F5449326-72FF-82C9-DF80-D7BCCFF9E242}"/>
              </a:ext>
            </a:extLst>
          </p:cNvPr>
          <p:cNvSpPr/>
          <p:nvPr/>
        </p:nvSpPr>
        <p:spPr>
          <a:xfrm>
            <a:off x="4938961" y="3311474"/>
            <a:ext cx="1590174" cy="6173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latin typeface="Rockwell" panose="02060603020205020403" pitchFamily="18" charset="0"/>
              </a:rPr>
              <a:t>PARTECIPA</a:t>
            </a:r>
            <a:endParaRPr lang="it-IT" sz="1050" dirty="0">
              <a:latin typeface="Rockwell" panose="02060603020205020403" pitchFamily="18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823E60-EC81-41F2-88FB-33D5F74B3F7E}"/>
              </a:ext>
            </a:extLst>
          </p:cNvPr>
          <p:cNvSpPr txBox="1"/>
          <p:nvPr/>
        </p:nvSpPr>
        <p:spPr>
          <a:xfrm>
            <a:off x="5264048" y="2563365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(0,N)</a:t>
            </a:r>
            <a:endParaRPr lang="it-IT" sz="1100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CABFDAF5-4861-1DF3-3A6F-D6E00CAD0E67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5734048" y="2569105"/>
            <a:ext cx="0" cy="7423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Gruppo 5">
            <a:extLst>
              <a:ext uri="{FF2B5EF4-FFF2-40B4-BE49-F238E27FC236}">
                <a16:creationId xmlns:a16="http://schemas.microsoft.com/office/drawing/2014/main" id="{19198EB7-6BCC-040B-3E97-136E2ABF52EC}"/>
              </a:ext>
            </a:extLst>
          </p:cNvPr>
          <p:cNvGrpSpPr/>
          <p:nvPr/>
        </p:nvGrpSpPr>
        <p:grpSpPr>
          <a:xfrm>
            <a:off x="4959301" y="1748036"/>
            <a:ext cx="251992" cy="380674"/>
            <a:chOff x="3682951" y="1964794"/>
            <a:chExt cx="251992" cy="380674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986EB90D-BEFB-0A6D-B61D-4CD34C4F13B9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9" name="Connettore diritto 8">
                <a:extLst>
                  <a:ext uri="{FF2B5EF4-FFF2-40B4-BE49-F238E27FC236}">
                    <a16:creationId xmlns:a16="http://schemas.microsoft.com/office/drawing/2014/main" id="{7ED2C200-DD7B-03B7-DDD0-5FA671CB89BA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3423A153-CF9C-A1EC-F5DD-349AC6970CA8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99FE04A1-19E9-8140-D3A5-8D2C7A4693AE}"/>
                </a:ext>
              </a:extLst>
            </p:cNvPr>
            <p:cNvSpPr txBox="1"/>
            <p:nvPr/>
          </p:nvSpPr>
          <p:spPr>
            <a:xfrm>
              <a:off x="3682951" y="1964794"/>
              <a:ext cx="25199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ID</a:t>
              </a:r>
              <a:endParaRPr lang="it-IT" sz="600" dirty="0"/>
            </a:p>
          </p:txBody>
        </p: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62DAD1A-171A-2192-1105-4C4C252E4439}"/>
              </a:ext>
            </a:extLst>
          </p:cNvPr>
          <p:cNvGrpSpPr/>
          <p:nvPr/>
        </p:nvGrpSpPr>
        <p:grpSpPr>
          <a:xfrm>
            <a:off x="5196755" y="1743958"/>
            <a:ext cx="388248" cy="380681"/>
            <a:chOff x="3614157" y="1964787"/>
            <a:chExt cx="388248" cy="380681"/>
          </a:xfrm>
        </p:grpSpPr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FBCE0151-6A57-E563-8078-774C167E551C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14" name="Connettore diritto 13">
                <a:extLst>
                  <a:ext uri="{FF2B5EF4-FFF2-40B4-BE49-F238E27FC236}">
                    <a16:creationId xmlns:a16="http://schemas.microsoft.com/office/drawing/2014/main" id="{BD050063-5A71-9769-2FBC-4359E61441B1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Ovale 14">
                <a:extLst>
                  <a:ext uri="{FF2B5EF4-FFF2-40B4-BE49-F238E27FC236}">
                    <a16:creationId xmlns:a16="http://schemas.microsoft.com/office/drawing/2014/main" id="{EC531D33-8F17-C94B-EA6C-9FE4ED6C4F37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C4BB3F8F-99D8-E6ED-2B2B-B7375805DBB1}"/>
                </a:ext>
              </a:extLst>
            </p:cNvPr>
            <p:cNvSpPr txBox="1"/>
            <p:nvPr/>
          </p:nvSpPr>
          <p:spPr>
            <a:xfrm>
              <a:off x="3614157" y="1964787"/>
              <a:ext cx="3882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NOME</a:t>
              </a:r>
              <a:endParaRPr lang="it-IT" sz="600" dirty="0"/>
            </a:p>
          </p:txBody>
        </p: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406818DC-3E0C-539C-24E3-8713312CAFAC}"/>
              </a:ext>
            </a:extLst>
          </p:cNvPr>
          <p:cNvGrpSpPr/>
          <p:nvPr/>
        </p:nvGrpSpPr>
        <p:grpSpPr>
          <a:xfrm>
            <a:off x="5454912" y="1742960"/>
            <a:ext cx="527709" cy="382974"/>
            <a:chOff x="3548442" y="1962494"/>
            <a:chExt cx="527709" cy="382974"/>
          </a:xfrm>
        </p:grpSpPr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37860138-50F9-9515-66B3-7EFAF3D69241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19" name="Connettore diritto 18">
                <a:extLst>
                  <a:ext uri="{FF2B5EF4-FFF2-40B4-BE49-F238E27FC236}">
                    <a16:creationId xmlns:a16="http://schemas.microsoft.com/office/drawing/2014/main" id="{55074F5A-4F9A-AF19-807A-1A6705975200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e 19">
                <a:extLst>
                  <a:ext uri="{FF2B5EF4-FFF2-40B4-BE49-F238E27FC236}">
                    <a16:creationId xmlns:a16="http://schemas.microsoft.com/office/drawing/2014/main" id="{4C01F3E5-C7B4-3CFD-DE35-2923F1C925A8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9F650B4E-EDFD-A524-8C1F-D881E67669D2}"/>
                </a:ext>
              </a:extLst>
            </p:cNvPr>
            <p:cNvSpPr txBox="1"/>
            <p:nvPr/>
          </p:nvSpPr>
          <p:spPr>
            <a:xfrm>
              <a:off x="3548442" y="1962494"/>
              <a:ext cx="52770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TIPOLOGIA</a:t>
              </a:r>
              <a:endParaRPr lang="it-IT" sz="600" dirty="0"/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8E46A0DD-5156-85FF-385D-00E22047EDE7}"/>
              </a:ext>
            </a:extLst>
          </p:cNvPr>
          <p:cNvGrpSpPr/>
          <p:nvPr/>
        </p:nvGrpSpPr>
        <p:grpSpPr>
          <a:xfrm>
            <a:off x="5890356" y="1738683"/>
            <a:ext cx="359394" cy="386536"/>
            <a:chOff x="3628701" y="1958932"/>
            <a:chExt cx="359394" cy="386536"/>
          </a:xfrm>
        </p:grpSpPr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50055842-6434-D865-0F20-C66F166F8298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24" name="Connettore diritto 23">
                <a:extLst>
                  <a:ext uri="{FF2B5EF4-FFF2-40B4-BE49-F238E27FC236}">
                    <a16:creationId xmlns:a16="http://schemas.microsoft.com/office/drawing/2014/main" id="{24AB57A4-12BA-C13C-78A9-261F81C900BD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Ovale 24">
                <a:extLst>
                  <a:ext uri="{FF2B5EF4-FFF2-40B4-BE49-F238E27FC236}">
                    <a16:creationId xmlns:a16="http://schemas.microsoft.com/office/drawing/2014/main" id="{26317B41-DD20-CD36-3A42-6092E5558694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33B49ED5-6E1B-38D1-DD25-F6D0E09A6607}"/>
                </a:ext>
              </a:extLst>
            </p:cNvPr>
            <p:cNvSpPr txBox="1"/>
            <p:nvPr/>
          </p:nvSpPr>
          <p:spPr>
            <a:xfrm>
              <a:off x="3628701" y="1958932"/>
              <a:ext cx="3593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DATA</a:t>
              </a:r>
              <a:endParaRPr lang="it-IT" sz="600" dirty="0"/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33905EFF-D146-4F13-D29D-37ACF4A78293}"/>
              </a:ext>
            </a:extLst>
          </p:cNvPr>
          <p:cNvGrpSpPr/>
          <p:nvPr/>
        </p:nvGrpSpPr>
        <p:grpSpPr>
          <a:xfrm>
            <a:off x="6188798" y="1742245"/>
            <a:ext cx="322524" cy="386617"/>
            <a:chOff x="3637302" y="1958851"/>
            <a:chExt cx="322524" cy="386617"/>
          </a:xfrm>
        </p:grpSpPr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00AA7C62-C485-0FFB-1918-18418A7A2A72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AD709D26-6E55-C59D-5362-FAE656ECD3E2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Ovale 29">
                <a:extLst>
                  <a:ext uri="{FF2B5EF4-FFF2-40B4-BE49-F238E27FC236}">
                    <a16:creationId xmlns:a16="http://schemas.microsoft.com/office/drawing/2014/main" id="{0A16FA7B-5F58-EC28-A05A-AE28167B368E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5BEA08B2-3E9E-420D-415A-E6599FF36C1A}"/>
                </a:ext>
              </a:extLst>
            </p:cNvPr>
            <p:cNvSpPr txBox="1"/>
            <p:nvPr/>
          </p:nvSpPr>
          <p:spPr>
            <a:xfrm>
              <a:off x="3637302" y="1958851"/>
              <a:ext cx="32252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ORA</a:t>
              </a:r>
              <a:endParaRPr lang="it-IT" sz="600" dirty="0"/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CAA422FE-B2D4-49BE-DB65-77EE74B56D45}"/>
              </a:ext>
            </a:extLst>
          </p:cNvPr>
          <p:cNvGrpSpPr/>
          <p:nvPr/>
        </p:nvGrpSpPr>
        <p:grpSpPr>
          <a:xfrm>
            <a:off x="6529135" y="2162209"/>
            <a:ext cx="611337" cy="184666"/>
            <a:chOff x="10068423" y="2469839"/>
            <a:chExt cx="611337" cy="184666"/>
          </a:xfrm>
        </p:grpSpPr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B00A2F5D-D526-6389-E6C8-A1D3B0A6B98C}"/>
                </a:ext>
              </a:extLst>
            </p:cNvPr>
            <p:cNvGrpSpPr/>
            <p:nvPr/>
          </p:nvGrpSpPr>
          <p:grpSpPr>
            <a:xfrm rot="5400000">
              <a:off x="10148709" y="2452121"/>
              <a:ext cx="59532" cy="220103"/>
              <a:chOff x="4955862" y="2127255"/>
              <a:chExt cx="59532" cy="220103"/>
            </a:xfrm>
          </p:grpSpPr>
          <p:cxnSp>
            <p:nvCxnSpPr>
              <p:cNvPr id="34" name="Connettore diritto 33">
                <a:extLst>
                  <a:ext uri="{FF2B5EF4-FFF2-40B4-BE49-F238E27FC236}">
                    <a16:creationId xmlns:a16="http://schemas.microsoft.com/office/drawing/2014/main" id="{04510F37-B178-9CEA-92A7-35A1148565F0}"/>
                  </a:ext>
                </a:extLst>
              </p:cNvPr>
              <p:cNvCxnSpPr/>
              <p:nvPr/>
            </p:nvCxnSpPr>
            <p:spPr>
              <a:xfrm flipV="1">
                <a:off x="4985628" y="217384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Ovale 34">
                <a:extLst>
                  <a:ext uri="{FF2B5EF4-FFF2-40B4-BE49-F238E27FC236}">
                    <a16:creationId xmlns:a16="http://schemas.microsoft.com/office/drawing/2014/main" id="{A775D65E-CA4E-937C-BE8B-B54F57139B75}"/>
                  </a:ext>
                </a:extLst>
              </p:cNvPr>
              <p:cNvSpPr/>
              <p:nvPr/>
            </p:nvSpPr>
            <p:spPr>
              <a:xfrm>
                <a:off x="4955862" y="2127255"/>
                <a:ext cx="59532" cy="5953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950B5E58-EC96-BF73-9181-73E4992133B9}"/>
                </a:ext>
              </a:extLst>
            </p:cNvPr>
            <p:cNvSpPr txBox="1"/>
            <p:nvPr/>
          </p:nvSpPr>
          <p:spPr>
            <a:xfrm>
              <a:off x="10228996" y="2469839"/>
              <a:ext cx="4507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DURATA</a:t>
              </a:r>
              <a:endParaRPr lang="it-IT" sz="600" dirty="0"/>
            </a:p>
          </p:txBody>
        </p: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5942260D-2347-D36F-8DD3-9014E683F76E}"/>
              </a:ext>
            </a:extLst>
          </p:cNvPr>
          <p:cNvGrpSpPr/>
          <p:nvPr/>
        </p:nvGrpSpPr>
        <p:grpSpPr>
          <a:xfrm rot="10800000">
            <a:off x="5355508" y="3926670"/>
            <a:ext cx="771365" cy="386617"/>
            <a:chOff x="3412880" y="1958851"/>
            <a:chExt cx="771365" cy="386617"/>
          </a:xfrm>
        </p:grpSpPr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E628A740-6815-D723-A6BB-8C271F598054}"/>
                </a:ext>
              </a:extLst>
            </p:cNvPr>
            <p:cNvGrpSpPr/>
            <p:nvPr/>
          </p:nvGrpSpPr>
          <p:grpSpPr>
            <a:xfrm>
              <a:off x="3779181" y="2125365"/>
              <a:ext cx="59532" cy="220103"/>
              <a:chOff x="3779181" y="2125365"/>
              <a:chExt cx="59532" cy="220103"/>
            </a:xfrm>
          </p:grpSpPr>
          <p:cxnSp>
            <p:nvCxnSpPr>
              <p:cNvPr id="39" name="Connettore diritto 38">
                <a:extLst>
                  <a:ext uri="{FF2B5EF4-FFF2-40B4-BE49-F238E27FC236}">
                    <a16:creationId xmlns:a16="http://schemas.microsoft.com/office/drawing/2014/main" id="{36081DE1-2453-C4EF-4105-92F1D6E149A9}"/>
                  </a:ext>
                </a:extLst>
              </p:cNvPr>
              <p:cNvCxnSpPr/>
              <p:nvPr/>
            </p:nvCxnSpPr>
            <p:spPr>
              <a:xfrm flipV="1">
                <a:off x="3808947" y="2171951"/>
                <a:ext cx="0" cy="1735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Ovale 39">
                <a:extLst>
                  <a:ext uri="{FF2B5EF4-FFF2-40B4-BE49-F238E27FC236}">
                    <a16:creationId xmlns:a16="http://schemas.microsoft.com/office/drawing/2014/main" id="{CD20A069-0573-8E72-CC2F-5D3B2BCEAB60}"/>
                  </a:ext>
                </a:extLst>
              </p:cNvPr>
              <p:cNvSpPr/>
              <p:nvPr/>
            </p:nvSpPr>
            <p:spPr>
              <a:xfrm>
                <a:off x="3779181" y="2125365"/>
                <a:ext cx="59532" cy="595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76C9F066-35BC-F22F-8AEC-910DA1F813E2}"/>
                </a:ext>
              </a:extLst>
            </p:cNvPr>
            <p:cNvSpPr txBox="1"/>
            <p:nvPr/>
          </p:nvSpPr>
          <p:spPr>
            <a:xfrm rot="10800000">
              <a:off x="3412880" y="1958851"/>
              <a:ext cx="77136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POSIZIONAMENTO</a:t>
              </a:r>
              <a:endParaRPr lang="it-IT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9621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606</Words>
  <Application>Microsoft Office PowerPoint</Application>
  <PresentationFormat>Widescreen</PresentationFormat>
  <Paragraphs>272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Rockwell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PRIVITERA</dc:creator>
  <cp:lastModifiedBy>ALESSANDRO PRIVITERA</cp:lastModifiedBy>
  <cp:revision>1</cp:revision>
  <dcterms:created xsi:type="dcterms:W3CDTF">2023-10-19T10:56:36Z</dcterms:created>
  <dcterms:modified xsi:type="dcterms:W3CDTF">2023-11-03T09:28:37Z</dcterms:modified>
</cp:coreProperties>
</file>