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0F6843-003E-40A1-B941-910F708109B9}">
  <a:tblStyle styleId="{B20F6843-003E-40A1-B941-910F70810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ba4d279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ba4d279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ba4d279c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ba4d279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ba4d27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ba4d27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ba4d27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ba4d27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ba4d27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ba4d27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ba4d27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ba4d27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ba4d27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ba4d27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ba4d27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ba4d27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ba4d27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ba4d27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ba4d279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ba4d27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ba4d279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ba4d279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ba4d27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ba4d27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ba4d27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4ba4d27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ba4d27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ba4d27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ba4d27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ba4d27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ba4d27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ba4d27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ba4d279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ba4d27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ba4d27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ba4d27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ba4d27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ba4d27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4ba4d279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4ba4d279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ba4d279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ba4d279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bee843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bee843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bee8434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bee8434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ba4d279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ba4d279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ba4d2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ba4d2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ba4d279c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ba4d279c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34"/>
            <a:ext cx="9143999" cy="512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13" y="1017713"/>
            <a:ext cx="44100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6" y="-41075"/>
            <a:ext cx="90937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6" y="0"/>
            <a:ext cx="875266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5"/>
          <p:cNvGraphicFramePr/>
          <p:nvPr/>
        </p:nvGraphicFramePr>
        <p:xfrm>
          <a:off x="2887425" y="86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1188975"/>
                <a:gridCol w="1188975"/>
                <a:gridCol w="1188975"/>
                <a:gridCol w="1188975"/>
                <a:gridCol w="1188975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El Principito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09/10/2019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Erika Suarez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123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888" y="171450"/>
            <a:ext cx="612457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/>
          <p:nvPr/>
        </p:nvSpPr>
        <p:spPr>
          <a:xfrm>
            <a:off x="3311925" y="1152475"/>
            <a:ext cx="44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</a:t>
            </a:r>
            <a:endParaRPr sz="1000"/>
          </a:p>
        </p:txBody>
      </p:sp>
      <p:sp>
        <p:nvSpPr>
          <p:cNvPr id="128" name="Google Shape;128;p26"/>
          <p:cNvSpPr txBox="1"/>
          <p:nvPr/>
        </p:nvSpPr>
        <p:spPr>
          <a:xfrm>
            <a:off x="4785925" y="1152475"/>
            <a:ext cx="44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123</a:t>
            </a:r>
            <a:endParaRPr sz="1000"/>
          </a:p>
        </p:txBody>
      </p:sp>
      <p:sp>
        <p:nvSpPr>
          <p:cNvPr id="129" name="Google Shape;129;p26"/>
          <p:cNvSpPr txBox="1"/>
          <p:nvPr/>
        </p:nvSpPr>
        <p:spPr>
          <a:xfrm>
            <a:off x="7459100" y="1152475"/>
            <a:ext cx="99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01/10/2019</a:t>
            </a:r>
            <a:endParaRPr sz="1000"/>
          </a:p>
        </p:txBody>
      </p:sp>
      <p:sp>
        <p:nvSpPr>
          <p:cNvPr id="130" name="Google Shape;130;p26"/>
          <p:cNvSpPr txBox="1"/>
          <p:nvPr/>
        </p:nvSpPr>
        <p:spPr>
          <a:xfrm>
            <a:off x="5050250" y="1835900"/>
            <a:ext cx="99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456</a:t>
            </a:r>
            <a:endParaRPr sz="1000"/>
          </a:p>
        </p:txBody>
      </p:sp>
      <p:sp>
        <p:nvSpPr>
          <p:cNvPr id="131" name="Google Shape;131;p26"/>
          <p:cNvSpPr txBox="1"/>
          <p:nvPr/>
        </p:nvSpPr>
        <p:spPr>
          <a:xfrm>
            <a:off x="5446675" y="2197850"/>
            <a:ext cx="99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Principito</a:t>
            </a:r>
            <a:endParaRPr sz="1000"/>
          </a:p>
        </p:txBody>
      </p:sp>
      <p:sp>
        <p:nvSpPr>
          <p:cNvPr id="132" name="Google Shape;132;p26"/>
          <p:cNvSpPr txBox="1"/>
          <p:nvPr/>
        </p:nvSpPr>
        <p:spPr>
          <a:xfrm>
            <a:off x="5050250" y="2768925"/>
            <a:ext cx="1536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María Sanchez</a:t>
            </a:r>
            <a:endParaRPr sz="1000"/>
          </a:p>
        </p:txBody>
      </p:sp>
      <p:sp>
        <p:nvSpPr>
          <p:cNvPr id="133" name="Google Shape;133;p26"/>
          <p:cNvSpPr txBox="1"/>
          <p:nvPr/>
        </p:nvSpPr>
        <p:spPr>
          <a:xfrm>
            <a:off x="5339525" y="3519450"/>
            <a:ext cx="1500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María Sanchez</a:t>
            </a:r>
            <a:endParaRPr sz="1000"/>
          </a:p>
        </p:txBody>
      </p:sp>
      <p:sp>
        <p:nvSpPr>
          <p:cNvPr id="134" name="Google Shape;134;p26"/>
          <p:cNvSpPr txBox="1"/>
          <p:nvPr/>
        </p:nvSpPr>
        <p:spPr>
          <a:xfrm>
            <a:off x="5446675" y="3169413"/>
            <a:ext cx="44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1" y="0"/>
            <a:ext cx="91332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781050"/>
            <a:ext cx="465772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" y="0"/>
            <a:ext cx="91423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36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07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530"/>
            <a:ext cx="9144000" cy="48049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8"/>
          <p:cNvGraphicFramePr/>
          <p:nvPr/>
        </p:nvGraphicFramePr>
        <p:xfrm>
          <a:off x="448650" y="6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872725"/>
                <a:gridCol w="872725"/>
                <a:gridCol w="872725"/>
                <a:gridCol w="872725"/>
                <a:gridCol w="872725"/>
                <a:gridCol w="872725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345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09/10/2019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123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Buen estado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425" y="1284313"/>
            <a:ext cx="36004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3944525" y="2305050"/>
            <a:ext cx="993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El Principito</a:t>
            </a:r>
            <a:endParaRPr sz="100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484"/>
            <a:ext cx="9143999" cy="512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" y="317525"/>
            <a:ext cx="8810625" cy="441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30"/>
          <p:cNvGraphicFramePr/>
          <p:nvPr/>
        </p:nvGraphicFramePr>
        <p:xfrm>
          <a:off x="589525" y="7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965050"/>
                <a:gridCol w="965050"/>
                <a:gridCol w="965050"/>
                <a:gridCol w="965050"/>
                <a:gridCol w="965050"/>
                <a:gridCol w="965050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456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Harry Potter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J.K. Rowling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3.4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3" y="373625"/>
            <a:ext cx="8928975" cy="421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31"/>
          <p:cNvGraphicFramePr/>
          <p:nvPr/>
        </p:nvGraphicFramePr>
        <p:xfrm>
          <a:off x="669700" y="9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2344950"/>
                <a:gridCol w="2344950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                 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     J.K. Rowling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8" y="201250"/>
            <a:ext cx="9085124" cy="4741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32"/>
          <p:cNvGraphicFramePr/>
          <p:nvPr/>
        </p:nvGraphicFramePr>
        <p:xfrm>
          <a:off x="470450" y="65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1308925"/>
                <a:gridCol w="1308925"/>
                <a:gridCol w="1308925"/>
                <a:gridCol w="1308925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Miguel Martínez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jajaja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Matutino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8726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33"/>
          <p:cNvGraphicFramePr/>
          <p:nvPr/>
        </p:nvGraphicFramePr>
        <p:xfrm>
          <a:off x="578900" y="50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{B20F6843-003E-40A1-B941-910F708109B9}</a:tableStyleId>
              </a:tblPr>
              <a:tblGrid>
                <a:gridCol w="1087775"/>
                <a:gridCol w="1087775"/>
                <a:gridCol w="1087775"/>
                <a:gridCol w="1087775"/>
                <a:gridCol w="1087775"/>
              </a:tblGrid>
              <a:tr h="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María Sánchez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Calle Provivienda 123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8443567890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  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" y="0"/>
            <a:ext cx="91332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"/>
            <a:ext cx="9144000" cy="514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" y="0"/>
            <a:ext cx="91274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" y="0"/>
            <a:ext cx="91085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" y="0"/>
            <a:ext cx="91258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"/>
            <a:ext cx="9144000" cy="5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