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85" r:id="rId3"/>
    <p:sldId id="286" r:id="rId4"/>
    <p:sldId id="290" r:id="rId5"/>
    <p:sldId id="287" r:id="rId6"/>
    <p:sldId id="288" r:id="rId7"/>
    <p:sldId id="289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C52"/>
    <a:srgbClr val="38A6B2"/>
    <a:srgbClr val="47CFFF"/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98" y="96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70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5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39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‹Nº›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06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7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47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35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6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4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56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6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B74-09F1-41F3-8BB1-6AB0B3F5ADC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89D8-B3AB-4561-87D2-F29A38EEF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49" r:id="rId12"/>
    <p:sldLayoutId id="214748365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07524" y="5905501"/>
            <a:ext cx="3173369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Alarma Contra Incendios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0" y="3725342"/>
            <a:ext cx="12192000" cy="311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Ciudades Inteligentes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2474284" y="4415348"/>
            <a:ext cx="7639841" cy="929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474284" y="5264210"/>
            <a:ext cx="7639841" cy="3825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015701" y="4305932"/>
            <a:ext cx="4344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BIBLIOTECA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085908" y="536144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latin typeface="Bahnschrift Light" panose="020B0502040204020203" pitchFamily="34" charset="0"/>
              </a:rPr>
              <a:t>Integrantes</a:t>
            </a:r>
            <a:r>
              <a:rPr lang="en-US" sz="2000" b="1" dirty="0">
                <a:latin typeface="Bahnschrift Light" panose="020B0502040204020203" pitchFamily="34" charset="0"/>
              </a:rPr>
              <a:t>:</a:t>
            </a:r>
          </a:p>
          <a:p>
            <a:pPr algn="ctr"/>
            <a:r>
              <a:rPr lang="es-MX" sz="2000" b="1" dirty="0">
                <a:latin typeface="Bahnschrift Light" panose="020B0502040204020203" pitchFamily="34" charset="0"/>
              </a:rPr>
              <a:t>Ana Sofía Belmares Gualajara</a:t>
            </a:r>
          </a:p>
          <a:p>
            <a:pPr algn="ctr"/>
            <a:r>
              <a:rPr lang="es-MX" sz="2000" b="1" dirty="0">
                <a:latin typeface="Bahnschrift Light" panose="020B0502040204020203" pitchFamily="34" charset="0"/>
              </a:rPr>
              <a:t>Martín Alejandro Castañeda Guerrero</a:t>
            </a:r>
          </a:p>
          <a:p>
            <a:pPr algn="ctr"/>
            <a:r>
              <a:rPr lang="es-MX" sz="2000" b="1" dirty="0">
                <a:latin typeface="Bahnschrift Light" panose="020B0502040204020203" pitchFamily="34" charset="0"/>
              </a:rPr>
              <a:t>Miguel Ángel Martínez Berlanga</a:t>
            </a:r>
          </a:p>
        </p:txBody>
      </p:sp>
      <p:pic>
        <p:nvPicPr>
          <p:cNvPr id="1030" name="Picture 6" descr="Resultado de imagen para banner bibliote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" y="1"/>
            <a:ext cx="12283440" cy="3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5584238" y="3685598"/>
            <a:ext cx="120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>
                <a:latin typeface="Bahnschrift Light" panose="020B0502040204020203" pitchFamily="34" charset="0"/>
              </a:rPr>
              <a:t>Hito 2</a:t>
            </a:r>
            <a:endParaRPr lang="en-US" sz="32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75267" y="-1"/>
            <a:ext cx="7738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Gestionar Usuarios</a:t>
            </a: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6D8FAB47-1C75-41BE-B851-FDC5A154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82" y="1949933"/>
            <a:ext cx="8705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75267" y="-1"/>
            <a:ext cx="7738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Buscar Usuarios</a:t>
            </a: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2EED154-6DFB-425B-AD3B-31F1A24F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07" y="1932953"/>
            <a:ext cx="8620125" cy="47148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FDE5A1-5C9E-402B-911D-185F98BD0C6D}"/>
              </a:ext>
            </a:extLst>
          </p:cNvPr>
          <p:cNvSpPr txBox="1"/>
          <p:nvPr/>
        </p:nvSpPr>
        <p:spPr>
          <a:xfrm>
            <a:off x="826663" y="1353448"/>
            <a:ext cx="328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BÚSQUEDA DE USUARIOS POR ID</a:t>
            </a:r>
          </a:p>
        </p:txBody>
      </p:sp>
    </p:spTree>
    <p:extLst>
      <p:ext uri="{BB962C8B-B14F-4D97-AF65-F5344CB8AC3E}">
        <p14:creationId xmlns:p14="http://schemas.microsoft.com/office/powerpoint/2010/main" val="14975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DAA938-DD84-430C-A570-3265C2065235}"/>
              </a:ext>
            </a:extLst>
          </p:cNvPr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C7873A-1EDE-43BB-8D86-C285B46B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67" y="997847"/>
            <a:ext cx="9972705" cy="53631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F6BF18-28C7-415A-9711-4E18808BEBF5}"/>
              </a:ext>
            </a:extLst>
          </p:cNvPr>
          <p:cNvSpPr txBox="1"/>
          <p:nvPr/>
        </p:nvSpPr>
        <p:spPr>
          <a:xfrm>
            <a:off x="4338489" y="312291"/>
            <a:ext cx="39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BÚSQUEDA DE USUARIOS POR NOMBRE</a:t>
            </a:r>
          </a:p>
        </p:txBody>
      </p:sp>
    </p:spTree>
    <p:extLst>
      <p:ext uri="{BB962C8B-B14F-4D97-AF65-F5344CB8AC3E}">
        <p14:creationId xmlns:p14="http://schemas.microsoft.com/office/powerpoint/2010/main" val="204638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7916" y="37733"/>
            <a:ext cx="8495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Generar Reporte Usuarios</a:t>
            </a: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51B9B48-D5A5-48C6-94B3-00399F46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76" y="2386633"/>
            <a:ext cx="2828925" cy="1581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3565C9-B51A-4A81-98F9-85360B59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77" y="2199124"/>
            <a:ext cx="7908452" cy="45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76484" y="0"/>
            <a:ext cx="89167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Gestionar Bibliotecarios</a:t>
            </a: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6C12E41-B5D3-4A07-A495-46E2E7BC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07" y="2005012"/>
            <a:ext cx="91916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7916" y="37733"/>
            <a:ext cx="8495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Generar Reporte Bibliotecarios</a:t>
            </a: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36F0252E-0699-4A6E-B2B5-6CB47860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2338180"/>
            <a:ext cx="2895600" cy="1943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65EC81-EF79-4980-A7F2-8C6A7DCF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4" y="2199124"/>
            <a:ext cx="7579622" cy="4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75267" y="-1"/>
            <a:ext cx="7738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</a:t>
            </a:r>
            <a:r>
              <a:rPr lang="es-MX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Gestionar Libros</a:t>
            </a:r>
            <a:endParaRPr lang="es-MX" sz="66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15" y="2123657"/>
            <a:ext cx="865943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7916" y="37733"/>
            <a:ext cx="8495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Caso de Uso: Generar </a:t>
            </a:r>
            <a:r>
              <a:rPr lang="es-MX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Reporte Libros</a:t>
            </a:r>
            <a:endParaRPr lang="es-MX" sz="66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 rot="16200000">
            <a:off x="-1955042" y="1955043"/>
            <a:ext cx="6858000" cy="2947915"/>
          </a:xfrm>
          <a:prstGeom prst="rect">
            <a:avLst/>
          </a:prstGeom>
          <a:solidFill>
            <a:srgbClr val="38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539687" y="1099562"/>
            <a:ext cx="766824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9" y="2161391"/>
            <a:ext cx="7192733" cy="45440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1" y="2381749"/>
            <a:ext cx="3391223" cy="25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79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Lato</vt:lpstr>
      <vt:lpstr>Lato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d s</cp:lastModifiedBy>
  <cp:revision>71</cp:revision>
  <dcterms:created xsi:type="dcterms:W3CDTF">2018-07-18T01:46:28Z</dcterms:created>
  <dcterms:modified xsi:type="dcterms:W3CDTF">2019-10-21T07:04:57Z</dcterms:modified>
</cp:coreProperties>
</file>