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7C8F6-F480-41EF-A003-69E24CFDFF7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ACB8A2-A99E-4610-BACF-C1094870D166}">
      <dgm:prSet/>
      <dgm:spPr/>
      <dgm:t>
        <a:bodyPr/>
        <a:lstStyle/>
        <a:p>
          <a:r>
            <a:rPr lang="en-US"/>
            <a:t>Platformer 2D</a:t>
          </a:r>
        </a:p>
      </dgm:t>
    </dgm:pt>
    <dgm:pt modelId="{10121647-FFBF-42F6-8E01-9E24ED82F4F5}" type="parTrans" cxnId="{3D1CBA8A-2C36-4C38-BCCC-C0F5B06392E5}">
      <dgm:prSet/>
      <dgm:spPr/>
      <dgm:t>
        <a:bodyPr/>
        <a:lstStyle/>
        <a:p>
          <a:endParaRPr lang="en-US"/>
        </a:p>
      </dgm:t>
    </dgm:pt>
    <dgm:pt modelId="{A47AE9AE-7217-478C-BA03-F05D6C9811D7}" type="sibTrans" cxnId="{3D1CBA8A-2C36-4C38-BCCC-C0F5B06392E5}">
      <dgm:prSet/>
      <dgm:spPr/>
      <dgm:t>
        <a:bodyPr/>
        <a:lstStyle/>
        <a:p>
          <a:endParaRPr lang="en-US"/>
        </a:p>
      </dgm:t>
    </dgm:pt>
    <dgm:pt modelId="{9F04DAA0-C155-46A5-A8BB-652774759212}">
      <dgm:prSet/>
      <dgm:spPr/>
      <dgm:t>
        <a:bodyPr/>
        <a:lstStyle/>
        <a:p>
          <a:r>
            <a:rPr lang="fr-FR"/>
            <a:t>Jeu de type Rogue-Lite</a:t>
          </a:r>
          <a:endParaRPr lang="en-US"/>
        </a:p>
      </dgm:t>
    </dgm:pt>
    <dgm:pt modelId="{B31FB73F-55F8-4341-9CA5-A15386C549EE}" type="parTrans" cxnId="{D237CD2F-8C91-4F36-810A-CD52E71D5575}">
      <dgm:prSet/>
      <dgm:spPr/>
      <dgm:t>
        <a:bodyPr/>
        <a:lstStyle/>
        <a:p>
          <a:endParaRPr lang="en-US"/>
        </a:p>
      </dgm:t>
    </dgm:pt>
    <dgm:pt modelId="{219CDDF0-77AE-4EC4-A91A-C752707C8479}" type="sibTrans" cxnId="{D237CD2F-8C91-4F36-810A-CD52E71D5575}">
      <dgm:prSet/>
      <dgm:spPr/>
      <dgm:t>
        <a:bodyPr/>
        <a:lstStyle/>
        <a:p>
          <a:endParaRPr lang="en-US"/>
        </a:p>
      </dgm:t>
    </dgm:pt>
    <dgm:pt modelId="{713DD0A6-4B05-4FB3-8C37-9922FDCFBCF9}">
      <dgm:prSet/>
      <dgm:spPr/>
      <dgm:t>
        <a:bodyPr/>
        <a:lstStyle/>
        <a:p>
          <a:r>
            <a:rPr lang="fr-FR"/>
            <a:t>Niveaux générés de manière procédurale</a:t>
          </a:r>
          <a:endParaRPr lang="en-US"/>
        </a:p>
      </dgm:t>
    </dgm:pt>
    <dgm:pt modelId="{6B525ECE-5C42-460A-8860-31E98C66A061}" type="parTrans" cxnId="{341B1306-622D-4D94-9225-D845095E0EFA}">
      <dgm:prSet/>
      <dgm:spPr/>
      <dgm:t>
        <a:bodyPr/>
        <a:lstStyle/>
        <a:p>
          <a:endParaRPr lang="en-US"/>
        </a:p>
      </dgm:t>
    </dgm:pt>
    <dgm:pt modelId="{6DC6918F-1F43-4B1F-97E2-FB7C3C77FFEC}" type="sibTrans" cxnId="{341B1306-622D-4D94-9225-D845095E0EFA}">
      <dgm:prSet/>
      <dgm:spPr/>
      <dgm:t>
        <a:bodyPr/>
        <a:lstStyle/>
        <a:p>
          <a:endParaRPr lang="en-US"/>
        </a:p>
      </dgm:t>
    </dgm:pt>
    <dgm:pt modelId="{0CA2539D-D375-4D35-89F6-2BECEB365A89}" type="pres">
      <dgm:prSet presAssocID="{8947C8F6-F480-41EF-A003-69E24CFDFF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08EF0C-375D-496A-B248-D6B06029A14B}" type="pres">
      <dgm:prSet presAssocID="{0BACB8A2-A99E-4610-BACF-C1094870D166}" presName="root" presStyleCnt="0"/>
      <dgm:spPr/>
    </dgm:pt>
    <dgm:pt modelId="{9CE300E1-0D96-41AD-8D9E-9D0552215FC1}" type="pres">
      <dgm:prSet presAssocID="{0BACB8A2-A99E-4610-BACF-C1094870D166}" presName="rootComposite" presStyleCnt="0"/>
      <dgm:spPr/>
    </dgm:pt>
    <dgm:pt modelId="{FABF642D-9C57-4846-A350-C62ADCC80B51}" type="pres">
      <dgm:prSet presAssocID="{0BACB8A2-A99E-4610-BACF-C1094870D166}" presName="rootText" presStyleLbl="node1" presStyleIdx="0" presStyleCnt="3"/>
      <dgm:spPr/>
    </dgm:pt>
    <dgm:pt modelId="{3E51B65C-74D9-4382-B771-1FA54C780F7F}" type="pres">
      <dgm:prSet presAssocID="{0BACB8A2-A99E-4610-BACF-C1094870D166}" presName="rootConnector" presStyleLbl="node1" presStyleIdx="0" presStyleCnt="3"/>
      <dgm:spPr/>
    </dgm:pt>
    <dgm:pt modelId="{A86F33E6-4467-439A-8421-BFD883FD33B6}" type="pres">
      <dgm:prSet presAssocID="{0BACB8A2-A99E-4610-BACF-C1094870D166}" presName="childShape" presStyleCnt="0"/>
      <dgm:spPr/>
    </dgm:pt>
    <dgm:pt modelId="{0FAEA75D-6DDE-451F-930A-B1B0679BFAF3}" type="pres">
      <dgm:prSet presAssocID="{9F04DAA0-C155-46A5-A8BB-652774759212}" presName="root" presStyleCnt="0"/>
      <dgm:spPr/>
    </dgm:pt>
    <dgm:pt modelId="{DCA6BDEF-6AA6-4233-B17B-C78C47B16562}" type="pres">
      <dgm:prSet presAssocID="{9F04DAA0-C155-46A5-A8BB-652774759212}" presName="rootComposite" presStyleCnt="0"/>
      <dgm:spPr/>
    </dgm:pt>
    <dgm:pt modelId="{F7D9C1E8-7F62-4017-B556-F20F8D179750}" type="pres">
      <dgm:prSet presAssocID="{9F04DAA0-C155-46A5-A8BB-652774759212}" presName="rootText" presStyleLbl="node1" presStyleIdx="1" presStyleCnt="3"/>
      <dgm:spPr/>
    </dgm:pt>
    <dgm:pt modelId="{F48E78EF-D84A-40C1-94F3-49B9E8697411}" type="pres">
      <dgm:prSet presAssocID="{9F04DAA0-C155-46A5-A8BB-652774759212}" presName="rootConnector" presStyleLbl="node1" presStyleIdx="1" presStyleCnt="3"/>
      <dgm:spPr/>
    </dgm:pt>
    <dgm:pt modelId="{7A90C5D5-2467-4721-A7FA-28BF5BB2FE56}" type="pres">
      <dgm:prSet presAssocID="{9F04DAA0-C155-46A5-A8BB-652774759212}" presName="childShape" presStyleCnt="0"/>
      <dgm:spPr/>
    </dgm:pt>
    <dgm:pt modelId="{050AE874-4AE5-444C-B3CC-3D5DFD619168}" type="pres">
      <dgm:prSet presAssocID="{713DD0A6-4B05-4FB3-8C37-9922FDCFBCF9}" presName="root" presStyleCnt="0"/>
      <dgm:spPr/>
    </dgm:pt>
    <dgm:pt modelId="{A7986F22-36B5-4B83-970A-99754392EC59}" type="pres">
      <dgm:prSet presAssocID="{713DD0A6-4B05-4FB3-8C37-9922FDCFBCF9}" presName="rootComposite" presStyleCnt="0"/>
      <dgm:spPr/>
    </dgm:pt>
    <dgm:pt modelId="{3CA90B7F-67EB-432C-B8B2-AF7D016FED2B}" type="pres">
      <dgm:prSet presAssocID="{713DD0A6-4B05-4FB3-8C37-9922FDCFBCF9}" presName="rootText" presStyleLbl="node1" presStyleIdx="2" presStyleCnt="3"/>
      <dgm:spPr/>
    </dgm:pt>
    <dgm:pt modelId="{91B8A9B2-C767-4C35-BB36-E78264EE2A2D}" type="pres">
      <dgm:prSet presAssocID="{713DD0A6-4B05-4FB3-8C37-9922FDCFBCF9}" presName="rootConnector" presStyleLbl="node1" presStyleIdx="2" presStyleCnt="3"/>
      <dgm:spPr/>
    </dgm:pt>
    <dgm:pt modelId="{A335E19F-0153-474B-9845-4569A091C7D9}" type="pres">
      <dgm:prSet presAssocID="{713DD0A6-4B05-4FB3-8C37-9922FDCFBCF9}" presName="childShape" presStyleCnt="0"/>
      <dgm:spPr/>
    </dgm:pt>
  </dgm:ptLst>
  <dgm:cxnLst>
    <dgm:cxn modelId="{341B1306-622D-4D94-9225-D845095E0EFA}" srcId="{8947C8F6-F480-41EF-A003-69E24CFDFF77}" destId="{713DD0A6-4B05-4FB3-8C37-9922FDCFBCF9}" srcOrd="2" destOrd="0" parTransId="{6B525ECE-5C42-460A-8860-31E98C66A061}" sibTransId="{6DC6918F-1F43-4B1F-97E2-FB7C3C77FFEC}"/>
    <dgm:cxn modelId="{D237CD2F-8C91-4F36-810A-CD52E71D5575}" srcId="{8947C8F6-F480-41EF-A003-69E24CFDFF77}" destId="{9F04DAA0-C155-46A5-A8BB-652774759212}" srcOrd="1" destOrd="0" parTransId="{B31FB73F-55F8-4341-9CA5-A15386C549EE}" sibTransId="{219CDDF0-77AE-4EC4-A91A-C752707C8479}"/>
    <dgm:cxn modelId="{F9E40B3C-8695-421E-AA93-095F4D39147E}" type="presOf" srcId="{0BACB8A2-A99E-4610-BACF-C1094870D166}" destId="{FABF642D-9C57-4846-A350-C62ADCC80B51}" srcOrd="0" destOrd="0" presId="urn:microsoft.com/office/officeart/2005/8/layout/hierarchy3"/>
    <dgm:cxn modelId="{A7B59163-D50B-4D2E-AB2D-0E462EFF43CD}" type="presOf" srcId="{9F04DAA0-C155-46A5-A8BB-652774759212}" destId="{F7D9C1E8-7F62-4017-B556-F20F8D179750}" srcOrd="0" destOrd="0" presId="urn:microsoft.com/office/officeart/2005/8/layout/hierarchy3"/>
    <dgm:cxn modelId="{BF717155-9D7E-4EA3-9983-0008D38EDD3F}" type="presOf" srcId="{0BACB8A2-A99E-4610-BACF-C1094870D166}" destId="{3E51B65C-74D9-4382-B771-1FA54C780F7F}" srcOrd="1" destOrd="0" presId="urn:microsoft.com/office/officeart/2005/8/layout/hierarchy3"/>
    <dgm:cxn modelId="{3D1CBA8A-2C36-4C38-BCCC-C0F5B06392E5}" srcId="{8947C8F6-F480-41EF-A003-69E24CFDFF77}" destId="{0BACB8A2-A99E-4610-BACF-C1094870D166}" srcOrd="0" destOrd="0" parTransId="{10121647-FFBF-42F6-8E01-9E24ED82F4F5}" sibTransId="{A47AE9AE-7217-478C-BA03-F05D6C9811D7}"/>
    <dgm:cxn modelId="{0C48E6A1-130B-4496-8B43-8AC6B4EF248D}" type="presOf" srcId="{8947C8F6-F480-41EF-A003-69E24CFDFF77}" destId="{0CA2539D-D375-4D35-89F6-2BECEB365A89}" srcOrd="0" destOrd="0" presId="urn:microsoft.com/office/officeart/2005/8/layout/hierarchy3"/>
    <dgm:cxn modelId="{60DC2FA7-1374-4BDA-A243-934E1DABD6D3}" type="presOf" srcId="{9F04DAA0-C155-46A5-A8BB-652774759212}" destId="{F48E78EF-D84A-40C1-94F3-49B9E8697411}" srcOrd="1" destOrd="0" presId="urn:microsoft.com/office/officeart/2005/8/layout/hierarchy3"/>
    <dgm:cxn modelId="{44B6A9D2-3A1C-4966-82EA-2F1A60F9B418}" type="presOf" srcId="{713DD0A6-4B05-4FB3-8C37-9922FDCFBCF9}" destId="{91B8A9B2-C767-4C35-BB36-E78264EE2A2D}" srcOrd="1" destOrd="0" presId="urn:microsoft.com/office/officeart/2005/8/layout/hierarchy3"/>
    <dgm:cxn modelId="{B73F36F7-FB5C-47D8-A640-30EE83716506}" type="presOf" srcId="{713DD0A6-4B05-4FB3-8C37-9922FDCFBCF9}" destId="{3CA90B7F-67EB-432C-B8B2-AF7D016FED2B}" srcOrd="0" destOrd="0" presId="urn:microsoft.com/office/officeart/2005/8/layout/hierarchy3"/>
    <dgm:cxn modelId="{9C1BCE8E-D7C5-4126-B5E9-1EB7161ECB4D}" type="presParOf" srcId="{0CA2539D-D375-4D35-89F6-2BECEB365A89}" destId="{EF08EF0C-375D-496A-B248-D6B06029A14B}" srcOrd="0" destOrd="0" presId="urn:microsoft.com/office/officeart/2005/8/layout/hierarchy3"/>
    <dgm:cxn modelId="{C163D9F9-6A0B-4134-AF6B-C371446E5057}" type="presParOf" srcId="{EF08EF0C-375D-496A-B248-D6B06029A14B}" destId="{9CE300E1-0D96-41AD-8D9E-9D0552215FC1}" srcOrd="0" destOrd="0" presId="urn:microsoft.com/office/officeart/2005/8/layout/hierarchy3"/>
    <dgm:cxn modelId="{C7E417D8-A451-4BCD-80EF-13D7A3833A51}" type="presParOf" srcId="{9CE300E1-0D96-41AD-8D9E-9D0552215FC1}" destId="{FABF642D-9C57-4846-A350-C62ADCC80B51}" srcOrd="0" destOrd="0" presId="urn:microsoft.com/office/officeart/2005/8/layout/hierarchy3"/>
    <dgm:cxn modelId="{CAD255EB-8146-465E-81A9-C02D54CD66BF}" type="presParOf" srcId="{9CE300E1-0D96-41AD-8D9E-9D0552215FC1}" destId="{3E51B65C-74D9-4382-B771-1FA54C780F7F}" srcOrd="1" destOrd="0" presId="urn:microsoft.com/office/officeart/2005/8/layout/hierarchy3"/>
    <dgm:cxn modelId="{8C2E6B06-EA86-497C-964F-28AF3DB008E0}" type="presParOf" srcId="{EF08EF0C-375D-496A-B248-D6B06029A14B}" destId="{A86F33E6-4467-439A-8421-BFD883FD33B6}" srcOrd="1" destOrd="0" presId="urn:microsoft.com/office/officeart/2005/8/layout/hierarchy3"/>
    <dgm:cxn modelId="{6FA847CB-800D-49F5-82D0-91BEB7F6B641}" type="presParOf" srcId="{0CA2539D-D375-4D35-89F6-2BECEB365A89}" destId="{0FAEA75D-6DDE-451F-930A-B1B0679BFAF3}" srcOrd="1" destOrd="0" presId="urn:microsoft.com/office/officeart/2005/8/layout/hierarchy3"/>
    <dgm:cxn modelId="{BF336F55-B04D-4961-9EB3-E95F07ED60C5}" type="presParOf" srcId="{0FAEA75D-6DDE-451F-930A-B1B0679BFAF3}" destId="{DCA6BDEF-6AA6-4233-B17B-C78C47B16562}" srcOrd="0" destOrd="0" presId="urn:microsoft.com/office/officeart/2005/8/layout/hierarchy3"/>
    <dgm:cxn modelId="{E64B7E23-447E-48E4-A984-214111A39DFD}" type="presParOf" srcId="{DCA6BDEF-6AA6-4233-B17B-C78C47B16562}" destId="{F7D9C1E8-7F62-4017-B556-F20F8D179750}" srcOrd="0" destOrd="0" presId="urn:microsoft.com/office/officeart/2005/8/layout/hierarchy3"/>
    <dgm:cxn modelId="{092B4E71-C0E3-40F5-B8B6-99F7673B5A1F}" type="presParOf" srcId="{DCA6BDEF-6AA6-4233-B17B-C78C47B16562}" destId="{F48E78EF-D84A-40C1-94F3-49B9E8697411}" srcOrd="1" destOrd="0" presId="urn:microsoft.com/office/officeart/2005/8/layout/hierarchy3"/>
    <dgm:cxn modelId="{74533650-F6B0-43DB-8AB2-6A2D8E4123CA}" type="presParOf" srcId="{0FAEA75D-6DDE-451F-930A-B1B0679BFAF3}" destId="{7A90C5D5-2467-4721-A7FA-28BF5BB2FE56}" srcOrd="1" destOrd="0" presId="urn:microsoft.com/office/officeart/2005/8/layout/hierarchy3"/>
    <dgm:cxn modelId="{91C0DF6A-5350-4355-BECB-AB963D9726B1}" type="presParOf" srcId="{0CA2539D-D375-4D35-89F6-2BECEB365A89}" destId="{050AE874-4AE5-444C-B3CC-3D5DFD619168}" srcOrd="2" destOrd="0" presId="urn:microsoft.com/office/officeart/2005/8/layout/hierarchy3"/>
    <dgm:cxn modelId="{99B370AA-824A-4E3A-9104-D50D02A61EC5}" type="presParOf" srcId="{050AE874-4AE5-444C-B3CC-3D5DFD619168}" destId="{A7986F22-36B5-4B83-970A-99754392EC59}" srcOrd="0" destOrd="0" presId="urn:microsoft.com/office/officeart/2005/8/layout/hierarchy3"/>
    <dgm:cxn modelId="{457BE5D6-7CB5-40E4-89A9-544EBCFB4406}" type="presParOf" srcId="{A7986F22-36B5-4B83-970A-99754392EC59}" destId="{3CA90B7F-67EB-432C-B8B2-AF7D016FED2B}" srcOrd="0" destOrd="0" presId="urn:microsoft.com/office/officeart/2005/8/layout/hierarchy3"/>
    <dgm:cxn modelId="{3224D4B5-5DB7-43CA-A273-3BF0DFCC12AB}" type="presParOf" srcId="{A7986F22-36B5-4B83-970A-99754392EC59}" destId="{91B8A9B2-C767-4C35-BB36-E78264EE2A2D}" srcOrd="1" destOrd="0" presId="urn:microsoft.com/office/officeart/2005/8/layout/hierarchy3"/>
    <dgm:cxn modelId="{985685C6-1D19-4EDE-BD07-ED9BCB38ADF6}" type="presParOf" srcId="{050AE874-4AE5-444C-B3CC-3D5DFD619168}" destId="{A335E19F-0153-474B-9845-4569A091C7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F642D-9C57-4846-A350-C62ADCC80B51}">
      <dsp:nvSpPr>
        <dsp:cNvPr id="0" name=""/>
        <dsp:cNvSpPr/>
      </dsp:nvSpPr>
      <dsp:spPr>
        <a:xfrm>
          <a:off x="1235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Platformer 2D</a:t>
          </a:r>
        </a:p>
      </dsp:txBody>
      <dsp:txXfrm>
        <a:off x="43565" y="1102775"/>
        <a:ext cx="2805879" cy="1360609"/>
      </dsp:txXfrm>
    </dsp:sp>
    <dsp:sp modelId="{F7D9C1E8-7F62-4017-B556-F20F8D179750}">
      <dsp:nvSpPr>
        <dsp:cNvPr id="0" name=""/>
        <dsp:cNvSpPr/>
      </dsp:nvSpPr>
      <dsp:spPr>
        <a:xfrm>
          <a:off x="3614410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Jeu de type Rogue-Lite</a:t>
          </a:r>
          <a:endParaRPr lang="en-US" sz="3000" kern="1200"/>
        </a:p>
      </dsp:txBody>
      <dsp:txXfrm>
        <a:off x="3656740" y="1102775"/>
        <a:ext cx="2805879" cy="1360609"/>
      </dsp:txXfrm>
    </dsp:sp>
    <dsp:sp modelId="{3CA90B7F-67EB-432C-B8B2-AF7D016FED2B}">
      <dsp:nvSpPr>
        <dsp:cNvPr id="0" name=""/>
        <dsp:cNvSpPr/>
      </dsp:nvSpPr>
      <dsp:spPr>
        <a:xfrm>
          <a:off x="7227584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Niveaux générés de manière procédurale</a:t>
          </a:r>
          <a:endParaRPr lang="en-US" sz="3000" kern="1200"/>
        </a:p>
      </dsp:txBody>
      <dsp:txXfrm>
        <a:off x="7269914" y="1102775"/>
        <a:ext cx="2805879" cy="136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148F-FB9F-4CDB-B357-B12035151DC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6A29-CBEF-4403-9783-82C1F0EFC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9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6D4F-595A-4B02-80DF-B404E4B90AC2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EE7-A137-4630-9483-25EA6D92D62D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3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FB7D-BBD4-4CE0-9FB5-768833300E77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382-AC7E-4CFB-ABB6-B6DB3AD67F97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58F6-4E37-40E0-9CE1-BF9C29A016C5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2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7716-6C1B-4CEC-9522-5ECC9A78FB5B}" type="datetime1">
              <a:rPr lang="fr-FR" smtClean="0"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89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06E6-95F9-4AF0-B4D9-8D6D540AF2A7}" type="datetime1">
              <a:rPr lang="fr-FR" smtClean="0"/>
              <a:t>20/04/2023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6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4727-3926-4D53-BD52-B5FE966B5A89}" type="datetime1">
              <a:rPr lang="fr-FR" smtClean="0"/>
              <a:t>20/04/2023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4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64-3E6F-426F-9E6E-A64643CD1BAC}" type="datetime1">
              <a:rPr lang="fr-FR" smtClean="0"/>
              <a:t>20/04/2023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E657-187D-4D73-B8FE-5FD347C5B682}" type="datetime1">
              <a:rPr lang="fr-FR" smtClean="0"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9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0DC-E46D-4D62-9FCF-BC50D27CB1B6}" type="datetime1">
              <a:rPr lang="fr-FR" smtClean="0"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4659-F1C6-4071-BF05-5804BB09201E}" type="datetime1">
              <a:rPr lang="fr-FR" smtClean="0"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B57A-270F-4D7F-92C0-CFE9ADF10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8B3B7-B5F0-3A73-C6B2-5305952D9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5766" y="3237642"/>
            <a:ext cx="5454635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dirty="0" err="1">
                <a:latin typeface="+mn-lt"/>
              </a:rPr>
              <a:t>Soutenance</a:t>
            </a:r>
            <a:r>
              <a:rPr lang="en-US" sz="4400" b="1" dirty="0">
                <a:latin typeface="+mn-lt"/>
              </a:rPr>
              <a:t> n°2 – EPITA</a:t>
            </a:r>
            <a:endParaRPr lang="fr-FR" sz="4400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AABF0-821F-EACB-9110-15BEBC89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538697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Gaspard Souvay, Ethan Lefevre, Alexandre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Pellereau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Ruben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Morizio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texte, mammifère&#10;&#10;Description générée automatiquement">
            <a:extLst>
              <a:ext uri="{FF2B5EF4-FFF2-40B4-BE49-F238E27FC236}">
                <a16:creationId xmlns:a16="http://schemas.microsoft.com/office/drawing/2014/main" id="{E00121CC-6367-EAAF-0FE1-A9584EBA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7" y="1697277"/>
            <a:ext cx="3342226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E38595-860C-32C1-FB0B-9BD5B930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92B57A-270F-4D7F-92C0-CFE9ADF105B4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4A375-2824-063D-D914-91D52AEE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3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3304F-A81B-A3E5-3CD0-7EE512FD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C6F5D-9FDD-A4ED-3F10-7B1C1BE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1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E74FB-072B-383E-E38A-74D2FCAF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Rappel du projet</a:t>
            </a:r>
            <a:endParaRPr lang="fr-FR" sz="4000" b="1">
              <a:solidFill>
                <a:schemeClr val="tx2"/>
              </a:solidFill>
            </a:endParaRP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50CAB-970E-0A0E-6D2D-76424D42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92B57A-270F-4D7F-92C0-CFE9ADF105B4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22598B86-5B95-7678-0E5B-2E423262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1132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25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FDE4B6-2098-8278-1F51-524F8B85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437" y="928016"/>
            <a:ext cx="5163391" cy="1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Travail à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fournir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pour la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deuxième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soutenance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AB72BB-A245-4140-B802-56D19ADA2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95" y="1118937"/>
            <a:ext cx="5387903" cy="462012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DDD6C-9C9F-F3CE-3F3F-3AF85381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392B57A-270F-4D7F-92C0-CFE9ADF105B4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916731-0E86-A857-12B1-949781FA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-1205069"/>
            <a:ext cx="9612429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Conception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d’assets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graphiques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Espace réservé du contenu 6" descr="Une image contenant Graphique, capture d’écran, art&#10;&#10;Description générée automatiquement">
            <a:extLst>
              <a:ext uri="{FF2B5EF4-FFF2-40B4-BE49-F238E27FC236}">
                <a16:creationId xmlns:a16="http://schemas.microsoft.com/office/drawing/2014/main" id="{85103C55-F610-AA7E-A7DD-89265A35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" y="1614734"/>
            <a:ext cx="9305258" cy="416410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AFE940-BE45-23E4-AD90-BCD457D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392B57A-270F-4D7F-92C0-CFE9ADF105B4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8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ED332-3970-3369-AEE6-0F2B9E72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4000" b="1" dirty="0"/>
              <a:t>Conception de salles</a:t>
            </a:r>
            <a:endParaRPr lang="fr-FR" sz="4000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B04428-93EF-95E3-8441-368DD915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Espace réservé du contenu 5" descr="Une image contenant capture d’écran, symbole, Graphique, conception&#10;&#10;Description générée automatiquement">
            <a:extLst>
              <a:ext uri="{FF2B5EF4-FFF2-40B4-BE49-F238E27FC236}">
                <a16:creationId xmlns:a16="http://schemas.microsoft.com/office/drawing/2014/main" id="{FF62DBD2-89BC-E93A-4DD5-316D8985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73" y="3070224"/>
            <a:ext cx="4530212" cy="2695476"/>
          </a:xfrm>
          <a:prstGeom prst="rect">
            <a:avLst/>
          </a:prstGeom>
        </p:spPr>
      </p:pic>
      <p:pic>
        <p:nvPicPr>
          <p:cNvPr id="8" name="Image 7" descr="Une image contenant capture d’écran, diagramme, ligne, Rectangle&#10;&#10;Description générée automatiquement">
            <a:extLst>
              <a:ext uri="{FF2B5EF4-FFF2-40B4-BE49-F238E27FC236}">
                <a16:creationId xmlns:a16="http://schemas.microsoft.com/office/drawing/2014/main" id="{18CD7D96-754E-A794-D173-0C90BC1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462185"/>
            <a:ext cx="5166360" cy="19115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60E08F-60FC-291D-975F-0EBDEB0D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92B57A-270F-4D7F-92C0-CFE9ADF105B4}" type="slidenum">
              <a:rPr lang="fr-FR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0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591FD-E14D-7EA0-194A-C83BCE01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Génération</a:t>
            </a:r>
            <a:r>
              <a:rPr lang="en-US" b="1" dirty="0"/>
              <a:t> </a:t>
            </a:r>
            <a:r>
              <a:rPr lang="en-US" b="1" dirty="0" err="1"/>
              <a:t>procédurale</a:t>
            </a:r>
            <a:endParaRPr lang="fr-FR" b="1" dirty="0"/>
          </a:p>
        </p:txBody>
      </p:sp>
      <p:pic>
        <p:nvPicPr>
          <p:cNvPr id="4" name="Picture 2" descr="Bruit de Perlin — Wikipédia">
            <a:extLst>
              <a:ext uri="{FF2B5EF4-FFF2-40B4-BE49-F238E27FC236}">
                <a16:creationId xmlns:a16="http://schemas.microsoft.com/office/drawing/2014/main" id="{4D410620-484E-ACCB-0F4B-2B178675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46" y="278618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uit de Perlin — Wikipédia">
            <a:extLst>
              <a:ext uri="{FF2B5EF4-FFF2-40B4-BE49-F238E27FC236}">
                <a16:creationId xmlns:a16="http://schemas.microsoft.com/office/drawing/2014/main" id="{5000D090-F1A9-C112-FC62-F4FA0C94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46" y="278618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78B9D3-5C3A-7EDF-60CC-28867E2A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F86BFE7-08EB-7070-761E-730FBE300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723127"/>
            <a:ext cx="9058275" cy="47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95B39-CF88-F6EF-7A32-D46B896C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Intelligence </a:t>
            </a:r>
            <a:r>
              <a:rPr lang="en-US" b="1" dirty="0" err="1"/>
              <a:t>artificielle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6E647-120A-4D86-10A2-C0766729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F6F218D1-0FDB-7786-0BAD-AC3D7AF9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1" y="1619991"/>
            <a:ext cx="8649369" cy="48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41E3D-8B2A-3DB1-2CD7-D7EA1A3E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Travail à </a:t>
            </a:r>
            <a:r>
              <a:rPr lang="en-US" b="1" dirty="0" err="1"/>
              <a:t>fournir</a:t>
            </a:r>
            <a:r>
              <a:rPr lang="en-US" b="1" dirty="0"/>
              <a:t> pour la </a:t>
            </a:r>
            <a:r>
              <a:rPr lang="en-US" b="1" dirty="0" err="1"/>
              <a:t>dernière</a:t>
            </a:r>
            <a:r>
              <a:rPr lang="en-US" b="1" dirty="0"/>
              <a:t> </a:t>
            </a:r>
            <a:r>
              <a:rPr lang="en-US" b="1" dirty="0" err="1"/>
              <a:t>soutenance</a:t>
            </a:r>
            <a:r>
              <a:rPr lang="en-US" b="1" dirty="0"/>
              <a:t>	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840C5-4DFD-AA7D-0225-8BF4EE13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salles</a:t>
            </a:r>
          </a:p>
          <a:p>
            <a:r>
              <a:rPr lang="en-US" dirty="0" err="1"/>
              <a:t>Création</a:t>
            </a:r>
            <a:r>
              <a:rPr lang="en-US" dirty="0"/>
              <a:t> et animation </a:t>
            </a:r>
            <a:r>
              <a:rPr lang="en-US" dirty="0" err="1"/>
              <a:t>d’ennemis</a:t>
            </a:r>
            <a:r>
              <a:rPr lang="en-US" dirty="0"/>
              <a:t> avec IA</a:t>
            </a:r>
          </a:p>
          <a:p>
            <a:r>
              <a:rPr lang="en-US" dirty="0" err="1"/>
              <a:t>Aboutissement</a:t>
            </a:r>
            <a:r>
              <a:rPr lang="en-US" dirty="0"/>
              <a:t> du </a:t>
            </a:r>
            <a:r>
              <a:rPr lang="en-US" dirty="0" err="1"/>
              <a:t>multijoueur</a:t>
            </a:r>
            <a:endParaRPr lang="en-US" dirty="0"/>
          </a:p>
          <a:p>
            <a:r>
              <a:rPr lang="en-US" dirty="0" err="1"/>
              <a:t>Génération</a:t>
            </a:r>
            <a:r>
              <a:rPr lang="en-US" dirty="0"/>
              <a:t> de </a:t>
            </a:r>
            <a:r>
              <a:rPr lang="en-US" dirty="0" err="1"/>
              <a:t>niveaux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CFF7-6801-A488-6F3F-DAEE5FB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8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52504-534F-888A-7F1A-58BFCB32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/>
              <a:t>Conclusion</a:t>
            </a:r>
            <a:endParaRPr lang="fr-FR" sz="9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630FA-2C41-2BE2-40E6-A6B245F8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0E472-FA67-D67C-D266-6F2AAF7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57A-270F-4D7F-92C0-CFE9ADF105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91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362</TotalTime>
  <Words>87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Soutenance n°2 – EPITA</vt:lpstr>
      <vt:lpstr>Rappel du projet</vt:lpstr>
      <vt:lpstr>Travail à fournir pour la deuxième soutenance</vt:lpstr>
      <vt:lpstr>Conception d’assets graphiques</vt:lpstr>
      <vt:lpstr>Conception de salles</vt:lpstr>
      <vt:lpstr>Génération procédurale</vt:lpstr>
      <vt:lpstr>Intelligence artificielle</vt:lpstr>
      <vt:lpstr>Travail à fournir pour la dernière soutenance </vt:lpstr>
      <vt:lpstr>Conclusion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n°1 – EPITA </dc:title>
  <dc:creator>Elena Souvay</dc:creator>
  <cp:lastModifiedBy>Alexandre PELLEREAU</cp:lastModifiedBy>
  <cp:revision>6</cp:revision>
  <dcterms:created xsi:type="dcterms:W3CDTF">2023-03-08T08:56:53Z</dcterms:created>
  <dcterms:modified xsi:type="dcterms:W3CDTF">2023-04-20T14:46:31Z</dcterms:modified>
</cp:coreProperties>
</file>