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83F0D-828A-4E55-87D7-19EB09EEC8EA}" type="datetimeFigureOut">
              <a:rPr lang="fr-FR" smtClean="0"/>
              <a:t>29/09/2023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DCE2-F146-4F7C-BB50-6959BF75F8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8953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83F0D-828A-4E55-87D7-19EB09EEC8EA}" type="datetimeFigureOut">
              <a:rPr lang="fr-FR" smtClean="0"/>
              <a:t>29/09/2023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DCE2-F146-4F7C-BB50-6959BF75F8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282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83F0D-828A-4E55-87D7-19EB09EEC8EA}" type="datetimeFigureOut">
              <a:rPr lang="fr-FR" smtClean="0"/>
              <a:t>29/09/2023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DCE2-F146-4F7C-BB50-6959BF75F8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7580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83F0D-828A-4E55-87D7-19EB09EEC8EA}" type="datetimeFigureOut">
              <a:rPr lang="fr-FR" smtClean="0"/>
              <a:t>29/09/2023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DCE2-F146-4F7C-BB50-6959BF75F8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1923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83F0D-828A-4E55-87D7-19EB09EEC8EA}" type="datetimeFigureOut">
              <a:rPr lang="fr-FR" smtClean="0"/>
              <a:t>29/09/2023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DCE2-F146-4F7C-BB50-6959BF75F8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1584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83F0D-828A-4E55-87D7-19EB09EEC8EA}" type="datetimeFigureOut">
              <a:rPr lang="fr-FR" smtClean="0"/>
              <a:t>29/09/2023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DCE2-F146-4F7C-BB50-6959BF75F8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3232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83F0D-828A-4E55-87D7-19EB09EEC8EA}" type="datetimeFigureOut">
              <a:rPr lang="fr-FR" smtClean="0"/>
              <a:t>29/09/2023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DCE2-F146-4F7C-BB50-6959BF75F8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2305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83F0D-828A-4E55-87D7-19EB09EEC8EA}" type="datetimeFigureOut">
              <a:rPr lang="fr-FR" smtClean="0"/>
              <a:t>29/09/2023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DCE2-F146-4F7C-BB50-6959BF75F8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952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83F0D-828A-4E55-87D7-19EB09EEC8EA}" type="datetimeFigureOut">
              <a:rPr lang="fr-FR" smtClean="0"/>
              <a:t>29/09/2023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DCE2-F146-4F7C-BB50-6959BF75F8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31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83F0D-828A-4E55-87D7-19EB09EEC8EA}" type="datetimeFigureOut">
              <a:rPr lang="fr-FR" smtClean="0"/>
              <a:t>29/09/2023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DCE2-F146-4F7C-BB50-6959BF75F8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314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83F0D-828A-4E55-87D7-19EB09EEC8EA}" type="datetimeFigureOut">
              <a:rPr lang="fr-FR" smtClean="0"/>
              <a:t>29/09/2023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DCE2-F146-4F7C-BB50-6959BF75F8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8103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83F0D-828A-4E55-87D7-19EB09EEC8EA}" type="datetimeFigureOut">
              <a:rPr lang="fr-FR" smtClean="0"/>
              <a:t>29/09/2023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1DCE2-F146-4F7C-BB50-6959BF75F8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33725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906" y="-39187"/>
            <a:ext cx="9797143" cy="5943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069" y="1045027"/>
            <a:ext cx="2600461" cy="249347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61217" y="1005839"/>
            <a:ext cx="2625633" cy="249347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196658" y="3865969"/>
            <a:ext cx="5385640" cy="1325563"/>
          </a:xfrm>
        </p:spPr>
        <p:txBody>
          <a:bodyPr>
            <a:prstTxWarp prst="textArchDown">
              <a:avLst/>
            </a:prstTxWarp>
            <a:noAutofit/>
          </a:bodyPr>
          <a:lstStyle/>
          <a:p>
            <a:r>
              <a:rPr lang="fr-FR" sz="9600" u="sng" dirty="0" smtClean="0">
                <a:solidFill>
                  <a:srgbClr val="00B050"/>
                </a:solidFill>
                <a:latin typeface="Bahnschrift SemiBold Condensed" panose="020B0502040204020203" pitchFamily="34" charset="0"/>
              </a:rPr>
              <a:t>Be </a:t>
            </a:r>
            <a:r>
              <a:rPr lang="fr-FR" sz="9600" u="sng" dirty="0" smtClean="0">
                <a:latin typeface="Bahnschrift SemiBold Condensed" panose="020B0502040204020203" pitchFamily="34" charset="0"/>
              </a:rPr>
              <a:t> </a:t>
            </a:r>
            <a:r>
              <a:rPr lang="fr-FR" sz="9600" u="sng" dirty="0" smtClean="0">
                <a:solidFill>
                  <a:srgbClr val="FFFF00"/>
                </a:solidFill>
                <a:latin typeface="Bahnschrift SemiBold Condensed" panose="020B0502040204020203" pitchFamily="34" charset="0"/>
              </a:rPr>
              <a:t>very</a:t>
            </a:r>
            <a:r>
              <a:rPr lang="fr-FR" sz="9600" u="sng" dirty="0" smtClean="0">
                <a:latin typeface="Bahnschrift SemiBold Condensed" panose="020B0502040204020203" pitchFamily="34" charset="0"/>
              </a:rPr>
              <a:t> </a:t>
            </a:r>
            <a:r>
              <a:rPr lang="fr-FR" sz="9600" u="sng" dirty="0" smtClean="0">
                <a:solidFill>
                  <a:srgbClr val="FF0000"/>
                </a:solidFill>
                <a:latin typeface="Bahnschrift SemiBold Condensed" panose="020B0502040204020203" pitchFamily="34" charset="0"/>
              </a:rPr>
              <a:t>careful</a:t>
            </a:r>
            <a:endParaRPr lang="fr-FR" sz="9600" u="sng" dirty="0">
              <a:solidFill>
                <a:srgbClr val="FF0000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9" name="Ellipse 8"/>
          <p:cNvSpPr/>
          <p:nvPr/>
        </p:nvSpPr>
        <p:spPr>
          <a:xfrm>
            <a:off x="5432253" y="3313905"/>
            <a:ext cx="516934" cy="1214845"/>
          </a:xfrm>
          <a:prstGeom prst="ellipse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2174019" y="5642802"/>
            <a:ext cx="7550333" cy="52322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fr-FR" sz="2800" dirty="0" smtClean="0">
                <a:latin typeface="Bahnschrift Condensed" panose="020B0502040204020203" pitchFamily="34" charset="0"/>
              </a:rPr>
              <a:t>I don’t know what I’m going to do about these people’s savages </a:t>
            </a:r>
          </a:p>
        </p:txBody>
      </p:sp>
    </p:spTree>
    <p:extLst>
      <p:ext uri="{BB962C8B-B14F-4D97-AF65-F5344CB8AC3E}">
        <p14:creationId xmlns:p14="http://schemas.microsoft.com/office/powerpoint/2010/main" val="1382428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15</Words>
  <Application>Microsoft Office PowerPoint</Application>
  <PresentationFormat>Grand écran</PresentationFormat>
  <Paragraphs>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Bahnschrift Condensed</vt:lpstr>
      <vt:lpstr>Bahnschrift SemiBold Condensed</vt:lpstr>
      <vt:lpstr>Calibri</vt:lpstr>
      <vt:lpstr>Calibri Light</vt:lpstr>
      <vt:lpstr>Office Theme</vt:lpstr>
      <vt:lpstr>Be  very careful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 very careful</dc:title>
  <dc:creator>Lenovo</dc:creator>
  <cp:lastModifiedBy>Lenovo</cp:lastModifiedBy>
  <cp:revision>5</cp:revision>
  <dcterms:created xsi:type="dcterms:W3CDTF">2023-09-21T07:42:34Z</dcterms:created>
  <dcterms:modified xsi:type="dcterms:W3CDTF">2023-09-29T15:27:52Z</dcterms:modified>
</cp:coreProperties>
</file>