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5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5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34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77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8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3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9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6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8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45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29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74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25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6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B7874A-CE53-488F-8B7B-BE06777D532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86151" y="476179"/>
            <a:ext cx="9316871" cy="2616199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Titre professionnel</a:t>
            </a:r>
            <a:br>
              <a:rPr lang="fr-FR" dirty="0" smtClean="0"/>
            </a:br>
            <a:r>
              <a:rPr lang="fr-FR" dirty="0" smtClean="0"/>
              <a:t>Développeur web et web mobile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115735"/>
            <a:ext cx="6987645" cy="1388534"/>
          </a:xfrm>
        </p:spPr>
        <p:txBody>
          <a:bodyPr/>
          <a:lstStyle/>
          <a:p>
            <a:pPr algn="l"/>
            <a:endParaRPr lang="fr-FR" dirty="0" smtClean="0"/>
          </a:p>
          <a:p>
            <a:r>
              <a:rPr lang="fr-FR" sz="3200" dirty="0" smtClean="0"/>
              <a:t>Adrian </a:t>
            </a:r>
            <a:r>
              <a:rPr lang="fr-FR" sz="3200" dirty="0" err="1" smtClean="0"/>
              <a:t>Duant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3667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24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personnelle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Baccalauréat Scientifique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Pôle </a:t>
            </a:r>
            <a:r>
              <a:rPr lang="fr-FR" dirty="0" smtClean="0"/>
              <a:t>Emploi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Mission Locale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Formation </a:t>
            </a:r>
            <a:r>
              <a:rPr lang="fr-FR" dirty="0" err="1" smtClean="0"/>
              <a:t>Coding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72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</a:t>
            </a:r>
            <a:r>
              <a:rPr lang="fr-FR" smtClean="0"/>
              <a:t>du projet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fait dans le cadre du passage de titre</a:t>
            </a:r>
          </a:p>
          <a:p>
            <a:r>
              <a:rPr lang="fr-FR" dirty="0"/>
              <a:t>Site fait en </a:t>
            </a:r>
            <a:r>
              <a:rPr lang="fr-FR" dirty="0" smtClean="0"/>
              <a:t>binôme</a:t>
            </a:r>
            <a:endParaRPr lang="fr-FR" dirty="0" smtClean="0"/>
          </a:p>
          <a:p>
            <a:r>
              <a:rPr lang="fr-FR" dirty="0" smtClean="0"/>
              <a:t>Forum du jeu CODING – Jeu de Rôle</a:t>
            </a:r>
          </a:p>
        </p:txBody>
      </p:sp>
    </p:spTree>
    <p:extLst>
      <p:ext uri="{BB962C8B-B14F-4D97-AF65-F5344CB8AC3E}">
        <p14:creationId xmlns:p14="http://schemas.microsoft.com/office/powerpoint/2010/main" val="14192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Pouvoir créer des sujets de discussion</a:t>
            </a:r>
          </a:p>
          <a:p>
            <a:r>
              <a:rPr lang="fr-FR" dirty="0" smtClean="0"/>
              <a:t>Pour répondre aux sujets existants</a:t>
            </a:r>
          </a:p>
          <a:p>
            <a:r>
              <a:rPr lang="fr-FR" dirty="0" smtClean="0"/>
              <a:t>Forum accessible seulement si connecté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506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206</TotalTime>
  <Words>57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Parallaxe</vt:lpstr>
      <vt:lpstr>Titre professionnel Développeur web et web mobile</vt:lpstr>
      <vt:lpstr>Présentation PowerPoint</vt:lpstr>
      <vt:lpstr>Présentation personnelle</vt:lpstr>
      <vt:lpstr>Présentation du projet</vt:lpstr>
      <vt:lpstr>Cahier des charges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Adrian</dc:creator>
  <cp:lastModifiedBy>Adrian</cp:lastModifiedBy>
  <cp:revision>13</cp:revision>
  <dcterms:created xsi:type="dcterms:W3CDTF">2020-01-20T13:07:36Z</dcterms:created>
  <dcterms:modified xsi:type="dcterms:W3CDTF">2020-01-21T10:24:09Z</dcterms:modified>
</cp:coreProperties>
</file>