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D0E85-6A64-4021-91C8-113DECF99D68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8FEE5-5727-486C-856B-BCEAFB4601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719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8FEE5-5727-486C-856B-BCEAFB46015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224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57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95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82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349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779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186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03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392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69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44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80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45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29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74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25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66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5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B7874A-CE53-488F-8B7B-BE06777D532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3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86151" y="476179"/>
            <a:ext cx="9316871" cy="2616199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>Titre professionnel</a:t>
            </a:r>
            <a:br>
              <a:rPr lang="fr-FR" dirty="0" smtClean="0"/>
            </a:br>
            <a:r>
              <a:rPr lang="fr-FR" dirty="0" smtClean="0"/>
              <a:t>Développeur web et web mobile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15377" y="3115735"/>
            <a:ext cx="6987645" cy="1388534"/>
          </a:xfrm>
        </p:spPr>
        <p:txBody>
          <a:bodyPr/>
          <a:lstStyle/>
          <a:p>
            <a:pPr algn="l"/>
            <a:endParaRPr lang="fr-FR" dirty="0" smtClean="0"/>
          </a:p>
          <a:p>
            <a:r>
              <a:rPr lang="fr-FR" sz="3200" dirty="0" smtClean="0"/>
              <a:t>Adrian </a:t>
            </a:r>
            <a:r>
              <a:rPr lang="fr-FR" sz="3200" dirty="0" err="1" smtClean="0"/>
              <a:t>Duant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73667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767255"/>
            <a:ext cx="10018713" cy="5023945"/>
          </a:xfrm>
        </p:spPr>
        <p:txBody>
          <a:bodyPr>
            <a:normAutofit/>
          </a:bodyPr>
          <a:lstStyle/>
          <a:p>
            <a:r>
              <a:rPr lang="fr-FR" sz="2800" dirty="0" err="1" smtClean="0"/>
              <a:t>phpMyAdmin</a:t>
            </a:r>
            <a:r>
              <a:rPr lang="fr-FR" sz="2800" dirty="0" smtClean="0"/>
              <a:t> : </a:t>
            </a:r>
            <a:r>
              <a:rPr lang="fr-FR" sz="2800" smtClean="0"/>
              <a:t>Interface graphique pour </a:t>
            </a:r>
            <a:r>
              <a:rPr lang="fr-FR" sz="2800" dirty="0" smtClean="0"/>
              <a:t>bases de données</a:t>
            </a:r>
          </a:p>
          <a:p>
            <a:endParaRPr lang="fr-FR" sz="2800" dirty="0" smtClean="0"/>
          </a:p>
          <a:p>
            <a:r>
              <a:rPr lang="fr-FR" sz="2800" dirty="0" smtClean="0"/>
              <a:t>Git : Logiciel de gestion de version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 err="1" smtClean="0"/>
              <a:t>GitKraken</a:t>
            </a:r>
            <a:r>
              <a:rPr lang="fr-FR" sz="2800" dirty="0" smtClean="0"/>
              <a:t> : Interface graphique pour Git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1615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24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personnelle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Baccalauréat Scientifique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Pôle Emploi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Mission Locale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Formation </a:t>
            </a:r>
            <a:r>
              <a:rPr lang="fr-FR" dirty="0" err="1" smtClean="0"/>
              <a:t>Coding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172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</a:t>
            </a:r>
            <a:r>
              <a:rPr lang="fr-FR" smtClean="0"/>
              <a:t>du projet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Projet fait dans le cadre du passage de titre</a:t>
            </a:r>
          </a:p>
          <a:p>
            <a:r>
              <a:rPr lang="fr-FR" dirty="0"/>
              <a:t>Site fait en </a:t>
            </a:r>
            <a:r>
              <a:rPr lang="fr-FR" dirty="0" smtClean="0"/>
              <a:t>binôme</a:t>
            </a:r>
          </a:p>
          <a:p>
            <a:r>
              <a:rPr lang="fr-FR" dirty="0" smtClean="0"/>
              <a:t>Forum du jeu CODING – Jeu de Rôle</a:t>
            </a:r>
          </a:p>
        </p:txBody>
      </p:sp>
    </p:spTree>
    <p:extLst>
      <p:ext uri="{BB962C8B-B14F-4D97-AF65-F5344CB8AC3E}">
        <p14:creationId xmlns:p14="http://schemas.microsoft.com/office/powerpoint/2010/main" val="14192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Pouvoir créer des sujets de discussion</a:t>
            </a:r>
          </a:p>
          <a:p>
            <a:r>
              <a:rPr lang="fr-FR" dirty="0" smtClean="0"/>
              <a:t>Pouvoir </a:t>
            </a:r>
            <a:r>
              <a:rPr lang="fr-FR" dirty="0" smtClean="0"/>
              <a:t>répondre aux sujets </a:t>
            </a:r>
            <a:r>
              <a:rPr lang="fr-FR" dirty="0" smtClean="0"/>
              <a:t>existants</a:t>
            </a:r>
          </a:p>
          <a:p>
            <a:r>
              <a:rPr lang="fr-FR" dirty="0" smtClean="0"/>
              <a:t>Pouvoir supprimer les sujets et commentaires</a:t>
            </a:r>
            <a:endParaRPr lang="fr-FR" dirty="0" smtClean="0"/>
          </a:p>
          <a:p>
            <a:r>
              <a:rPr lang="fr-FR" dirty="0" smtClean="0"/>
              <a:t>Forum accessible seulement si </a:t>
            </a:r>
            <a:r>
              <a:rPr lang="fr-FR" dirty="0" smtClean="0"/>
              <a:t>connecté</a:t>
            </a:r>
          </a:p>
          <a:p>
            <a:r>
              <a:rPr lang="fr-FR" dirty="0" smtClean="0"/>
              <a:t>Possibilité de bannir les utilisateurs</a:t>
            </a:r>
            <a:endParaRPr lang="fr-FR" dirty="0" smtClean="0"/>
          </a:p>
          <a:p>
            <a:r>
              <a:rPr lang="fr-FR" dirty="0" smtClean="0"/>
              <a:t>3 rôles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45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/>
              <a:t/>
            </a:r>
            <a:br>
              <a:rPr lang="fr-FR" sz="3200" dirty="0"/>
            </a:br>
            <a:r>
              <a:rPr lang="fr-FR" sz="3200" dirty="0" smtClean="0"/>
              <a:t>Membre :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Peut voir les sujets</a:t>
            </a:r>
          </a:p>
          <a:p>
            <a:r>
              <a:rPr lang="fr-FR" dirty="0" smtClean="0"/>
              <a:t>Peut créer un sujets</a:t>
            </a:r>
          </a:p>
          <a:p>
            <a:r>
              <a:rPr lang="fr-FR" dirty="0" smtClean="0"/>
              <a:t>Peut répondre à un sujet</a:t>
            </a:r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918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/>
              <a:t/>
            </a:r>
            <a:br>
              <a:rPr lang="fr-FR" sz="3200" dirty="0"/>
            </a:br>
            <a:r>
              <a:rPr lang="fr-FR" sz="3200" dirty="0" smtClean="0"/>
              <a:t>              Modérateur                              Administrateur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2000" dirty="0" smtClean="0"/>
              <a:t>A les droits des membres</a:t>
            </a:r>
          </a:p>
          <a:p>
            <a:r>
              <a:rPr lang="fr-FR" sz="2000" dirty="0" smtClean="0"/>
              <a:t>Peut supprimer un sujet ou un commentaire</a:t>
            </a:r>
          </a:p>
          <a:p>
            <a:r>
              <a:rPr lang="fr-FR" sz="2000" dirty="0" smtClean="0"/>
              <a:t>Peut bannir ou amnistier un utilisateur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sz="2000" dirty="0" smtClean="0"/>
              <a:t>A les droits des modérateurs</a:t>
            </a:r>
          </a:p>
          <a:p>
            <a:r>
              <a:rPr lang="fr-FR" sz="2000" dirty="0" smtClean="0"/>
              <a:t>Peut attribuer les rôles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2593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Arborescence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742" y="1731579"/>
            <a:ext cx="5533849" cy="47217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326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 utilisées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94235" y="2666999"/>
            <a:ext cx="1881351" cy="3124201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 smtClean="0"/>
              <a:t>Langages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PHP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MySQL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7194332" y="2666999"/>
            <a:ext cx="2559268" cy="2596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sz="2800" dirty="0" err="1" smtClean="0"/>
              <a:t>Frameworks</a:t>
            </a:r>
            <a:r>
              <a:rPr lang="fr-FR" sz="2800" dirty="0" smtClean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 err="1" smtClean="0"/>
              <a:t>Bootstrap</a:t>
            </a:r>
            <a:r>
              <a:rPr lang="fr-FR" sz="2800" dirty="0" smtClean="0"/>
              <a:t> (CSS)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 smtClean="0"/>
              <a:t>Nightwatch.js (JavaScript)</a:t>
            </a:r>
          </a:p>
        </p:txBody>
      </p:sp>
    </p:spTree>
    <p:extLst>
      <p:ext uri="{BB962C8B-B14F-4D97-AF65-F5344CB8AC3E}">
        <p14:creationId xmlns:p14="http://schemas.microsoft.com/office/powerpoint/2010/main" val="856374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420</TotalTime>
  <Words>152</Words>
  <Application>Microsoft Office PowerPoint</Application>
  <PresentationFormat>Grand écran</PresentationFormat>
  <Paragraphs>46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Wingdings</vt:lpstr>
      <vt:lpstr>Parallaxe</vt:lpstr>
      <vt:lpstr>Titre professionnel Développeur web et web mobile</vt:lpstr>
      <vt:lpstr>Présentation PowerPoint</vt:lpstr>
      <vt:lpstr>Présentation personnelle</vt:lpstr>
      <vt:lpstr>Présentation du projet</vt:lpstr>
      <vt:lpstr>Cahier des charges</vt:lpstr>
      <vt:lpstr>  Membre :</vt:lpstr>
      <vt:lpstr>                Modérateur                              Administrateur</vt:lpstr>
      <vt:lpstr>Arborescence </vt:lpstr>
      <vt:lpstr>Technologies utilisées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Adrian</dc:creator>
  <cp:lastModifiedBy>Adrian</cp:lastModifiedBy>
  <cp:revision>25</cp:revision>
  <dcterms:created xsi:type="dcterms:W3CDTF">2020-01-20T13:07:36Z</dcterms:created>
  <dcterms:modified xsi:type="dcterms:W3CDTF">2020-01-21T14:00:05Z</dcterms:modified>
</cp:coreProperties>
</file>