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95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4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7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8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9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8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45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29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7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2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5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B7874A-CE53-488F-8B7B-BE06777D5323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7D64B3-A2C9-478C-A2EB-0FC3E082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86151" y="476179"/>
            <a:ext cx="9316871" cy="2616199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Titre professionnel</a:t>
            </a:r>
            <a:br>
              <a:rPr lang="fr-FR" dirty="0" smtClean="0"/>
            </a:br>
            <a:r>
              <a:rPr lang="fr-FR" dirty="0" smtClean="0"/>
              <a:t>Développeur web et web mobile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115735"/>
            <a:ext cx="6987645" cy="1388534"/>
          </a:xfrm>
        </p:spPr>
        <p:txBody>
          <a:bodyPr/>
          <a:lstStyle/>
          <a:p>
            <a:pPr algn="l"/>
            <a:endParaRPr lang="fr-FR" dirty="0" smtClean="0"/>
          </a:p>
          <a:p>
            <a:r>
              <a:rPr lang="fr-FR" sz="3200" dirty="0" smtClean="0"/>
              <a:t>Adrian </a:t>
            </a:r>
            <a:r>
              <a:rPr lang="fr-FR" sz="3200" dirty="0" err="1" smtClean="0"/>
              <a:t>Duant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3667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dirty="0" smtClean="0"/>
              <a:t>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Baccalauréat Scientifique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Pole Emploi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Mission Locale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Formation </a:t>
            </a:r>
            <a:r>
              <a:rPr lang="fr-FR" dirty="0" err="1" smtClean="0"/>
              <a:t>Coding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72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0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91</TotalTime>
  <Words>17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</vt:lpstr>
      <vt:lpstr>Parallaxe</vt:lpstr>
      <vt:lpstr>Titre professionnel Développeur web et web mobile</vt:lpstr>
      <vt:lpstr>Présentation personnelle</vt:lpstr>
      <vt:lpstr>Présentation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Adrian</dc:creator>
  <cp:lastModifiedBy>Adrian</cp:lastModifiedBy>
  <cp:revision>7</cp:revision>
  <dcterms:created xsi:type="dcterms:W3CDTF">2020-01-20T13:07:36Z</dcterms:created>
  <dcterms:modified xsi:type="dcterms:W3CDTF">2020-01-20T15:47:23Z</dcterms:modified>
</cp:coreProperties>
</file>