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7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9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6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7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4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7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7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49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948E-CDE3-4EBA-905B-1AB2EDABE2F0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97E5-CAE2-48E9-9121-F3D187305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64816"/>
            <a:ext cx="10515600" cy="742222"/>
          </a:xfrm>
        </p:spPr>
        <p:txBody>
          <a:bodyPr/>
          <a:lstStyle/>
          <a:p>
            <a:pPr algn="ctr"/>
            <a:r>
              <a:rPr lang="fr-FR" dirty="0"/>
              <a:t>Logical network topology</a:t>
            </a:r>
          </a:p>
        </p:txBody>
      </p:sp>
      <p:sp>
        <p:nvSpPr>
          <p:cNvPr id="3" name="Nuage 2"/>
          <p:cNvSpPr/>
          <p:nvPr/>
        </p:nvSpPr>
        <p:spPr>
          <a:xfrm>
            <a:off x="184558" y="1283515"/>
            <a:ext cx="1870745" cy="11241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  <a:br>
              <a:rPr lang="fr-FR" dirty="0"/>
            </a:br>
            <a:r>
              <a:rPr lang="fr-FR" dirty="0"/>
              <a:t>public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290196" y="1283515"/>
            <a:ext cx="4085438" cy="52598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Front cluster</a:t>
            </a:r>
          </a:p>
        </p:txBody>
      </p:sp>
      <p:sp>
        <p:nvSpPr>
          <p:cNvPr id="31" name="Rectangle : coins arrondis 30"/>
          <p:cNvSpPr/>
          <p:nvPr/>
        </p:nvSpPr>
        <p:spPr>
          <a:xfrm>
            <a:off x="2396454" y="4448503"/>
            <a:ext cx="3786234" cy="15650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Active/Passive cluster</a:t>
            </a:r>
          </a:p>
        </p:txBody>
      </p:sp>
      <p:sp>
        <p:nvSpPr>
          <p:cNvPr id="29" name="Rectangle : coins arrondis 28"/>
          <p:cNvSpPr/>
          <p:nvPr/>
        </p:nvSpPr>
        <p:spPr>
          <a:xfrm>
            <a:off x="2396455" y="2100957"/>
            <a:ext cx="3786232" cy="15650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fr-FR" dirty="0"/>
              <a:t>Active/Passive cluster</a:t>
            </a:r>
          </a:p>
        </p:txBody>
      </p:sp>
      <p:cxnSp>
        <p:nvCxnSpPr>
          <p:cNvPr id="7" name="Connecteur : en arc 6"/>
          <p:cNvCxnSpPr>
            <a:cxnSpLocks/>
            <a:stCxn id="3" idx="1"/>
            <a:endCxn id="4" idx="1"/>
          </p:cNvCxnSpPr>
          <p:nvPr/>
        </p:nvCxnSpPr>
        <p:spPr>
          <a:xfrm rot="16200000" flipH="1">
            <a:off x="951553" y="2574820"/>
            <a:ext cx="1507021" cy="11702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290195" y="3754072"/>
            <a:ext cx="738230" cy="3355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VIP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2198" y="2189526"/>
            <a:ext cx="1560352" cy="1124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Meteor Node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2198" y="4807374"/>
            <a:ext cx="1560352" cy="1124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Meteor Node C</a:t>
            </a:r>
          </a:p>
        </p:txBody>
      </p:sp>
      <p:cxnSp>
        <p:nvCxnSpPr>
          <p:cNvPr id="12" name="Connecteur : en arc 11"/>
          <p:cNvCxnSpPr>
            <a:cxnSpLocks/>
            <a:stCxn id="29" idx="2"/>
          </p:cNvCxnSpPr>
          <p:nvPr/>
        </p:nvCxnSpPr>
        <p:spPr>
          <a:xfrm rot="5400000">
            <a:off x="3531066" y="3163347"/>
            <a:ext cx="255864" cy="126114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 : en arc 12"/>
          <p:cNvCxnSpPr>
            <a:cxnSpLocks/>
            <a:stCxn id="31" idx="0"/>
          </p:cNvCxnSpPr>
          <p:nvPr/>
        </p:nvCxnSpPr>
        <p:spPr>
          <a:xfrm rot="16200000" flipV="1">
            <a:off x="3395675" y="3554607"/>
            <a:ext cx="526650" cy="126114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747496" y="3762247"/>
            <a:ext cx="142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Active/Active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75526" y="2189526"/>
            <a:ext cx="1480657" cy="1124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Meteor Node Backup 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75526" y="4807374"/>
            <a:ext cx="1480657" cy="1124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Meteor Node Backup D</a:t>
            </a:r>
          </a:p>
        </p:txBody>
      </p:sp>
      <p:sp>
        <p:nvSpPr>
          <p:cNvPr id="36" name="Rectangle : coins arrondis 35"/>
          <p:cNvSpPr/>
          <p:nvPr/>
        </p:nvSpPr>
        <p:spPr>
          <a:xfrm>
            <a:off x="6698610" y="1275125"/>
            <a:ext cx="3250733" cy="52766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Storage cluster</a:t>
            </a:r>
          </a:p>
        </p:txBody>
      </p:sp>
      <p:sp>
        <p:nvSpPr>
          <p:cNvPr id="50" name="Rectangle : avec coin rogné 49"/>
          <p:cNvSpPr/>
          <p:nvPr/>
        </p:nvSpPr>
        <p:spPr>
          <a:xfrm>
            <a:off x="6729373" y="2187751"/>
            <a:ext cx="1432420" cy="1028851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Node A</a:t>
            </a:r>
            <a:br>
              <a:rPr lang="fr-FR" sz="1600" dirty="0"/>
            </a:br>
            <a:r>
              <a:rPr lang="fr-FR" sz="1600" dirty="0"/>
              <a:t>RAID 5</a:t>
            </a:r>
          </a:p>
        </p:txBody>
      </p:sp>
      <p:sp>
        <p:nvSpPr>
          <p:cNvPr id="54" name="Cylindre 53"/>
          <p:cNvSpPr/>
          <p:nvPr/>
        </p:nvSpPr>
        <p:spPr>
          <a:xfrm>
            <a:off x="7321847" y="2764997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Cylindre 54"/>
          <p:cNvSpPr/>
          <p:nvPr/>
        </p:nvSpPr>
        <p:spPr>
          <a:xfrm>
            <a:off x="7739469" y="2764997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Cylindre 55"/>
          <p:cNvSpPr/>
          <p:nvPr/>
        </p:nvSpPr>
        <p:spPr>
          <a:xfrm>
            <a:off x="6895940" y="2764997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 : avec coin rogné 60"/>
          <p:cNvSpPr/>
          <p:nvPr/>
        </p:nvSpPr>
        <p:spPr>
          <a:xfrm>
            <a:off x="8485415" y="2193457"/>
            <a:ext cx="1432420" cy="1028851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Node B</a:t>
            </a:r>
            <a:br>
              <a:rPr lang="fr-FR" sz="1600" dirty="0"/>
            </a:br>
            <a:r>
              <a:rPr lang="fr-FR" sz="1600" dirty="0"/>
              <a:t>RAID 5</a:t>
            </a:r>
          </a:p>
        </p:txBody>
      </p:sp>
      <p:sp>
        <p:nvSpPr>
          <p:cNvPr id="62" name="Cylindre 61"/>
          <p:cNvSpPr/>
          <p:nvPr/>
        </p:nvSpPr>
        <p:spPr>
          <a:xfrm>
            <a:off x="9077889" y="2764997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Cylindre 62"/>
          <p:cNvSpPr/>
          <p:nvPr/>
        </p:nvSpPr>
        <p:spPr>
          <a:xfrm>
            <a:off x="9495458" y="2776379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Cylindre 63"/>
          <p:cNvSpPr/>
          <p:nvPr/>
        </p:nvSpPr>
        <p:spPr>
          <a:xfrm>
            <a:off x="8651982" y="2776379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avec coin rogné 64"/>
          <p:cNvSpPr/>
          <p:nvPr/>
        </p:nvSpPr>
        <p:spPr>
          <a:xfrm>
            <a:off x="6727104" y="4902647"/>
            <a:ext cx="1432420" cy="1028851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Node C</a:t>
            </a:r>
            <a:br>
              <a:rPr lang="fr-FR" sz="1600" dirty="0"/>
            </a:br>
            <a:r>
              <a:rPr lang="fr-FR" sz="1600" dirty="0"/>
              <a:t>RAID 5</a:t>
            </a:r>
          </a:p>
        </p:txBody>
      </p:sp>
      <p:sp>
        <p:nvSpPr>
          <p:cNvPr id="66" name="Cylindre 65"/>
          <p:cNvSpPr/>
          <p:nvPr/>
        </p:nvSpPr>
        <p:spPr>
          <a:xfrm>
            <a:off x="7319578" y="5538168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Cylindre 66"/>
          <p:cNvSpPr/>
          <p:nvPr/>
        </p:nvSpPr>
        <p:spPr>
          <a:xfrm>
            <a:off x="7741316" y="5538167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ylindre 67"/>
          <p:cNvSpPr/>
          <p:nvPr/>
        </p:nvSpPr>
        <p:spPr>
          <a:xfrm>
            <a:off x="6893671" y="5538168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 : avec coin rogné 68"/>
          <p:cNvSpPr/>
          <p:nvPr/>
        </p:nvSpPr>
        <p:spPr>
          <a:xfrm>
            <a:off x="8498224" y="4902647"/>
            <a:ext cx="1432420" cy="1028851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Node D</a:t>
            </a:r>
            <a:br>
              <a:rPr lang="fr-FR" sz="1600" dirty="0"/>
            </a:br>
            <a:r>
              <a:rPr lang="fr-FR" sz="1600" dirty="0"/>
              <a:t>RAID 5</a:t>
            </a:r>
          </a:p>
        </p:txBody>
      </p:sp>
      <p:sp>
        <p:nvSpPr>
          <p:cNvPr id="70" name="Cylindre 69"/>
          <p:cNvSpPr/>
          <p:nvPr/>
        </p:nvSpPr>
        <p:spPr>
          <a:xfrm>
            <a:off x="9090698" y="5538168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Cylindre 70"/>
          <p:cNvSpPr/>
          <p:nvPr/>
        </p:nvSpPr>
        <p:spPr>
          <a:xfrm>
            <a:off x="9508267" y="5538168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Cylindre 71"/>
          <p:cNvSpPr/>
          <p:nvPr/>
        </p:nvSpPr>
        <p:spPr>
          <a:xfrm>
            <a:off x="8673129" y="5538167"/>
            <a:ext cx="247472" cy="33490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Cube 72"/>
          <p:cNvSpPr/>
          <p:nvPr/>
        </p:nvSpPr>
        <p:spPr>
          <a:xfrm>
            <a:off x="10349559" y="3313650"/>
            <a:ext cx="1766906" cy="1170775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Backup</a:t>
            </a:r>
          </a:p>
        </p:txBody>
      </p:sp>
      <p:sp>
        <p:nvSpPr>
          <p:cNvPr id="76" name="Flèche : chevron 75"/>
          <p:cNvSpPr/>
          <p:nvPr/>
        </p:nvSpPr>
        <p:spPr>
          <a:xfrm>
            <a:off x="9460110" y="3732172"/>
            <a:ext cx="1202324" cy="65014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IPSEC</a:t>
            </a:r>
          </a:p>
        </p:txBody>
      </p:sp>
      <p:sp>
        <p:nvSpPr>
          <p:cNvPr id="40" name="Ellipse 39"/>
          <p:cNvSpPr/>
          <p:nvPr/>
        </p:nvSpPr>
        <p:spPr>
          <a:xfrm>
            <a:off x="7146028" y="3467130"/>
            <a:ext cx="2337791" cy="10793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MongoDB </a:t>
            </a:r>
          </a:p>
          <a:p>
            <a:pPr algn="ctr"/>
            <a:r>
              <a:rPr lang="fr-FR" dirty="0"/>
              <a:t>Sharded Cluster</a:t>
            </a:r>
          </a:p>
        </p:txBody>
      </p:sp>
      <p:cxnSp>
        <p:nvCxnSpPr>
          <p:cNvPr id="41" name="Connecteur : en arc 40"/>
          <p:cNvCxnSpPr>
            <a:cxnSpLocks/>
            <a:stCxn id="50" idx="1"/>
            <a:endCxn id="40" idx="1"/>
          </p:cNvCxnSpPr>
          <p:nvPr/>
        </p:nvCxnSpPr>
        <p:spPr>
          <a:xfrm rot="16200000" flipH="1">
            <a:off x="7262688" y="3399496"/>
            <a:ext cx="408597" cy="4280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 : en arc 43"/>
          <p:cNvCxnSpPr>
            <a:cxnSpLocks/>
            <a:stCxn id="61" idx="1"/>
            <a:endCxn id="40" idx="7"/>
          </p:cNvCxnSpPr>
          <p:nvPr/>
        </p:nvCxnSpPr>
        <p:spPr>
          <a:xfrm rot="5400000">
            <a:off x="8970096" y="3393669"/>
            <a:ext cx="402891" cy="6016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necteur : en arc 50"/>
          <p:cNvCxnSpPr>
            <a:cxnSpLocks/>
            <a:stCxn id="69" idx="3"/>
            <a:endCxn id="40" idx="5"/>
          </p:cNvCxnSpPr>
          <p:nvPr/>
        </p:nvCxnSpPr>
        <p:spPr>
          <a:xfrm rot="16200000" flipV="1">
            <a:off x="8920833" y="4609045"/>
            <a:ext cx="514226" cy="7297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 : en arc 56"/>
          <p:cNvCxnSpPr>
            <a:cxnSpLocks/>
            <a:stCxn id="65" idx="3"/>
            <a:endCxn id="40" idx="3"/>
          </p:cNvCxnSpPr>
          <p:nvPr/>
        </p:nvCxnSpPr>
        <p:spPr>
          <a:xfrm rot="5400000" flipH="1" flipV="1">
            <a:off x="7208739" y="4622996"/>
            <a:ext cx="514226" cy="4507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Flèche : chevron 58"/>
          <p:cNvSpPr/>
          <p:nvPr/>
        </p:nvSpPr>
        <p:spPr>
          <a:xfrm>
            <a:off x="5897339" y="3674044"/>
            <a:ext cx="1243803" cy="65014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IPSEC</a:t>
            </a:r>
          </a:p>
        </p:txBody>
      </p:sp>
    </p:spTree>
    <p:extLst>
      <p:ext uri="{BB962C8B-B14F-4D97-AF65-F5344CB8AC3E}">
        <p14:creationId xmlns:p14="http://schemas.microsoft.com/office/powerpoint/2010/main" val="17106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64816"/>
            <a:ext cx="10515600" cy="742222"/>
          </a:xfrm>
        </p:spPr>
        <p:txBody>
          <a:bodyPr/>
          <a:lstStyle/>
          <a:p>
            <a:pPr algn="ctr"/>
            <a:r>
              <a:rPr lang="fr-FR" dirty="0"/>
              <a:t>Physical network topology</a:t>
            </a:r>
          </a:p>
        </p:txBody>
      </p:sp>
      <p:sp>
        <p:nvSpPr>
          <p:cNvPr id="3" name="Nuage 2"/>
          <p:cNvSpPr/>
          <p:nvPr/>
        </p:nvSpPr>
        <p:spPr>
          <a:xfrm>
            <a:off x="184558" y="1283515"/>
            <a:ext cx="1870745" cy="11241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  <a:br>
              <a:rPr lang="fr-FR" dirty="0"/>
            </a:br>
            <a:r>
              <a:rPr lang="fr-FR" dirty="0"/>
              <a:t>public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591" y="1057012"/>
            <a:ext cx="6526635" cy="25334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New York, NY – Data center</a:t>
            </a:r>
          </a:p>
        </p:txBody>
      </p:sp>
      <p:sp>
        <p:nvSpPr>
          <p:cNvPr id="43" name="Nuage 42"/>
          <p:cNvSpPr/>
          <p:nvPr/>
        </p:nvSpPr>
        <p:spPr>
          <a:xfrm>
            <a:off x="184558" y="3489821"/>
            <a:ext cx="1870745" cy="11241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CDN</a:t>
            </a:r>
          </a:p>
        </p:txBody>
      </p:sp>
      <p:sp>
        <p:nvSpPr>
          <p:cNvPr id="18" name="Rectangle : coins arrondis 17"/>
          <p:cNvSpPr/>
          <p:nvPr/>
        </p:nvSpPr>
        <p:spPr>
          <a:xfrm>
            <a:off x="3246539" y="2407640"/>
            <a:ext cx="1585520" cy="864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Front Server</a:t>
            </a:r>
            <a:br>
              <a:rPr lang="fr-FR" dirty="0"/>
            </a:br>
            <a:r>
              <a:rPr lang="fr-FR" sz="1100" dirty="0"/>
              <a:t>10.31.10.11</a:t>
            </a:r>
          </a:p>
        </p:txBody>
      </p:sp>
      <p:sp>
        <p:nvSpPr>
          <p:cNvPr id="52" name="Rectangle : coins arrondis 51"/>
          <p:cNvSpPr/>
          <p:nvPr/>
        </p:nvSpPr>
        <p:spPr>
          <a:xfrm>
            <a:off x="5545122" y="2407640"/>
            <a:ext cx="1585520" cy="864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Backup</a:t>
            </a:r>
            <a:br>
              <a:rPr lang="fr-FR" dirty="0"/>
            </a:br>
            <a:r>
              <a:rPr lang="fr-FR" dirty="0"/>
              <a:t>Front Server</a:t>
            </a:r>
            <a:br>
              <a:rPr lang="fr-FR" dirty="0"/>
            </a:br>
            <a:r>
              <a:rPr lang="fr-FR" sz="1100" dirty="0"/>
              <a:t>10.31.10.12</a:t>
            </a:r>
          </a:p>
        </p:txBody>
      </p:sp>
      <p:sp>
        <p:nvSpPr>
          <p:cNvPr id="53" name="Nuage 52"/>
          <p:cNvSpPr/>
          <p:nvPr/>
        </p:nvSpPr>
        <p:spPr>
          <a:xfrm>
            <a:off x="4760402" y="3256327"/>
            <a:ext cx="856378" cy="33416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VIP</a:t>
            </a:r>
          </a:p>
        </p:txBody>
      </p:sp>
      <p:cxnSp>
        <p:nvCxnSpPr>
          <p:cNvPr id="58" name="Connecteur : en arc 57"/>
          <p:cNvCxnSpPr>
            <a:cxnSpLocks/>
            <a:stCxn id="43" idx="0"/>
            <a:endCxn id="53" idx="1"/>
          </p:cNvCxnSpPr>
          <p:nvPr/>
        </p:nvCxnSpPr>
        <p:spPr>
          <a:xfrm flipV="1">
            <a:off x="2053744" y="3590132"/>
            <a:ext cx="3134847" cy="4617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" idx="1"/>
            <a:endCxn id="43" idx="3"/>
          </p:cNvCxnSpPr>
          <p:nvPr/>
        </p:nvCxnSpPr>
        <p:spPr>
          <a:xfrm>
            <a:off x="1119931" y="2406443"/>
            <a:ext cx="0" cy="1147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rc 59"/>
          <p:cNvCxnSpPr>
            <a:cxnSpLocks/>
            <a:stCxn id="53" idx="3"/>
          </p:cNvCxnSpPr>
          <p:nvPr/>
        </p:nvCxnSpPr>
        <p:spPr>
          <a:xfrm rot="16200000" flipV="1">
            <a:off x="4792446" y="2879288"/>
            <a:ext cx="435759" cy="3565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 : en arc 73"/>
          <p:cNvCxnSpPr>
            <a:cxnSpLocks/>
            <a:stCxn id="53" idx="3"/>
          </p:cNvCxnSpPr>
          <p:nvPr/>
        </p:nvCxnSpPr>
        <p:spPr>
          <a:xfrm rot="5400000" flipH="1" flipV="1">
            <a:off x="5148977" y="2879289"/>
            <a:ext cx="435759" cy="3565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 : coins arrondis 31"/>
          <p:cNvSpPr/>
          <p:nvPr/>
        </p:nvSpPr>
        <p:spPr>
          <a:xfrm>
            <a:off x="3246539" y="1585519"/>
            <a:ext cx="1585520" cy="7382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 Server</a:t>
            </a:r>
          </a:p>
          <a:p>
            <a:pPr algn="ctr"/>
            <a:r>
              <a:rPr lang="fr-FR" dirty="0"/>
              <a:t>A</a:t>
            </a:r>
            <a:br>
              <a:rPr lang="fr-FR" dirty="0"/>
            </a:br>
            <a:r>
              <a:rPr lang="fr-FR" sz="1100" dirty="0"/>
              <a:t>10.31.10.21</a:t>
            </a:r>
          </a:p>
        </p:txBody>
      </p:sp>
      <p:sp>
        <p:nvSpPr>
          <p:cNvPr id="75" name="Rectangle : coins arrondis 74"/>
          <p:cNvSpPr/>
          <p:nvPr/>
        </p:nvSpPr>
        <p:spPr>
          <a:xfrm>
            <a:off x="5545122" y="1524002"/>
            <a:ext cx="1585520" cy="7382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 Server</a:t>
            </a:r>
          </a:p>
          <a:p>
            <a:pPr algn="ctr"/>
            <a:r>
              <a:rPr lang="fr-FR" dirty="0"/>
              <a:t>B</a:t>
            </a:r>
            <a:br>
              <a:rPr lang="fr-FR" sz="1100" dirty="0"/>
            </a:br>
            <a:r>
              <a:rPr lang="fr-FR" sz="1100" dirty="0"/>
              <a:t>10.31.10.22</a:t>
            </a:r>
          </a:p>
        </p:txBody>
      </p:sp>
      <p:sp>
        <p:nvSpPr>
          <p:cNvPr id="33" name="Trapèze 32"/>
          <p:cNvSpPr/>
          <p:nvPr/>
        </p:nvSpPr>
        <p:spPr>
          <a:xfrm>
            <a:off x="7675926" y="3120769"/>
            <a:ext cx="1593959" cy="466945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Gateway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02591" y="4201502"/>
            <a:ext cx="6526635" cy="25334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fr-FR" dirty="0"/>
              <a:t>Dallas, TX – Data center</a:t>
            </a:r>
          </a:p>
        </p:txBody>
      </p:sp>
      <p:sp>
        <p:nvSpPr>
          <p:cNvPr id="78" name="Rectangle : coins arrondis 77"/>
          <p:cNvSpPr/>
          <p:nvPr/>
        </p:nvSpPr>
        <p:spPr>
          <a:xfrm>
            <a:off x="3246539" y="4510147"/>
            <a:ext cx="1585520" cy="864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Front Server</a:t>
            </a:r>
            <a:br>
              <a:rPr lang="fr-FR" dirty="0"/>
            </a:br>
            <a:r>
              <a:rPr lang="fr-FR" sz="1100" dirty="0"/>
              <a:t>10.31.20.11</a:t>
            </a:r>
          </a:p>
        </p:txBody>
      </p:sp>
      <p:sp>
        <p:nvSpPr>
          <p:cNvPr id="79" name="Rectangle : coins arrondis 78"/>
          <p:cNvSpPr/>
          <p:nvPr/>
        </p:nvSpPr>
        <p:spPr>
          <a:xfrm>
            <a:off x="5545471" y="4510147"/>
            <a:ext cx="1585520" cy="864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Backup</a:t>
            </a:r>
            <a:br>
              <a:rPr lang="fr-FR" dirty="0"/>
            </a:br>
            <a:r>
              <a:rPr lang="fr-FR" dirty="0"/>
              <a:t>Front Server</a:t>
            </a:r>
            <a:br>
              <a:rPr lang="fr-FR" dirty="0"/>
            </a:br>
            <a:r>
              <a:rPr lang="fr-FR" sz="1100" dirty="0"/>
              <a:t>10.31.20.12</a:t>
            </a:r>
          </a:p>
        </p:txBody>
      </p:sp>
      <p:sp>
        <p:nvSpPr>
          <p:cNvPr id="80" name="Nuage 79"/>
          <p:cNvSpPr/>
          <p:nvPr/>
        </p:nvSpPr>
        <p:spPr>
          <a:xfrm>
            <a:off x="4804794" y="4240012"/>
            <a:ext cx="856378" cy="33416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VIP</a:t>
            </a:r>
          </a:p>
        </p:txBody>
      </p:sp>
      <p:cxnSp>
        <p:nvCxnSpPr>
          <p:cNvPr id="81" name="Connecteur : en arc 80"/>
          <p:cNvCxnSpPr>
            <a:cxnSpLocks/>
            <a:stCxn id="80" idx="1"/>
          </p:cNvCxnSpPr>
          <p:nvPr/>
        </p:nvCxnSpPr>
        <p:spPr>
          <a:xfrm rot="5400000">
            <a:off x="4848339" y="4557537"/>
            <a:ext cx="368364" cy="4009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onnecteur : en arc 81"/>
          <p:cNvCxnSpPr>
            <a:cxnSpLocks/>
            <a:stCxn id="80" idx="1"/>
          </p:cNvCxnSpPr>
          <p:nvPr/>
        </p:nvCxnSpPr>
        <p:spPr>
          <a:xfrm rot="16200000" flipH="1">
            <a:off x="5205045" y="4601755"/>
            <a:ext cx="368364" cy="3124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 : coins arrondis 82"/>
          <p:cNvSpPr/>
          <p:nvPr/>
        </p:nvSpPr>
        <p:spPr>
          <a:xfrm>
            <a:off x="3246539" y="5644349"/>
            <a:ext cx="1585520" cy="7382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 Server</a:t>
            </a:r>
          </a:p>
          <a:p>
            <a:pPr algn="ctr"/>
            <a:r>
              <a:rPr lang="fr-FR" dirty="0"/>
              <a:t>C</a:t>
            </a:r>
            <a:br>
              <a:rPr lang="fr-FR" dirty="0"/>
            </a:br>
            <a:r>
              <a:rPr lang="fr-FR" sz="1100" dirty="0"/>
              <a:t>10.31.20.21</a:t>
            </a:r>
          </a:p>
        </p:txBody>
      </p:sp>
      <p:sp>
        <p:nvSpPr>
          <p:cNvPr id="84" name="Rectangle : coins arrondis 83"/>
          <p:cNvSpPr/>
          <p:nvPr/>
        </p:nvSpPr>
        <p:spPr>
          <a:xfrm>
            <a:off x="5545122" y="5682859"/>
            <a:ext cx="1585520" cy="7382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 Server</a:t>
            </a:r>
          </a:p>
          <a:p>
            <a:pPr algn="ctr"/>
            <a:r>
              <a:rPr lang="fr-FR" dirty="0"/>
              <a:t>D</a:t>
            </a:r>
            <a:br>
              <a:rPr lang="fr-FR" dirty="0"/>
            </a:br>
            <a:r>
              <a:rPr lang="fr-FR" sz="1100" dirty="0"/>
              <a:t>10.31.20.22</a:t>
            </a:r>
          </a:p>
        </p:txBody>
      </p:sp>
      <p:sp>
        <p:nvSpPr>
          <p:cNvPr id="85" name="Trapèze 84"/>
          <p:cNvSpPr/>
          <p:nvPr/>
        </p:nvSpPr>
        <p:spPr>
          <a:xfrm rot="10800000">
            <a:off x="7675924" y="4201546"/>
            <a:ext cx="1593961" cy="466945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7943123" y="4222427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Gateway</a:t>
            </a:r>
          </a:p>
        </p:txBody>
      </p:sp>
      <p:cxnSp>
        <p:nvCxnSpPr>
          <p:cNvPr id="86" name="Connecteur : en arc 85"/>
          <p:cNvCxnSpPr>
            <a:cxnSpLocks/>
            <a:stCxn id="43" idx="0"/>
            <a:endCxn id="80" idx="3"/>
          </p:cNvCxnSpPr>
          <p:nvPr/>
        </p:nvCxnSpPr>
        <p:spPr>
          <a:xfrm>
            <a:off x="2053744" y="4051884"/>
            <a:ext cx="3179239" cy="2072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ésultat de recherche d'images pour &quot;ubuntu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36" y="2466018"/>
            <a:ext cx="255734" cy="25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Résultat de recherche d'images pour &quot;ubuntu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95" y="2466302"/>
            <a:ext cx="255734" cy="25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Résultat de recherche d'images pour &quot;ubuntu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811" y="4575183"/>
            <a:ext cx="255734" cy="25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Résultat de recherche d'images pour &quot;ubuntu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95" y="4573816"/>
            <a:ext cx="255734" cy="25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docker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32" y="1922721"/>
            <a:ext cx="399291" cy="39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Résultat de recherche d'images pour &quot;docker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86" y="1856134"/>
            <a:ext cx="399291" cy="39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 descr="Résultat de recherche d'images pour &quot;docker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382" y="6016821"/>
            <a:ext cx="399291" cy="39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Résultat de recherche d'images pour &quot;docker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32" y="5985228"/>
            <a:ext cx="399291" cy="39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pfsens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862" y="4278827"/>
            <a:ext cx="641693" cy="33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Résultat de recherche d'images pour &quot;pfsens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862" y="3185796"/>
            <a:ext cx="641693" cy="33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9626019" y="1063326"/>
            <a:ext cx="2086808" cy="5671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Toronto, CN – </a:t>
            </a:r>
          </a:p>
          <a:p>
            <a:r>
              <a:rPr lang="fr-FR" dirty="0"/>
              <a:t>Data center</a:t>
            </a:r>
          </a:p>
        </p:txBody>
      </p:sp>
      <p:sp>
        <p:nvSpPr>
          <p:cNvPr id="105" name="Trapèze 104"/>
          <p:cNvSpPr/>
          <p:nvPr/>
        </p:nvSpPr>
        <p:spPr>
          <a:xfrm rot="5400000">
            <a:off x="9062512" y="3668152"/>
            <a:ext cx="1593959" cy="466945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Gateway</a:t>
            </a:r>
          </a:p>
        </p:txBody>
      </p:sp>
      <p:pic>
        <p:nvPicPr>
          <p:cNvPr id="106" name="Picture 10" descr="Résultat de recherche d'images pour &quot;pfsens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621" y="4331603"/>
            <a:ext cx="641693" cy="33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 : coins arrondis 108"/>
          <p:cNvSpPr/>
          <p:nvPr/>
        </p:nvSpPr>
        <p:spPr>
          <a:xfrm>
            <a:off x="10555099" y="2946713"/>
            <a:ext cx="1012971" cy="17518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Backup</a:t>
            </a:r>
          </a:p>
          <a:p>
            <a:pPr algn="ctr"/>
            <a:r>
              <a:rPr lang="fr-FR" dirty="0"/>
              <a:t>Server</a:t>
            </a:r>
            <a:br>
              <a:rPr lang="fr-FR" dirty="0"/>
            </a:br>
            <a:r>
              <a:rPr lang="fr-FR" sz="1100" dirty="0"/>
              <a:t>10.31.30.10</a:t>
            </a:r>
          </a:p>
        </p:txBody>
      </p:sp>
      <p:sp>
        <p:nvSpPr>
          <p:cNvPr id="92" name="Flèche : trois pointes 91"/>
          <p:cNvSpPr/>
          <p:nvPr/>
        </p:nvSpPr>
        <p:spPr>
          <a:xfrm rot="5400000">
            <a:off x="8754513" y="3326966"/>
            <a:ext cx="589874" cy="1153138"/>
          </a:xfrm>
          <a:prstGeom prst="leftRigh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/>
          <p:cNvSpPr txBox="1"/>
          <p:nvPr/>
        </p:nvSpPr>
        <p:spPr>
          <a:xfrm>
            <a:off x="7886173" y="113997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10.31.10.0/24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7900156" y="605197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10.31.20.0/24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9584658" y="160512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10.31.30.0/24</a:t>
            </a:r>
          </a:p>
        </p:txBody>
      </p:sp>
      <p:pic>
        <p:nvPicPr>
          <p:cNvPr id="45" name="Picture 6" descr="Résultat de recherche d'images pour &quot;ubuntu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39" y="3285301"/>
            <a:ext cx="255734" cy="25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69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100</Words>
  <Application>Microsoft Office PowerPoint</Application>
  <PresentationFormat>Grand écran</PresentationFormat>
  <Paragraphs>50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Logical network topology</vt:lpstr>
      <vt:lpstr>Physical network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network topology</dc:title>
  <dc:creator>CALEMARD-DU GARDIN Mathieu</dc:creator>
  <cp:lastModifiedBy>CALEMARD-DU GARDIN Mathieu</cp:lastModifiedBy>
  <cp:revision>16</cp:revision>
  <dcterms:created xsi:type="dcterms:W3CDTF">2017-04-23T15:55:47Z</dcterms:created>
  <dcterms:modified xsi:type="dcterms:W3CDTF">2017-04-23T19:25:41Z</dcterms:modified>
</cp:coreProperties>
</file>