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91142-33AD-4D51-8619-E942DF369592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212-8B2B-455C-8046-6A0A79CF3B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37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FB212-8B2B-455C-8046-6A0A79CF3B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06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5155D-9246-14BD-DD53-688A2B8A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9E7FBEA-6084-DDE8-B0F4-56396DB29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549D92-9FB8-BC4F-A14A-6EC33EF02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C1903B-F7F9-E144-47E6-14DAD9269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FB212-8B2B-455C-8046-6A0A79CF3B0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4DFB8-81DB-F521-BB17-48E705AD3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E9FDC-7FD0-5212-6F74-816C787E4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CBD45-DD4B-7A03-2C4C-9205806F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8DBB4-6D46-3987-534D-44C7AF35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AAE34-6165-0648-9BFE-2D6C496A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31DF-B641-5BE6-7E0F-992896AA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A682F8-1BAC-9C40-060A-612000219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59F21-EDFC-F553-32F6-49F76BFC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728AB-57A8-4E58-5F9C-6FCF43DE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4CA21-E057-014C-D8B3-4887A95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3EDF58-F567-DE29-F3BA-6E8814A29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F80A2-9841-9462-463C-DACEB7B5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1F2B4-AA31-764D-8CFB-90FC567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30844-897C-16BF-2F73-DC678CD5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034B4-9E1D-0F17-9226-E139A3E3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6B2DF-3AE8-4ABC-2DD4-22134484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04AFC-70B9-0061-5ABC-C7C9AB6A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66AFC-DE4C-242C-96CC-3953ED4A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90645-7D1F-C8EF-5BD4-A2D9903B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94371-B743-82A6-B369-DC29D8B6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6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8EEE9-10CE-5CE9-3208-6A260394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FAA1CF-AFCD-53AA-94DC-5C2EDE02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59EFA-5A93-7DDC-85F7-1AC10443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0E640-F710-ADB1-B43C-36D3BE3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1EE41-1077-F461-8443-C9661C2F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E5466-7E71-317D-5389-CFC20C04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B9BDD-83F3-93F3-A9F6-4FCEF3A1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444BB6-E87D-5387-8BD5-8B5D9B301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88A2D-43DF-0F95-7062-96764ACC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03A33-E3A9-A636-96A2-5A32AC5D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AA795-73E4-EAA6-C9BA-CE151161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76E06-94C3-15ED-A7D7-CD7432FD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52E61-CA54-1331-4843-7A532F0A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5DA50-C1EB-7E9B-9341-A6FCACDA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414489-2527-E769-437F-6125DA1D6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E6CC6F-9B25-0553-4BE5-40E45F5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321307-78DA-AF7E-8C05-910ECF29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38BE93-0F86-5F4C-A69B-E8C75B8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625391-13D8-27EE-F611-51272F99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66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A9B9F-D19C-DE5D-98F9-CCE9838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8DC93B-9F1E-399A-E3DF-B7A37043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185F04-0D07-CB64-4F6C-7BBFA0F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B0204-1771-6237-92D2-9B1E715C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4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55F785-1F64-551E-8D45-804D9620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41C203-733A-70C4-4CD2-F7DF5CC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DCF74-857C-7DEF-0B35-AFB1AA66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9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BD8B2-C72A-3906-5706-FE87FBD7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11D62-354A-84DC-47BD-3492FB9E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79B3D-B1E7-263B-6B40-A298E3DB4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E02DF-CEDB-9C5A-BBD8-026F9B57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3C59B-5315-4C77-9A94-6B7AFAE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561A9-7562-204F-B1C7-677E02E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4F3D-F80E-565D-65A0-AC240CA0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F154CF-9613-A37B-ED18-56FF4BA23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3B188A-51F6-65B7-BDD3-57BAF661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D18A2-C236-10F0-8901-1C5FBC99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454CD-7A08-D799-9D47-BA8A3B92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755D0-2F8E-D1B4-FCE5-A67D5DD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5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346D5E-9DB6-9F14-5C84-3B614FB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99CB2-8585-2B44-A42E-F3A98B11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7F6AC-8007-FFB3-5C2F-D98B3B735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FF528-E28C-4E96-84FF-830819234799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6DACA-4C98-C648-34A8-D378E274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47481-01A9-CEBE-B347-E740D581C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BEA26-1C65-47CE-87AF-596EBC3BF6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5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462-023-10465-9" TargetMode="External"/><Relationship Id="rId2" Type="http://schemas.openxmlformats.org/officeDocument/2006/relationships/hyperlink" Target="https://dl.acm.org/doi/abs/10.1145/34477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079664" TargetMode="External"/><Relationship Id="rId5" Type="http://schemas.openxmlformats.org/officeDocument/2006/relationships/hyperlink" Target="https://link.springer.com/article/10.1186/1471-2105-10-S5-S1" TargetMode="External"/><Relationship Id="rId4" Type="http://schemas.openxmlformats.org/officeDocument/2006/relationships/hyperlink" Target="https://library.oapen.org/bitstream/handle/20.500.12657/90451/1/978-3-658-43705-3.pdf#page=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D1CA23-C5DC-1033-2763-6AD1F4BFC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Automatisierung der Erstellung </a:t>
            </a:r>
            <a:br>
              <a:rPr lang="en-US" sz="3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eines Wissensgraphen aus annotierten Bilddateien</a:t>
            </a:r>
            <a:endParaRPr lang="en-US" sz="3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23F0E7-67BC-092A-1E36-602792990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Ziel dieser Arbeit: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 Automatische Erstellung von Wissensgraphen aus annotierten Bilddateien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-&gt; Entwicklung Prozess, der das automatisiert für annotierte Bildd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ateien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1A9A44-A38C-6AA0-5FC3-EABC5264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Ganzes System: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45FDD0-C3EA-2FDC-BFC6-42C21B6A7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3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B5EA0A-08B4-9ECD-2EAC-C447988F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Warum Wissensgraphen?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F302E-1E5C-8911-5C06-03C21569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graphbasiertes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Datenmodell -&gt; prägnante, intuitive Abstraktion möglich </a:t>
            </a:r>
            <a:r>
              <a:rPr lang="de-DE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de-D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kein festes Schema -&gt; flexible Entwicklung </a:t>
            </a:r>
            <a:r>
              <a:rPr lang="de-DE" sz="10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gute Unterstützung für KI -&gt; z.B. Frage-Antwort-Systeme </a:t>
            </a:r>
            <a:r>
              <a:rPr lang="de-DE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endParaRPr lang="de-DE" sz="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strukturiere, flexible, transparente, systemübergreifende, kollaborative Möglichkeit zur Org. von Wissen </a:t>
            </a:r>
            <a:r>
              <a:rPr lang="de-DE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</a:p>
          <a:p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74FE1-2D61-955D-FF7F-1BCF0B0F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15764E-2CA5-E094-1D63-AC0D48ED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C8F705-CF80-0735-EC3E-F7FEFA14F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608FB-FB50-E307-1B9A-E3AB3D2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Warum Automatisieren?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5BE63-45CE-D621-9ABB-E9850D76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arbeitsintensiver, komplexer Prozess, Aufwand schwer zu kalkulieren </a:t>
            </a:r>
            <a:r>
              <a:rPr lang="de-DE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Fehleranfällig, Unvollständigkeit, Verlust der Gültigkeit </a:t>
            </a:r>
            <a:r>
              <a:rPr lang="de-DE" sz="10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mühsame, monotone Aufgabe </a:t>
            </a:r>
            <a:r>
              <a:rPr lang="de-DE" sz="105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Hohe Kosten (Angestellte, Experten) </a:t>
            </a:r>
            <a:r>
              <a:rPr lang="de-DE" sz="10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endParaRPr lang="de-DE" sz="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Automatisierte oder semi-automatisierte Methoden sind notwendig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C68352-86C0-2AF2-A578-B19A7831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6C1BF-DE14-4DF3-1E47-680F4E77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33CAB0-48DA-FF89-63AC-3C7D59E43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1409D2-C433-EA4D-1B00-40EE9B6FC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56518-CC51-4852-1225-C0DC0816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Verschiedene 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37FDA-C8D8-B14A-803B-58DD9911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trivial (Erstellung WG aus annotierten Bilddateien)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Koordinaten d. Objekte -&gt; Property</a:t>
            </a:r>
          </a:p>
          <a:p>
            <a:pPr marL="0" indent="0">
              <a:buNone/>
            </a:pP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große LLMs -&gt; Abschätzung von Abständen, Verhältnisse</a:t>
            </a:r>
            <a:b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kleine LLMs -&gt; geben diese nur stumpf aus -&gt; nicht zielführend</a:t>
            </a:r>
            <a:endParaRPr lang="de-D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Individuen mit Properties verbinden (oben, unten,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links_von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rechts_von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de-D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aber: explizit oder implizit modellieren?</a:t>
            </a:r>
          </a:p>
          <a:p>
            <a:pPr marL="0" indent="0">
              <a:buNone/>
            </a:pPr>
            <a:r>
              <a:rPr lang="de-DE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Bester Modellierungsansatz ermitteln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036728-8E72-DAC2-4394-2A273FB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AD72F-55C4-8F63-16EE-E7D21802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38344-8905-7C49-0473-968E7CB64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1D2FAA-E69C-7A64-D24B-6A2A3EF4C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4AF5E6-2080-850D-096F-5CED9BC3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 und Probleme während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76B25-B4E6-563D-7F4A-28A81CF0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wie geht man mit mehreren Kameras (unterschiedlicher Winkel auf Maschine) um?</a:t>
            </a:r>
          </a:p>
          <a:p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kann man Wissensgraphen updaten, sozusagen die ganze Maschine einscannen und in einem Wissensgraphen speichern?</a:t>
            </a:r>
          </a:p>
          <a:p>
            <a:pPr marL="0" indent="0">
              <a:buNone/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 LLM könnte Fragen zur ganzen Maschine beantworten, nicht nur zu Objekte die sie sieht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F4A6DF-7446-6035-6CB0-6180AE3E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DC64D-CE16-1C40-5F55-4E4B7D23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2D248-D2E9-ECBF-08E7-C8CAFE70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1,2 </a:t>
            </a:r>
            <a:r>
              <a:rPr lang="de-DE" sz="2000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https://dl.acm.org/doi/abs/10.1145/3447772</a:t>
            </a:r>
            <a:br>
              <a:rPr lang="de-DE" sz="2000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de-DE" sz="2000" u="sng" dirty="0">
                <a:solidFill>
                  <a:srgbClr val="467886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https://link.springer.com/article/10.1007/s10462-023-10465-9</a:t>
            </a:r>
            <a:br>
              <a:rPr lang="de-DE" sz="2000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</a:t>
            </a: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https://library.oapen.org/bitstream/handle/20.500.12657/90451/1/978-3-658-43705-3.pdf#page=103</a:t>
            </a:r>
            <a:b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https://link.springer.com/article/10.1186/1471-2105-10-S5-S1</a:t>
            </a:r>
            <a:br>
              <a:rPr lang="de-D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6,7,8</a:t>
            </a:r>
            <a:r>
              <a:rPr lang="de-DE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https://ieeexplore.ieee.org/document/9079664</a:t>
            </a:r>
            <a:br>
              <a:rPr lang="de-DE" sz="1800" u="sng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3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29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Automatisierung der Erstellung  eines Wissensgraphen aus annotierten Bilddateien</vt:lpstr>
      <vt:lpstr>Ganzes System:</vt:lpstr>
      <vt:lpstr>Warum Wissensgraphen?</vt:lpstr>
      <vt:lpstr>Warum Automatisieren?</vt:lpstr>
      <vt:lpstr>Verschiedene Strukturen</vt:lpstr>
      <vt:lpstr>Fragen und Probleme während der Arbeit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Morgenstern</dc:creator>
  <cp:lastModifiedBy>Robin Morgenstern</cp:lastModifiedBy>
  <cp:revision>1</cp:revision>
  <dcterms:created xsi:type="dcterms:W3CDTF">2025-04-21T19:48:27Z</dcterms:created>
  <dcterms:modified xsi:type="dcterms:W3CDTF">2025-04-21T20:37:20Z</dcterms:modified>
</cp:coreProperties>
</file>