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.econf.rae.ru/pdf/2014/03/3245.pdf" TargetMode="External"/><Relationship Id="rId3" Type="http://schemas.openxmlformats.org/officeDocument/2006/relationships/hyperlink" Target="https://ru.wikipedia.org/wiki/%D0%9C%D0%B8%D0%BD%D0%B8%D0%BC%D0%B0%D0%BA%D1%81" TargetMode="External"/><Relationship Id="rId7" Type="http://schemas.openxmlformats.org/officeDocument/2006/relationships/hyperlink" Target="https://python-scripts.com/pyqt5" TargetMode="External"/><Relationship Id="rId2" Type="http://schemas.openxmlformats.org/officeDocument/2006/relationships/hyperlink" Target="https://habr.com/ru/companies/productstar/articles/52304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3.ru/category/pyqt" TargetMode="External"/><Relationship Id="rId5" Type="http://schemas.openxmlformats.org/officeDocument/2006/relationships/hyperlink" Target="https://ru.stackoverflow.com/" TargetMode="External"/><Relationship Id="rId4" Type="http://schemas.openxmlformats.org/officeDocument/2006/relationships/hyperlink" Target="https://doc.qt.io/qtforpython-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8770" y="2221654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Приложение-игра «Длинные нарды»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25064" y="5094895"/>
            <a:ext cx="7766936" cy="1096899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Автор работы: </a:t>
            </a:r>
          </a:p>
          <a:p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ученица 10 «К» класса </a:t>
            </a:r>
            <a:r>
              <a:rPr lang="ru-RU" sz="2000" dirty="0" smtClean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Макаров Артём</a:t>
            </a:r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Научный руководитель: </a:t>
            </a:r>
            <a:r>
              <a:rPr lang="ru-RU" sz="2000" dirty="0" err="1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Вязовов</a:t>
            </a:r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 С.М., </a:t>
            </a:r>
            <a:b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latin typeface="Trebuchet MS (Заголовки)"/>
                <a:cs typeface="Times New Roman" panose="02020603050405020304" pitchFamily="18" charset="0"/>
              </a:rPr>
              <a:t>заведующий кафедрой информатики, учитель информатики</a:t>
            </a:r>
          </a:p>
          <a:p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1"/>
              </a:solidFill>
              <a:latin typeface="Trebuchet MS (Заголовки)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FD969E-4F22-4A9E-830B-21FC73707735}"/>
              </a:ext>
            </a:extLst>
          </p:cNvPr>
          <p:cNvSpPr/>
          <p:nvPr/>
        </p:nvSpPr>
        <p:spPr>
          <a:xfrm>
            <a:off x="-106755" y="0"/>
            <a:ext cx="12298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rebuchet MS (Заголовки)"/>
              </a:rPr>
              <a:t>Муниципальное автономное </a:t>
            </a:r>
            <a:r>
              <a:rPr lang="ru-RU" sz="2000" dirty="0">
                <a:latin typeface="Trebuchet MS (Заголовки)"/>
                <a:cs typeface="Times New Roman" panose="02020603050405020304" pitchFamily="18" charset="0"/>
              </a:rPr>
              <a:t>общеобразовательное</a:t>
            </a:r>
            <a:r>
              <a:rPr lang="ru-RU" sz="2000" dirty="0">
                <a:latin typeface="Trebuchet MS (Заголовки)"/>
              </a:rPr>
              <a:t> учреждение</a:t>
            </a:r>
          </a:p>
          <a:p>
            <a:pPr algn="ctr"/>
            <a:r>
              <a:rPr lang="ru-RU" sz="2000" dirty="0">
                <a:latin typeface="Trebuchet MS (Заголовки)"/>
              </a:rPr>
              <a:t>«Лицей №14 имени Заслуженного учителя Российской Федерации А.М. Кузьмина»</a:t>
            </a:r>
          </a:p>
        </p:txBody>
      </p:sp>
    </p:spTree>
    <p:extLst>
      <p:ext uri="{BB962C8B-B14F-4D97-AF65-F5344CB8AC3E}">
        <p14:creationId xmlns:p14="http://schemas.microsoft.com/office/powerpoint/2010/main" val="317020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Нарды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–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игра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с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многовековой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историей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Она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остается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популярной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благодаря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простым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правилам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</a:t>
            </a:r>
            <a:r>
              <a:rPr lang="ru-RU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Однако, у людей не всегда есть друг рядом, с которым можно поиграть, или место, где поиграть. </a:t>
            </a:r>
          </a:p>
          <a:p>
            <a:pPr algn="just"/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</a:rPr>
              <a:t>Моё п</a:t>
            </a:r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риложение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решает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проблему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поиска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партнера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и отсутствие места, где поиграть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Играть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можно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в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любое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время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и в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любом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месте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anose="020B0604020202020204" charset="0"/>
                <a:cs typeface="Inter" pitchFamily="34" charset="-120"/>
              </a:rPr>
              <a:t>.</a:t>
            </a:r>
            <a:endParaRPr lang="ru-RU" sz="2200" dirty="0" smtClean="0">
              <a:latin typeface="Trebuchet MS (Основной текст)"/>
              <a:ea typeface="Inter" panose="020B0604020202020204" charset="0"/>
            </a:endParaRPr>
          </a:p>
          <a:p>
            <a:pPr algn="just"/>
            <a:r>
              <a:rPr lang="ru-RU" sz="2200" dirty="0" smtClean="0">
                <a:latin typeface="Trebuchet MS (Основной текст)"/>
                <a:ea typeface="Inter" panose="020B0604020202020204" charset="0"/>
              </a:rPr>
              <a:t>На данный момент реализованы два режима игры: «человек против человека» и «человек против бота»</a:t>
            </a:r>
          </a:p>
          <a:p>
            <a:pPr algn="just"/>
            <a:endParaRPr lang="en-US" sz="2200" dirty="0">
              <a:latin typeface="Trebuchet MS (Основной текст)"/>
            </a:endParaRPr>
          </a:p>
          <a:p>
            <a:endParaRPr lang="ru-RU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77002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56903"/>
            <a:ext cx="8596668" cy="13208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4439573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Цель</a:t>
            </a:r>
            <a:r>
              <a:rPr lang="ru-RU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: Разработать приложение-игру «Длинные нарды</a:t>
            </a:r>
          </a:p>
          <a:p>
            <a:endParaRPr lang="ru-RU" sz="2200" dirty="0" smtClean="0">
              <a:solidFill>
                <a:srgbClr val="272525"/>
              </a:solidFill>
              <a:latin typeface="Trebuchet MS (Основной текст)"/>
              <a:ea typeface="Inter" pitchFamily="34" charset="-122"/>
              <a:cs typeface="Inter" pitchFamily="34" charset="-120"/>
            </a:endParaRPr>
          </a:p>
          <a:p>
            <a:r>
              <a:rPr lang="ru-RU" sz="2200" b="1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Задачи:</a:t>
            </a:r>
          </a:p>
          <a:p>
            <a:r>
              <a:rPr lang="en-US" sz="2200" dirty="0" err="1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Определить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набор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инструментов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разработки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игры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нейросети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Изучить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необходимые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модули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выбранного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языка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программирования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Создать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графический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интерфейс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реализовать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игровой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процесс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Разработать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нейронную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сеть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основе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дерева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принятия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решений</a:t>
            </a:r>
            <a:r>
              <a:rPr lang="en-US" sz="2200" dirty="0" smtClean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Проверить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работоспособность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и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исправить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найденные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 </a:t>
            </a:r>
            <a:r>
              <a:rPr lang="en-US" sz="2200" dirty="0" err="1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ошибки</a:t>
            </a:r>
            <a:r>
              <a:rPr lang="en-US" sz="2200" dirty="0">
                <a:solidFill>
                  <a:srgbClr val="272525"/>
                </a:solidFill>
                <a:latin typeface="Trebuchet MS (Основной текст)"/>
                <a:ea typeface="Inter" pitchFamily="34" charset="-122"/>
                <a:cs typeface="Inter" pitchFamily="34" charset="-120"/>
              </a:rPr>
              <a:t>.</a:t>
            </a:r>
            <a:endParaRPr lang="en-US" sz="2200" dirty="0">
              <a:latin typeface="Trebuchet MS (Основной текст)"/>
            </a:endParaRPr>
          </a:p>
          <a:p>
            <a:endParaRPr lang="ru-RU" sz="2200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6060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3145"/>
            <a:ext cx="9955831" cy="1320800"/>
          </a:xfrm>
        </p:spPr>
        <p:txBody>
          <a:bodyPr>
            <a:normAutofit/>
          </a:bodyPr>
          <a:lstStyle/>
          <a:p>
            <a:r>
              <a:rPr lang="ru-RU" sz="3100" dirty="0" smtClean="0"/>
              <a:t>Ход работы: создание версии, содержащей режим игры «Человек против человека» и простой </a:t>
            </a:r>
            <a:r>
              <a:rPr lang="en-US" sz="3100" dirty="0" smtClean="0"/>
              <a:t>UI</a:t>
            </a:r>
            <a:endParaRPr lang="ru-RU" sz="31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0081" y="1986643"/>
            <a:ext cx="855667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9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3177" y="208231"/>
            <a:ext cx="9616197" cy="2146663"/>
          </a:xfrm>
        </p:spPr>
        <p:txBody>
          <a:bodyPr>
            <a:noAutofit/>
          </a:bodyPr>
          <a:lstStyle/>
          <a:p>
            <a:r>
              <a:rPr lang="ru-RU" sz="3100" dirty="0"/>
              <a:t>Ход работы: </a:t>
            </a:r>
            <a:r>
              <a:rPr lang="ru-RU" sz="3100" dirty="0" smtClean="0"/>
              <a:t>создание текущей версии, содержащей функционал предыдущей версии и режима </a:t>
            </a:r>
            <a:r>
              <a:rPr lang="ru-RU" sz="3100" dirty="0"/>
              <a:t>игры «Человек против </a:t>
            </a:r>
            <a:r>
              <a:rPr lang="ru-RU" sz="3100" dirty="0" smtClean="0"/>
              <a:t>бота» и доработанный </a:t>
            </a:r>
            <a:r>
              <a:rPr lang="en-US" sz="3100" dirty="0"/>
              <a:t>UI</a:t>
            </a:r>
            <a:endParaRPr lang="ru-RU" sz="31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5" y="2198140"/>
            <a:ext cx="8290560" cy="42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200" dirty="0" smtClean="0"/>
              <a:t>Подробно изучен модуль </a:t>
            </a:r>
            <a:r>
              <a:rPr lang="en-US" sz="2200" dirty="0" smtClean="0"/>
              <a:t>PyQt5</a:t>
            </a:r>
          </a:p>
          <a:p>
            <a:r>
              <a:rPr lang="ru-RU" sz="2200" dirty="0" smtClean="0"/>
              <a:t>Изучено и реализовано устройство дерева принятия решений на основе алгоритма </a:t>
            </a:r>
            <a:r>
              <a:rPr lang="en-US" sz="2200" dirty="0" err="1" smtClean="0"/>
              <a:t>minmax</a:t>
            </a:r>
            <a:r>
              <a:rPr lang="en-US" sz="2200" dirty="0" smtClean="0"/>
              <a:t>(</a:t>
            </a:r>
            <a:r>
              <a:rPr lang="ru-RU" sz="2200" dirty="0" smtClean="0"/>
              <a:t>минимизация ходов соперника и максимизация своих ходов)</a:t>
            </a:r>
          </a:p>
          <a:p>
            <a:r>
              <a:rPr lang="ru-RU" sz="2200" dirty="0" smtClean="0"/>
              <a:t>Разработан </a:t>
            </a:r>
            <a:r>
              <a:rPr lang="en-US" sz="2200" dirty="0" smtClean="0"/>
              <a:t>UI </a:t>
            </a:r>
            <a:r>
              <a:rPr lang="ru-RU" sz="2200" dirty="0" smtClean="0"/>
              <a:t>приложения</a:t>
            </a:r>
          </a:p>
          <a:p>
            <a:r>
              <a:rPr lang="ru-RU" sz="2200" dirty="0" smtClean="0"/>
              <a:t>Разработаны два режима игры: «человек против человека» и «человек против бота»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В итоге была создана: приложение игра с режимами игры «человек против человека» и «человек против бота» с понятным аккуратным графическим интерфейсом</a:t>
            </a:r>
            <a:endParaRPr lang="en-US" sz="2200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33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200" u="sng" dirty="0">
                <a:solidFill>
                  <a:schemeClr val="tx1"/>
                </a:solidFill>
                <a:hlinkClick r:id="rId2"/>
              </a:rPr>
              <a:t>https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habr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.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com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ru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companies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 err="1">
                <a:solidFill>
                  <a:schemeClr val="tx1"/>
                </a:solidFill>
                <a:hlinkClick r:id="rId2"/>
              </a:rPr>
              <a:t>productstar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</a:t>
            </a:r>
            <a:r>
              <a:rPr lang="en-US" sz="2200" u="sng" dirty="0">
                <a:solidFill>
                  <a:schemeClr val="tx1"/>
                </a:solidFill>
                <a:hlinkClick r:id="rId2"/>
              </a:rPr>
              <a:t>articles</a:t>
            </a:r>
            <a:r>
              <a:rPr lang="ru-RU" sz="2200" u="sng" dirty="0">
                <a:solidFill>
                  <a:schemeClr val="tx1"/>
                </a:solidFill>
                <a:hlinkClick r:id="rId2"/>
              </a:rPr>
              <a:t>/523044/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3"/>
              </a:rPr>
              <a:t>https://ru.wikipedia.org/wiki/%D0%9C%D0%B8%D0%BD%D0%B8%D0%BC%D0%B0%D0%BA%D1%81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dirty="0">
                <a:solidFill>
                  <a:schemeClr val="tx1"/>
                </a:solidFill>
              </a:rPr>
              <a:t>https://habr.com/ru/companies/otus/articles/785512/</a:t>
            </a: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4"/>
              </a:rPr>
              <a:t>https://doc.qt.io/qtforpython-5/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ru-RU" sz="2200" u="sng" dirty="0">
                <a:solidFill>
                  <a:schemeClr val="tx1"/>
                </a:solidFill>
                <a:hlinkClick r:id="rId5"/>
              </a:rPr>
              <a:t>https://ru.stackoverflow.com/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6"/>
              </a:rPr>
              <a:t>http://python-3.ru/category/pyqt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7"/>
              </a:rPr>
              <a:t>https://python-scripts.com/pyqt5</a:t>
            </a:r>
            <a:endParaRPr lang="ru-RU" sz="2200" dirty="0">
              <a:solidFill>
                <a:schemeClr val="tx1"/>
              </a:solidFill>
            </a:endParaRPr>
          </a:p>
          <a:p>
            <a:pPr lvl="0"/>
            <a:r>
              <a:rPr lang="en-US" sz="2200" u="sng" dirty="0">
                <a:solidFill>
                  <a:schemeClr val="tx1"/>
                </a:solidFill>
                <a:hlinkClick r:id="rId8"/>
              </a:rPr>
              <a:t>https://s.econf.rae.ru/pdf/2014/03/3245.pdf</a:t>
            </a:r>
            <a:endParaRPr lang="ru-RU" sz="2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78243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323</Words>
  <Application>Microsoft Office PowerPoint</Application>
  <PresentationFormat>Широкоэкранный</PresentationFormat>
  <Paragraphs>38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Inter</vt:lpstr>
      <vt:lpstr>Times New Roman</vt:lpstr>
      <vt:lpstr>Trebuchet MS</vt:lpstr>
      <vt:lpstr>Trebuchet MS (Заголовки)</vt:lpstr>
      <vt:lpstr>Trebuchet MS (Основной текст)</vt:lpstr>
      <vt:lpstr>Wingdings 3</vt:lpstr>
      <vt:lpstr>Аспект</vt:lpstr>
      <vt:lpstr>Приложение-игра «Длинные нарды»</vt:lpstr>
      <vt:lpstr>Актуальность проекта </vt:lpstr>
      <vt:lpstr>Цель и задачи</vt:lpstr>
      <vt:lpstr>Ход работы: создание версии, содержащей режим игры «Человек против человека» и простой UI</vt:lpstr>
      <vt:lpstr>Ход работы: создание текущей версии, содержащей функционал предыдущей версии и режима игры «Человек против бота» и доработанный UI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Приложение-игра «Длинные нарды»</dc:title>
  <dc:creator>User</dc:creator>
  <cp:lastModifiedBy>User</cp:lastModifiedBy>
  <cp:revision>11</cp:revision>
  <dcterms:created xsi:type="dcterms:W3CDTF">2025-04-05T06:57:37Z</dcterms:created>
  <dcterms:modified xsi:type="dcterms:W3CDTF">2025-04-05T07:39:11Z</dcterms:modified>
</cp:coreProperties>
</file>