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31"/>
  </p:normalViewPr>
  <p:slideViewPr>
    <p:cSldViewPr snapToGrid="0">
      <p:cViewPr>
        <p:scale>
          <a:sx n="150" d="100"/>
          <a:sy n="15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B2D8-5CB8-58E5-56F4-9C095147E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E0D9F-D500-BE5F-EF1B-CC750929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97D4-E497-FADA-D422-63B9E350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24CE-4E2D-B48D-7AED-3BC05CB2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92EC-5E4A-DC93-9FA2-2E353AF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361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B901-13A9-17CB-E657-B353F8F5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9CE1C-792C-7C3F-6A0A-831EE649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3D22-E72A-FA2E-D888-1D5EC085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94D6-905F-576D-0C6A-5A41FC0C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0344-BA4F-9869-0995-2071617F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60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FDD98-2839-FC0A-7AD1-9988D674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1781-55C3-7176-DBEC-46D87952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D741-FD73-85BE-49D8-0311746C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3D6E-CC12-274F-FF5B-6774A262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962D-47DB-27EA-7995-5E209D4D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9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C560-69F1-8699-76B1-33A8D12A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2074-D22A-4945-8133-ED281D5B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7723-E3F2-F2D5-4CD9-A0509C9D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67B4-5178-69D5-5C17-9E85626B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3A48-F47C-9503-51F0-68063EB2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10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A1F-F019-2056-C0BE-EC458EFC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65DA-4356-C471-CDA9-65DEAA93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DA70-8C62-A94B-99B0-4415D6F8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AF96-503C-6B1F-C27C-2D4EE107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9B8A-908A-3D63-C19E-BBE4D46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97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13AC-910B-1849-DDC3-BE605EA8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4E15-3724-34B3-2EAC-3215F9227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09812-B05E-7B51-B5B3-DEE2B249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4B746-AFF9-3E0C-028C-3F95E20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4BA4-8054-369D-4F10-A80337F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BC2E-27FD-7792-1FD3-4BD58CE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95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4A85-0BE9-F042-F913-C30BC2A8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193E-74FB-5A98-606D-E7393D04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3408-7AA0-1263-E88E-B35FBD4B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53B4B-C452-3830-6A6A-35C252D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D801F-644F-0D41-DA85-C7CB71D7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3228E-35ED-6298-5B6A-DF08A1C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1D8AD-A9FB-E699-77AA-8370E442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EF71-ED0F-ADB8-A7E5-21DB0BC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61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31-EB35-6FCE-1D33-6F20B4B2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11641-15AF-7E79-D1EA-C21239A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FA34D-21C2-88A1-012E-05A7DC94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1ED5B-DC30-4D46-BA0F-50FE2355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34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B259-2426-F659-7321-821C7B51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F8C75-7456-CB0B-FA8A-00B07151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E3AA-D2ED-FA0C-6C1F-0539522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3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C37-A81A-1A58-4C5D-87F90462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D711-0B32-E5AB-5DC2-58CEBA9F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F850-3A1B-834B-2D5C-135FA76E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ABC9-4C75-E574-EE1E-83991B44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2971-A738-D8CC-F1DB-2C7F8E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44D4-02D3-6A19-1AC5-B625FABF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95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3CBA-0BEA-28CA-C223-7E6E213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20AB1-BFC0-B7C9-40EC-7CAF22A5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4471-F04D-58F9-0947-73B6F48D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ABCB-562D-6F60-475D-86FFEBCE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13C88-645D-B341-4124-6ECB0E4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96B7E-97B4-4505-41D8-89F92548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74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55B83-4A5F-2F28-9C60-2F836F6D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30B5D-1F22-F73E-8298-A3E35807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302F-745E-9C84-7FAF-A62ED5277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BFC-3D75-E94F-A29D-2F1B9ADA1AF9}" type="datetimeFigureOut">
              <a:rPr lang="en-CN" smtClean="0"/>
              <a:t>2024/11/18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9F5F-1A27-830A-6911-09609BCA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2084-3903-9AA2-417F-4DAD5D80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146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4EAC7-92C5-FE64-4BEA-9E7C8DED9571}"/>
              </a:ext>
            </a:extLst>
          </p:cNvPr>
          <p:cNvSpPr txBox="1"/>
          <p:nvPr/>
        </p:nvSpPr>
        <p:spPr>
          <a:xfrm>
            <a:off x="4366901" y="0"/>
            <a:ext cx="30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Magic</a:t>
            </a:r>
            <a:r>
              <a:rPr lang="zh-CN" altLang="en-US" b="1" i="1" dirty="0"/>
              <a:t> </a:t>
            </a:r>
            <a:r>
              <a:rPr lang="en-US" altLang="zh-CN" b="1" i="1" dirty="0"/>
              <a:t>State</a:t>
            </a:r>
            <a:r>
              <a:rPr lang="zh-CN" altLang="en-US" b="1" i="1" dirty="0"/>
              <a:t> </a:t>
            </a:r>
            <a:r>
              <a:rPr lang="en-US" altLang="zh-CN" b="1" i="1" dirty="0"/>
              <a:t>Distillation</a:t>
            </a:r>
            <a:r>
              <a:rPr lang="zh-CN" altLang="en-US" b="1" i="1" dirty="0"/>
              <a:t> </a:t>
            </a:r>
            <a:r>
              <a:rPr lang="en-US" altLang="zh-CN" b="1" i="1" dirty="0"/>
              <a:t>(MSD)</a:t>
            </a:r>
            <a:endParaRPr lang="en-CN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B334C-8BE5-7E69-6399-469A22866E74}"/>
              </a:ext>
            </a:extLst>
          </p:cNvPr>
          <p:cNvSpPr txBox="1"/>
          <p:nvPr/>
        </p:nvSpPr>
        <p:spPr>
          <a:xfrm>
            <a:off x="1862983" y="485686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Why</a:t>
            </a:r>
            <a:r>
              <a:rPr lang="zh-CN" altLang="en-US" b="1" i="1" dirty="0"/>
              <a:t> </a:t>
            </a:r>
            <a:r>
              <a:rPr lang="en-US" altLang="zh-CN" b="1" i="1" dirty="0"/>
              <a:t>MSD?</a:t>
            </a:r>
            <a:r>
              <a:rPr lang="zh-CN" altLang="en-US" b="1" i="1" dirty="0"/>
              <a:t>  </a:t>
            </a:r>
            <a:endParaRPr lang="en-CN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005CD-067B-D0CE-A152-84B5FD7B08CF}"/>
              </a:ext>
            </a:extLst>
          </p:cNvPr>
          <p:cNvSpPr txBox="1"/>
          <p:nvPr/>
        </p:nvSpPr>
        <p:spPr>
          <a:xfrm>
            <a:off x="68366" y="855018"/>
            <a:ext cx="4711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</a:rPr>
              <a:t>-</a:t>
            </a:r>
            <a:r>
              <a:rPr lang="zh-CN" altLang="en-US" sz="1400" b="1" i="1" dirty="0">
                <a:solidFill>
                  <a:schemeClr val="accent1"/>
                </a:solidFill>
              </a:rPr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Non-Clifford</a:t>
            </a:r>
            <a:r>
              <a:rPr lang="zh-CN" altLang="en-US" sz="1400" b="1" i="1" dirty="0"/>
              <a:t> </a:t>
            </a:r>
            <a:r>
              <a:rPr lang="en-US" altLang="zh-CN" sz="1400" dirty="0"/>
              <a:t>resource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necessary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quantum</a:t>
            </a:r>
            <a:r>
              <a:rPr lang="zh-CN" altLang="en-US" sz="1400" b="1" i="1" dirty="0">
                <a:solidFill>
                  <a:schemeClr val="accent1"/>
                </a:solidFill>
              </a:rPr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advantage</a:t>
            </a:r>
            <a:r>
              <a:rPr lang="en-US" altLang="zh-CN" sz="1400" b="1" i="1" dirty="0"/>
              <a:t>.</a:t>
            </a:r>
          </a:p>
          <a:p>
            <a:r>
              <a:rPr lang="en-US" altLang="zh-CN" sz="1400" i="1" dirty="0"/>
              <a:t>-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MSD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is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needed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to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prepare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high-fidelity</a:t>
            </a:r>
            <a:r>
              <a:rPr lang="zh-CN" altLang="en-US" sz="1400" i="1" dirty="0"/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non-Clifford</a:t>
            </a:r>
            <a:r>
              <a:rPr lang="zh-CN" altLang="en-US" sz="1400" b="1" i="1" dirty="0"/>
              <a:t> </a:t>
            </a:r>
            <a:r>
              <a:rPr lang="en-US" altLang="zh-CN" sz="1400" dirty="0"/>
              <a:t>resource.</a:t>
            </a:r>
            <a:r>
              <a:rPr lang="zh-CN" altLang="en-US" sz="1400" dirty="0"/>
              <a:t> </a:t>
            </a:r>
            <a:endParaRPr lang="en-CN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49181-21E3-C7E5-DD1D-6595BCEFF79F}"/>
              </a:ext>
            </a:extLst>
          </p:cNvPr>
          <p:cNvSpPr txBox="1"/>
          <p:nvPr/>
        </p:nvSpPr>
        <p:spPr>
          <a:xfrm>
            <a:off x="7578695" y="485686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Why</a:t>
            </a:r>
            <a:r>
              <a:rPr lang="zh-CN" altLang="en-US" b="1" i="1" dirty="0"/>
              <a:t> </a:t>
            </a:r>
            <a:r>
              <a:rPr lang="en-US" altLang="zh-CN" b="1" i="1" dirty="0"/>
              <a:t>MSD?</a:t>
            </a:r>
            <a:r>
              <a:rPr lang="zh-CN" altLang="en-US" b="1" i="1" dirty="0"/>
              <a:t>  </a:t>
            </a:r>
            <a:endParaRPr lang="en-CN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C2979-9F9F-F7E3-3B3C-F9A715F145DC}"/>
              </a:ext>
            </a:extLst>
          </p:cNvPr>
          <p:cNvSpPr txBox="1"/>
          <p:nvPr/>
        </p:nvSpPr>
        <p:spPr>
          <a:xfrm>
            <a:off x="5784078" y="855018"/>
            <a:ext cx="4711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</a:rPr>
              <a:t>-</a:t>
            </a:r>
            <a:r>
              <a:rPr lang="zh-CN" altLang="en-US" sz="1400" b="1" i="1" dirty="0">
                <a:solidFill>
                  <a:schemeClr val="accent1"/>
                </a:solidFill>
              </a:rPr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Non-Clifford</a:t>
            </a:r>
            <a:r>
              <a:rPr lang="zh-CN" altLang="en-US" sz="1400" b="1" i="1" dirty="0"/>
              <a:t> </a:t>
            </a:r>
            <a:r>
              <a:rPr lang="en-US" altLang="zh-CN" sz="1400" dirty="0"/>
              <a:t>resource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necessary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quantum</a:t>
            </a:r>
            <a:r>
              <a:rPr lang="zh-CN" altLang="en-US" sz="1400" b="1" i="1" dirty="0">
                <a:solidFill>
                  <a:schemeClr val="accent1"/>
                </a:solidFill>
              </a:rPr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advantage</a:t>
            </a:r>
            <a:r>
              <a:rPr lang="en-US" altLang="zh-CN" sz="1400" b="1" i="1" dirty="0"/>
              <a:t>.</a:t>
            </a:r>
          </a:p>
          <a:p>
            <a:r>
              <a:rPr lang="en-US" altLang="zh-CN" sz="1400" i="1" dirty="0"/>
              <a:t>-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MSD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is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needed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to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prepare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high-fidelity</a:t>
            </a:r>
            <a:r>
              <a:rPr lang="zh-CN" altLang="en-US" sz="1400" i="1" dirty="0"/>
              <a:t> </a:t>
            </a:r>
            <a:r>
              <a:rPr lang="en-US" altLang="zh-CN" sz="1400" b="1" i="1" dirty="0">
                <a:solidFill>
                  <a:schemeClr val="accent1"/>
                </a:solidFill>
              </a:rPr>
              <a:t>non-Clifford</a:t>
            </a:r>
            <a:r>
              <a:rPr lang="zh-CN" altLang="en-US" sz="1400" b="1" i="1" dirty="0"/>
              <a:t> </a:t>
            </a:r>
            <a:r>
              <a:rPr lang="en-US" altLang="zh-CN" sz="1400" dirty="0"/>
              <a:t>resource.</a:t>
            </a:r>
            <a:r>
              <a:rPr lang="zh-CN" altLang="en-US" sz="1400" dirty="0"/>
              <a:t> </a:t>
            </a:r>
            <a:endParaRPr lang="en-CN" sz="1400" b="1" i="1" dirty="0"/>
          </a:p>
        </p:txBody>
      </p:sp>
    </p:spTree>
    <p:extLst>
      <p:ext uri="{BB962C8B-B14F-4D97-AF65-F5344CB8AC3E}">
        <p14:creationId xmlns:p14="http://schemas.microsoft.com/office/powerpoint/2010/main" val="29620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2</cp:revision>
  <dcterms:created xsi:type="dcterms:W3CDTF">2024-11-18T15:52:47Z</dcterms:created>
  <dcterms:modified xsi:type="dcterms:W3CDTF">2024-11-18T16:01:25Z</dcterms:modified>
</cp:coreProperties>
</file>