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63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1B135-221B-40EB-ACBB-F6C872DC3AAF}" v="1464" dt="2022-06-19T12:42:26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zhe Zheng" userId="729aa177-6b21-4cdc-b189-bdf2e662bdbe" providerId="ADAL" clId="{A321B135-221B-40EB-ACBB-F6C872DC3AAF}"/>
    <pc:docChg chg="undo custSel addSld delSld modSld modMainMaster">
      <pc:chgData name="Yunzhe Zheng" userId="729aa177-6b21-4cdc-b189-bdf2e662bdbe" providerId="ADAL" clId="{A321B135-221B-40EB-ACBB-F6C872DC3AAF}" dt="2022-06-19T12:47:14.820" v="5503" actId="20577"/>
      <pc:docMkLst>
        <pc:docMk/>
      </pc:docMkLst>
      <pc:sldChg chg="modSp mod">
        <pc:chgData name="Yunzhe Zheng" userId="729aa177-6b21-4cdc-b189-bdf2e662bdbe" providerId="ADAL" clId="{A321B135-221B-40EB-ACBB-F6C872DC3AAF}" dt="2022-06-19T12:38:04.787" v="5305" actId="20577"/>
        <pc:sldMkLst>
          <pc:docMk/>
          <pc:sldMk cId="2466513294" sldId="257"/>
        </pc:sldMkLst>
        <pc:spChg chg="mod">
          <ac:chgData name="Yunzhe Zheng" userId="729aa177-6b21-4cdc-b189-bdf2e662bdbe" providerId="ADAL" clId="{A321B135-221B-40EB-ACBB-F6C872DC3AAF}" dt="2022-06-19T12:38:04.787" v="5305" actId="20577"/>
          <ac:spMkLst>
            <pc:docMk/>
            <pc:sldMk cId="2466513294" sldId="257"/>
            <ac:spMk id="2" creationId="{395EDD1E-961C-16B5-D226-635402F88DFC}"/>
          </ac:spMkLst>
        </pc:spChg>
        <pc:spChg chg="mod">
          <ac:chgData name="Yunzhe Zheng" userId="729aa177-6b21-4cdc-b189-bdf2e662bdbe" providerId="ADAL" clId="{A321B135-221B-40EB-ACBB-F6C872DC3AAF}" dt="2022-06-19T12:38:01.073" v="5301" actId="14100"/>
          <ac:spMkLst>
            <pc:docMk/>
            <pc:sldMk cId="2466513294" sldId="257"/>
            <ac:spMk id="3" creationId="{2561B098-FDC5-914B-AB9A-7A3D0F426E60}"/>
          </ac:spMkLst>
        </pc:spChg>
        <pc:picChg chg="mod">
          <ac:chgData name="Yunzhe Zheng" userId="729aa177-6b21-4cdc-b189-bdf2e662bdbe" providerId="ADAL" clId="{A321B135-221B-40EB-ACBB-F6C872DC3AAF}" dt="2022-06-17T23:26:56.272" v="1553" actId="1076"/>
          <ac:picMkLst>
            <pc:docMk/>
            <pc:sldMk cId="2466513294" sldId="257"/>
            <ac:picMk id="5" creationId="{6A1FEB0B-4091-34F9-581E-E43E2C6F086B}"/>
          </ac:picMkLst>
        </pc:picChg>
      </pc:sldChg>
      <pc:sldChg chg="modSp">
        <pc:chgData name="Yunzhe Zheng" userId="729aa177-6b21-4cdc-b189-bdf2e662bdbe" providerId="ADAL" clId="{A321B135-221B-40EB-ACBB-F6C872DC3AAF}" dt="2022-06-19T12:40:22.565" v="5375" actId="113"/>
        <pc:sldMkLst>
          <pc:docMk/>
          <pc:sldMk cId="4283487565" sldId="259"/>
        </pc:sldMkLst>
        <pc:spChg chg="mod">
          <ac:chgData name="Yunzhe Zheng" userId="729aa177-6b21-4cdc-b189-bdf2e662bdbe" providerId="ADAL" clId="{A321B135-221B-40EB-ACBB-F6C872DC3AAF}" dt="2022-06-19T12:40:22.565" v="5375" actId="113"/>
          <ac:spMkLst>
            <pc:docMk/>
            <pc:sldMk cId="4283487565" sldId="259"/>
            <ac:spMk id="3" creationId="{87C6B801-E126-E1D9-9696-CFF449CB5E18}"/>
          </ac:spMkLst>
        </pc:spChg>
      </pc:sldChg>
      <pc:sldChg chg="addSp modSp mod">
        <pc:chgData name="Yunzhe Zheng" userId="729aa177-6b21-4cdc-b189-bdf2e662bdbe" providerId="ADAL" clId="{A321B135-221B-40EB-ACBB-F6C872DC3AAF}" dt="2022-06-19T12:41:45.237" v="5384" actId="20577"/>
        <pc:sldMkLst>
          <pc:docMk/>
          <pc:sldMk cId="3828113665" sldId="260"/>
        </pc:sldMkLst>
        <pc:spChg chg="mod">
          <ac:chgData name="Yunzhe Zheng" userId="729aa177-6b21-4cdc-b189-bdf2e662bdbe" providerId="ADAL" clId="{A321B135-221B-40EB-ACBB-F6C872DC3AAF}" dt="2022-06-19T12:41:45.237" v="5384" actId="20577"/>
          <ac:spMkLst>
            <pc:docMk/>
            <pc:sldMk cId="3828113665" sldId="260"/>
            <ac:spMk id="3" creationId="{87C6B801-E126-E1D9-9696-CFF449CB5E18}"/>
          </ac:spMkLst>
        </pc:spChg>
        <pc:picChg chg="mod">
          <ac:chgData name="Yunzhe Zheng" userId="729aa177-6b21-4cdc-b189-bdf2e662bdbe" providerId="ADAL" clId="{A321B135-221B-40EB-ACBB-F6C872DC3AAF}" dt="2022-06-19T12:41:22.346" v="5377" actId="1076"/>
          <ac:picMkLst>
            <pc:docMk/>
            <pc:sldMk cId="3828113665" sldId="260"/>
            <ac:picMk id="5" creationId="{FC32B849-D6AD-946E-B7B1-56073E15E71E}"/>
          </ac:picMkLst>
        </pc:picChg>
        <pc:picChg chg="add mod">
          <ac:chgData name="Yunzhe Zheng" userId="729aa177-6b21-4cdc-b189-bdf2e662bdbe" providerId="ADAL" clId="{A321B135-221B-40EB-ACBB-F6C872DC3AAF}" dt="2022-06-18T09:12:39.124" v="1595" actId="1076"/>
          <ac:picMkLst>
            <pc:docMk/>
            <pc:sldMk cId="3828113665" sldId="260"/>
            <ac:picMk id="6" creationId="{CF35018B-586F-B80D-AB74-D32EF1E26CE1}"/>
          </ac:picMkLst>
        </pc:picChg>
      </pc:sldChg>
      <pc:sldChg chg="modSp mod">
        <pc:chgData name="Yunzhe Zheng" userId="729aa177-6b21-4cdc-b189-bdf2e662bdbe" providerId="ADAL" clId="{A321B135-221B-40EB-ACBB-F6C872DC3AAF}" dt="2022-06-19T12:37:38.531" v="5294" actId="20577"/>
        <pc:sldMkLst>
          <pc:docMk/>
          <pc:sldMk cId="3900287515" sldId="261"/>
        </pc:sldMkLst>
        <pc:spChg chg="mod">
          <ac:chgData name="Yunzhe Zheng" userId="729aa177-6b21-4cdc-b189-bdf2e662bdbe" providerId="ADAL" clId="{A321B135-221B-40EB-ACBB-F6C872DC3AAF}" dt="2022-06-19T12:37:38.531" v="5294" actId="20577"/>
          <ac:spMkLst>
            <pc:docMk/>
            <pc:sldMk cId="3900287515" sldId="261"/>
            <ac:spMk id="3" creationId="{3FA98A39-F605-ADC7-146C-AFEEB8272707}"/>
          </ac:spMkLst>
        </pc:spChg>
      </pc:sldChg>
      <pc:sldChg chg="modSp mod">
        <pc:chgData name="Yunzhe Zheng" userId="729aa177-6b21-4cdc-b189-bdf2e662bdbe" providerId="ADAL" clId="{A321B135-221B-40EB-ACBB-F6C872DC3AAF}" dt="2022-06-18T09:15:16.297" v="1816" actId="14100"/>
        <pc:sldMkLst>
          <pc:docMk/>
          <pc:sldMk cId="3464987847" sldId="262"/>
        </pc:sldMkLst>
        <pc:spChg chg="mod">
          <ac:chgData name="Yunzhe Zheng" userId="729aa177-6b21-4cdc-b189-bdf2e662bdbe" providerId="ADAL" clId="{A321B135-221B-40EB-ACBB-F6C872DC3AAF}" dt="2022-06-18T09:15:16.297" v="1816" actId="14100"/>
          <ac:spMkLst>
            <pc:docMk/>
            <pc:sldMk cId="3464987847" sldId="262"/>
            <ac:spMk id="3" creationId="{ED7A066B-AFC7-3639-C110-2F4072481575}"/>
          </ac:spMkLst>
        </pc:spChg>
      </pc:sldChg>
      <pc:sldChg chg="addSp modSp new mod">
        <pc:chgData name="Yunzhe Zheng" userId="729aa177-6b21-4cdc-b189-bdf2e662bdbe" providerId="ADAL" clId="{A321B135-221B-40EB-ACBB-F6C872DC3AAF}" dt="2022-06-18T14:49:55.992" v="5251" actId="1076"/>
        <pc:sldMkLst>
          <pc:docMk/>
          <pc:sldMk cId="3574907777" sldId="263"/>
        </pc:sldMkLst>
        <pc:spChg chg="mod">
          <ac:chgData name="Yunzhe Zheng" userId="729aa177-6b21-4cdc-b189-bdf2e662bdbe" providerId="ADAL" clId="{A321B135-221B-40EB-ACBB-F6C872DC3AAF}" dt="2022-06-12T10:28:24.081" v="286" actId="20577"/>
          <ac:spMkLst>
            <pc:docMk/>
            <pc:sldMk cId="3574907777" sldId="263"/>
            <ac:spMk id="2" creationId="{BBD87F61-F635-5F83-D671-199836C45547}"/>
          </ac:spMkLst>
        </pc:spChg>
        <pc:spChg chg="mod">
          <ac:chgData name="Yunzhe Zheng" userId="729aa177-6b21-4cdc-b189-bdf2e662bdbe" providerId="ADAL" clId="{A321B135-221B-40EB-ACBB-F6C872DC3AAF}" dt="2022-06-18T14:49:31.821" v="5250" actId="20577"/>
          <ac:spMkLst>
            <pc:docMk/>
            <pc:sldMk cId="3574907777" sldId="263"/>
            <ac:spMk id="3" creationId="{BF715F56-C2B9-EADA-B9BC-3EE48003ECE1}"/>
          </ac:spMkLst>
        </pc:spChg>
        <pc:picChg chg="add mod">
          <ac:chgData name="Yunzhe Zheng" userId="729aa177-6b21-4cdc-b189-bdf2e662bdbe" providerId="ADAL" clId="{A321B135-221B-40EB-ACBB-F6C872DC3AAF}" dt="2022-06-12T10:38:50.414" v="1019" actId="1076"/>
          <ac:picMkLst>
            <pc:docMk/>
            <pc:sldMk cId="3574907777" sldId="263"/>
            <ac:picMk id="5" creationId="{19AEDC5B-8E50-9721-77C4-1D92BE37F309}"/>
          </ac:picMkLst>
        </pc:picChg>
        <pc:picChg chg="add mod">
          <ac:chgData name="Yunzhe Zheng" userId="729aa177-6b21-4cdc-b189-bdf2e662bdbe" providerId="ADAL" clId="{A321B135-221B-40EB-ACBB-F6C872DC3AAF}" dt="2022-06-18T14:49:55.992" v="5251" actId="1076"/>
          <ac:picMkLst>
            <pc:docMk/>
            <pc:sldMk cId="3574907777" sldId="263"/>
            <ac:picMk id="6" creationId="{B16CFF25-537D-B5D1-C6DA-0392849B7CBB}"/>
          </ac:picMkLst>
        </pc:picChg>
        <pc:picChg chg="add mod">
          <ac:chgData name="Yunzhe Zheng" userId="729aa177-6b21-4cdc-b189-bdf2e662bdbe" providerId="ADAL" clId="{A321B135-221B-40EB-ACBB-F6C872DC3AAF}" dt="2022-06-18T14:47:53.534" v="5104" actId="1076"/>
          <ac:picMkLst>
            <pc:docMk/>
            <pc:sldMk cId="3574907777" sldId="263"/>
            <ac:picMk id="8" creationId="{A4B98F3B-30A7-1E7B-8013-2E8EFF2D15D4}"/>
          </ac:picMkLst>
        </pc:picChg>
      </pc:sldChg>
      <pc:sldChg chg="addSp delSp modSp new del mod">
        <pc:chgData name="Yunzhe Zheng" userId="729aa177-6b21-4cdc-b189-bdf2e662bdbe" providerId="ADAL" clId="{A321B135-221B-40EB-ACBB-F6C872DC3AAF}" dt="2022-06-17T23:27:41.981" v="1554" actId="2696"/>
        <pc:sldMkLst>
          <pc:docMk/>
          <pc:sldMk cId="34261285" sldId="264"/>
        </pc:sldMkLst>
        <pc:spChg chg="mod">
          <ac:chgData name="Yunzhe Zheng" userId="729aa177-6b21-4cdc-b189-bdf2e662bdbe" providerId="ADAL" clId="{A321B135-221B-40EB-ACBB-F6C872DC3AAF}" dt="2022-06-12T11:42:46.958" v="1196" actId="27636"/>
          <ac:spMkLst>
            <pc:docMk/>
            <pc:sldMk cId="34261285" sldId="264"/>
            <ac:spMk id="2" creationId="{8F3499A0-9F44-F9E5-7C8D-A7219DD86A33}"/>
          </ac:spMkLst>
        </pc:spChg>
        <pc:spChg chg="del mod">
          <ac:chgData name="Yunzhe Zheng" userId="729aa177-6b21-4cdc-b189-bdf2e662bdbe" providerId="ADAL" clId="{A321B135-221B-40EB-ACBB-F6C872DC3AAF}" dt="2022-06-12T11:44:44.274" v="1230" actId="21"/>
          <ac:spMkLst>
            <pc:docMk/>
            <pc:sldMk cId="34261285" sldId="264"/>
            <ac:spMk id="3" creationId="{684A3BF6-EFD9-725D-EF67-7FA2E255D240}"/>
          </ac:spMkLst>
        </pc:spChg>
        <pc:spChg chg="add mod">
          <ac:chgData name="Yunzhe Zheng" userId="729aa177-6b21-4cdc-b189-bdf2e662bdbe" providerId="ADAL" clId="{A321B135-221B-40EB-ACBB-F6C872DC3AAF}" dt="2022-06-12T11:43:26.571" v="1203" actId="693"/>
          <ac:spMkLst>
            <pc:docMk/>
            <pc:sldMk cId="34261285" sldId="264"/>
            <ac:spMk id="7" creationId="{6999922E-4037-7B7E-E87C-1FAAAE66D235}"/>
          </ac:spMkLst>
        </pc:spChg>
        <pc:spChg chg="add del mod">
          <ac:chgData name="Yunzhe Zheng" userId="729aa177-6b21-4cdc-b189-bdf2e662bdbe" providerId="ADAL" clId="{A321B135-221B-40EB-ACBB-F6C872DC3AAF}" dt="2022-06-12T11:44:04.142" v="1210"/>
          <ac:spMkLst>
            <pc:docMk/>
            <pc:sldMk cId="34261285" sldId="264"/>
            <ac:spMk id="8" creationId="{09244FAB-D2AA-2EF5-0DD1-193F574BD4E0}"/>
          </ac:spMkLst>
        </pc:spChg>
        <pc:spChg chg="add del mod">
          <ac:chgData name="Yunzhe Zheng" userId="729aa177-6b21-4cdc-b189-bdf2e662bdbe" providerId="ADAL" clId="{A321B135-221B-40EB-ACBB-F6C872DC3AAF}" dt="2022-06-12T11:44:04.142" v="1210"/>
          <ac:spMkLst>
            <pc:docMk/>
            <pc:sldMk cId="34261285" sldId="264"/>
            <ac:spMk id="9" creationId="{9AD6DA14-F982-0775-0559-2E8C9CD7F3AB}"/>
          </ac:spMkLst>
        </pc:spChg>
        <pc:spChg chg="mod">
          <ac:chgData name="Yunzhe Zheng" userId="729aa177-6b21-4cdc-b189-bdf2e662bdbe" providerId="ADAL" clId="{A321B135-221B-40EB-ACBB-F6C872DC3AAF}" dt="2022-06-12T11:44:21.024" v="1224" actId="208"/>
          <ac:spMkLst>
            <pc:docMk/>
            <pc:sldMk cId="34261285" sldId="264"/>
            <ac:spMk id="10" creationId="{93AE0370-13A9-3A7F-66D1-11BBF81F8CB8}"/>
          </ac:spMkLst>
        </pc:spChg>
        <pc:spChg chg="add del mod">
          <ac:chgData name="Yunzhe Zheng" userId="729aa177-6b21-4cdc-b189-bdf2e662bdbe" providerId="ADAL" clId="{A321B135-221B-40EB-ACBB-F6C872DC3AAF}" dt="2022-06-12T11:48:00.154" v="1374"/>
          <ac:spMkLst>
            <pc:docMk/>
            <pc:sldMk cId="34261285" sldId="264"/>
            <ac:spMk id="11" creationId="{880C6A6E-C8F2-C5D7-AE60-9B8F399C48D8}"/>
          </ac:spMkLst>
        </pc:spChg>
        <pc:spChg chg="add mod">
          <ac:chgData name="Yunzhe Zheng" userId="729aa177-6b21-4cdc-b189-bdf2e662bdbe" providerId="ADAL" clId="{A321B135-221B-40EB-ACBB-F6C872DC3AAF}" dt="2022-06-12T11:48:38.856" v="1395" actId="164"/>
          <ac:spMkLst>
            <pc:docMk/>
            <pc:sldMk cId="34261285" sldId="264"/>
            <ac:spMk id="12" creationId="{41261AD4-EF48-CAC3-A727-8828F45F81FE}"/>
          </ac:spMkLst>
        </pc:spChg>
        <pc:spChg chg="add mod">
          <ac:chgData name="Yunzhe Zheng" userId="729aa177-6b21-4cdc-b189-bdf2e662bdbe" providerId="ADAL" clId="{A321B135-221B-40EB-ACBB-F6C872DC3AAF}" dt="2022-06-12T11:48:38.856" v="1395" actId="164"/>
          <ac:spMkLst>
            <pc:docMk/>
            <pc:sldMk cId="34261285" sldId="264"/>
            <ac:spMk id="13" creationId="{6C795D07-3D9C-136C-C7E9-28A703CF9854}"/>
          </ac:spMkLst>
        </pc:spChg>
        <pc:spChg chg="add mod">
          <ac:chgData name="Yunzhe Zheng" userId="729aa177-6b21-4cdc-b189-bdf2e662bdbe" providerId="ADAL" clId="{A321B135-221B-40EB-ACBB-F6C872DC3AAF}" dt="2022-06-12T11:48:38.856" v="1395" actId="164"/>
          <ac:spMkLst>
            <pc:docMk/>
            <pc:sldMk cId="34261285" sldId="264"/>
            <ac:spMk id="20" creationId="{DD6C50C8-CCD2-8987-ED94-3191064ECDFE}"/>
          </ac:spMkLst>
        </pc:spChg>
        <pc:spChg chg="add mod">
          <ac:chgData name="Yunzhe Zheng" userId="729aa177-6b21-4cdc-b189-bdf2e662bdbe" providerId="ADAL" clId="{A321B135-221B-40EB-ACBB-F6C872DC3AAF}" dt="2022-06-12T11:47:15.568" v="1356" actId="1076"/>
          <ac:spMkLst>
            <pc:docMk/>
            <pc:sldMk cId="34261285" sldId="264"/>
            <ac:spMk id="26" creationId="{D1DFB8D6-A3B8-8977-A1FB-B082770DADF0}"/>
          </ac:spMkLst>
        </pc:spChg>
        <pc:spChg chg="add mod">
          <ac:chgData name="Yunzhe Zheng" userId="729aa177-6b21-4cdc-b189-bdf2e662bdbe" providerId="ADAL" clId="{A321B135-221B-40EB-ACBB-F6C872DC3AAF}" dt="2022-06-12T11:47:26.555" v="1362" actId="207"/>
          <ac:spMkLst>
            <pc:docMk/>
            <pc:sldMk cId="34261285" sldId="264"/>
            <ac:spMk id="27" creationId="{6965C142-4B43-4217-5135-D94F3178BE71}"/>
          </ac:spMkLst>
        </pc:spChg>
        <pc:spChg chg="add del mod">
          <ac:chgData name="Yunzhe Zheng" userId="729aa177-6b21-4cdc-b189-bdf2e662bdbe" providerId="ADAL" clId="{A321B135-221B-40EB-ACBB-F6C872DC3AAF}" dt="2022-06-12T11:48:00.154" v="1374"/>
          <ac:spMkLst>
            <pc:docMk/>
            <pc:sldMk cId="34261285" sldId="264"/>
            <ac:spMk id="28" creationId="{065DE482-8CE7-DE80-115A-4B0A8744C53E}"/>
          </ac:spMkLst>
        </pc:spChg>
        <pc:spChg chg="mod">
          <ac:chgData name="Yunzhe Zheng" userId="729aa177-6b21-4cdc-b189-bdf2e662bdbe" providerId="ADAL" clId="{A321B135-221B-40EB-ACBB-F6C872DC3AAF}" dt="2022-06-12T11:47:52.411" v="1368"/>
          <ac:spMkLst>
            <pc:docMk/>
            <pc:sldMk cId="34261285" sldId="264"/>
            <ac:spMk id="29" creationId="{DC99DD99-090B-8746-E5E2-AE3D46797568}"/>
          </ac:spMkLst>
        </pc:spChg>
        <pc:spChg chg="mod">
          <ac:chgData name="Yunzhe Zheng" userId="729aa177-6b21-4cdc-b189-bdf2e662bdbe" providerId="ADAL" clId="{A321B135-221B-40EB-ACBB-F6C872DC3AAF}" dt="2022-06-12T11:48:04.576" v="1382" actId="1038"/>
          <ac:spMkLst>
            <pc:docMk/>
            <pc:sldMk cId="34261285" sldId="264"/>
            <ac:spMk id="30" creationId="{E90BA5DB-0750-AC96-FD55-695FCBA8DD81}"/>
          </ac:spMkLst>
        </pc:spChg>
        <pc:spChg chg="add del mod">
          <ac:chgData name="Yunzhe Zheng" userId="729aa177-6b21-4cdc-b189-bdf2e662bdbe" providerId="ADAL" clId="{A321B135-221B-40EB-ACBB-F6C872DC3AAF}" dt="2022-06-12T11:48:11.653" v="1386" actId="21"/>
          <ac:spMkLst>
            <pc:docMk/>
            <pc:sldMk cId="34261285" sldId="264"/>
            <ac:spMk id="31" creationId="{66622766-C30B-8076-3A41-F4916F1B7E7C}"/>
          </ac:spMkLst>
        </pc:spChg>
        <pc:spChg chg="add mod">
          <ac:chgData name="Yunzhe Zheng" userId="729aa177-6b21-4cdc-b189-bdf2e662bdbe" providerId="ADAL" clId="{A321B135-221B-40EB-ACBB-F6C872DC3AAF}" dt="2022-06-12T11:48:21.910" v="1390" actId="1037"/>
          <ac:spMkLst>
            <pc:docMk/>
            <pc:sldMk cId="34261285" sldId="264"/>
            <ac:spMk id="32" creationId="{2EEAFCC9-ED76-F9B3-A561-8E15D7B32087}"/>
          </ac:spMkLst>
        </pc:spChg>
        <pc:spChg chg="add mod">
          <ac:chgData name="Yunzhe Zheng" userId="729aa177-6b21-4cdc-b189-bdf2e662bdbe" providerId="ADAL" clId="{A321B135-221B-40EB-ACBB-F6C872DC3AAF}" dt="2022-06-12T11:48:29.366" v="1392" actId="1076"/>
          <ac:spMkLst>
            <pc:docMk/>
            <pc:sldMk cId="34261285" sldId="264"/>
            <ac:spMk id="33" creationId="{70A670E5-F519-9FBA-84EE-09A0C2F03E1A}"/>
          </ac:spMkLst>
        </pc:spChg>
        <pc:spChg chg="add mod">
          <ac:chgData name="Yunzhe Zheng" userId="729aa177-6b21-4cdc-b189-bdf2e662bdbe" providerId="ADAL" clId="{A321B135-221B-40EB-ACBB-F6C872DC3AAF}" dt="2022-06-12T11:48:34.663" v="1394" actId="1076"/>
          <ac:spMkLst>
            <pc:docMk/>
            <pc:sldMk cId="34261285" sldId="264"/>
            <ac:spMk id="34" creationId="{4383BEDE-D792-2D45-A5AA-E11F3211F6A6}"/>
          </ac:spMkLst>
        </pc:spChg>
        <pc:spChg chg="mod">
          <ac:chgData name="Yunzhe Zheng" userId="729aa177-6b21-4cdc-b189-bdf2e662bdbe" providerId="ADAL" clId="{A321B135-221B-40EB-ACBB-F6C872DC3AAF}" dt="2022-06-12T11:49:00.657" v="1403" actId="20577"/>
          <ac:spMkLst>
            <pc:docMk/>
            <pc:sldMk cId="34261285" sldId="264"/>
            <ac:spMk id="37" creationId="{CEA445F7-CABA-84BF-B124-58BB129C03B5}"/>
          </ac:spMkLst>
        </pc:spChg>
        <pc:spChg chg="mod">
          <ac:chgData name="Yunzhe Zheng" userId="729aa177-6b21-4cdc-b189-bdf2e662bdbe" providerId="ADAL" clId="{A321B135-221B-40EB-ACBB-F6C872DC3AAF}" dt="2022-06-12T11:48:41.457" v="1397"/>
          <ac:spMkLst>
            <pc:docMk/>
            <pc:sldMk cId="34261285" sldId="264"/>
            <ac:spMk id="38" creationId="{2E47167B-F295-0DEB-FA37-7E815A0EF095}"/>
          </ac:spMkLst>
        </pc:spChg>
        <pc:spChg chg="del mod">
          <ac:chgData name="Yunzhe Zheng" userId="729aa177-6b21-4cdc-b189-bdf2e662bdbe" providerId="ADAL" clId="{A321B135-221B-40EB-ACBB-F6C872DC3AAF}" dt="2022-06-12T11:48:53.247" v="1399" actId="21"/>
          <ac:spMkLst>
            <pc:docMk/>
            <pc:sldMk cId="34261285" sldId="264"/>
            <ac:spMk id="41" creationId="{D9681358-B6EB-642F-2324-C37D548A9F3E}"/>
          </ac:spMkLst>
        </pc:spChg>
        <pc:spChg chg="add mod">
          <ac:chgData name="Yunzhe Zheng" userId="729aa177-6b21-4cdc-b189-bdf2e662bdbe" providerId="ADAL" clId="{A321B135-221B-40EB-ACBB-F6C872DC3AAF}" dt="2022-06-12T11:49:44.322" v="1464" actId="1076"/>
          <ac:spMkLst>
            <pc:docMk/>
            <pc:sldMk cId="34261285" sldId="264"/>
            <ac:spMk id="43" creationId="{D1B3671A-3960-5AF7-66C5-1ABC1452F4AD}"/>
          </ac:spMkLst>
        </pc:spChg>
        <pc:grpChg chg="add mod">
          <ac:chgData name="Yunzhe Zheng" userId="729aa177-6b21-4cdc-b189-bdf2e662bdbe" providerId="ADAL" clId="{A321B135-221B-40EB-ACBB-F6C872DC3AAF}" dt="2022-06-12T11:49:08.234" v="1405" actId="1076"/>
          <ac:grpSpMkLst>
            <pc:docMk/>
            <pc:sldMk cId="34261285" sldId="264"/>
            <ac:grpSpMk id="35" creationId="{58AC5558-F674-FC6D-1569-3D9F5A154744}"/>
          </ac:grpSpMkLst>
        </pc:grpChg>
        <pc:grpChg chg="add mod">
          <ac:chgData name="Yunzhe Zheng" userId="729aa177-6b21-4cdc-b189-bdf2e662bdbe" providerId="ADAL" clId="{A321B135-221B-40EB-ACBB-F6C872DC3AAF}" dt="2022-06-12T11:49:04.762" v="1404" actId="1076"/>
          <ac:grpSpMkLst>
            <pc:docMk/>
            <pc:sldMk cId="34261285" sldId="264"/>
            <ac:grpSpMk id="36" creationId="{EA1D4481-522A-AA1A-F5B2-F66A45136DD4}"/>
          </ac:grpSpMkLst>
        </pc:grpChg>
        <pc:picChg chg="add mod">
          <ac:chgData name="Yunzhe Zheng" userId="729aa177-6b21-4cdc-b189-bdf2e662bdbe" providerId="ADAL" clId="{A321B135-221B-40EB-ACBB-F6C872DC3AAF}" dt="2022-06-12T11:42:46.468" v="1194" actId="1076"/>
          <ac:picMkLst>
            <pc:docMk/>
            <pc:sldMk cId="34261285" sldId="264"/>
            <ac:picMk id="5" creationId="{0A83717A-DA05-7512-AA24-A83830BAF90F}"/>
          </ac:picMkLst>
        </pc:picChg>
        <pc:picChg chg="add mod">
          <ac:chgData name="Yunzhe Zheng" userId="729aa177-6b21-4cdc-b189-bdf2e662bdbe" providerId="ADAL" clId="{A321B135-221B-40EB-ACBB-F6C872DC3AAF}" dt="2022-06-12T11:42:50.515" v="1198" actId="1076"/>
          <ac:picMkLst>
            <pc:docMk/>
            <pc:sldMk cId="34261285" sldId="264"/>
            <ac:picMk id="6" creationId="{370FEE52-BF19-9FBD-E3FC-41078A65FB76}"/>
          </ac:picMkLst>
        </pc:picChg>
        <pc:cxnChg chg="add del mod">
          <ac:chgData name="Yunzhe Zheng" userId="729aa177-6b21-4cdc-b189-bdf2e662bdbe" providerId="ADAL" clId="{A321B135-221B-40EB-ACBB-F6C872DC3AAF}" dt="2022-06-12T11:46:02.816" v="1309" actId="21"/>
          <ac:cxnSpMkLst>
            <pc:docMk/>
            <pc:sldMk cId="34261285" sldId="264"/>
            <ac:cxnSpMk id="15" creationId="{F3EB418C-63DB-7314-4C39-23DE1073C266}"/>
          </ac:cxnSpMkLst>
        </pc:cxnChg>
        <pc:cxnChg chg="add mod">
          <ac:chgData name="Yunzhe Zheng" userId="729aa177-6b21-4cdc-b189-bdf2e662bdbe" providerId="ADAL" clId="{A321B135-221B-40EB-ACBB-F6C872DC3AAF}" dt="2022-06-12T11:48:38.856" v="1395" actId="164"/>
          <ac:cxnSpMkLst>
            <pc:docMk/>
            <pc:sldMk cId="34261285" sldId="264"/>
            <ac:cxnSpMk id="16" creationId="{9302A54A-46E6-A5C4-B63D-25A7A80B2D4F}"/>
          </ac:cxnSpMkLst>
        </pc:cxnChg>
        <pc:cxnChg chg="add mod">
          <ac:chgData name="Yunzhe Zheng" userId="729aa177-6b21-4cdc-b189-bdf2e662bdbe" providerId="ADAL" clId="{A321B135-221B-40EB-ACBB-F6C872DC3AAF}" dt="2022-06-12T11:48:38.856" v="1395" actId="164"/>
          <ac:cxnSpMkLst>
            <pc:docMk/>
            <pc:sldMk cId="34261285" sldId="264"/>
            <ac:cxnSpMk id="19" creationId="{B47B9E64-57F1-F740-5C1C-BAC9D0745BE7}"/>
          </ac:cxnSpMkLst>
        </pc:cxnChg>
        <pc:cxnChg chg="del mod">
          <ac:chgData name="Yunzhe Zheng" userId="729aa177-6b21-4cdc-b189-bdf2e662bdbe" providerId="ADAL" clId="{A321B135-221B-40EB-ACBB-F6C872DC3AAF}" dt="2022-06-12T11:48:54.812" v="1400" actId="21"/>
          <ac:cxnSpMkLst>
            <pc:docMk/>
            <pc:sldMk cId="34261285" sldId="264"/>
            <ac:cxnSpMk id="39" creationId="{E997603D-D7C9-9B9C-25D6-B63D678F9859}"/>
          </ac:cxnSpMkLst>
        </pc:cxnChg>
        <pc:cxnChg chg="mod">
          <ac:chgData name="Yunzhe Zheng" userId="729aa177-6b21-4cdc-b189-bdf2e662bdbe" providerId="ADAL" clId="{A321B135-221B-40EB-ACBB-F6C872DC3AAF}" dt="2022-06-12T11:48:56.981" v="1401" actId="14100"/>
          <ac:cxnSpMkLst>
            <pc:docMk/>
            <pc:sldMk cId="34261285" sldId="264"/>
            <ac:cxnSpMk id="40" creationId="{465B16F7-4C73-FC8E-1174-57C552038C9A}"/>
          </ac:cxnSpMkLst>
        </pc:cxnChg>
      </pc:sldChg>
      <pc:sldChg chg="modSp new mod">
        <pc:chgData name="Yunzhe Zheng" userId="729aa177-6b21-4cdc-b189-bdf2e662bdbe" providerId="ADAL" clId="{A321B135-221B-40EB-ACBB-F6C872DC3AAF}" dt="2022-06-19T12:43:24.141" v="5454" actId="20577"/>
        <pc:sldMkLst>
          <pc:docMk/>
          <pc:sldMk cId="328022018" sldId="265"/>
        </pc:sldMkLst>
        <pc:spChg chg="mod">
          <ac:chgData name="Yunzhe Zheng" userId="729aa177-6b21-4cdc-b189-bdf2e662bdbe" providerId="ADAL" clId="{A321B135-221B-40EB-ACBB-F6C872DC3AAF}" dt="2022-06-19T12:43:24.141" v="5454" actId="20577"/>
          <ac:spMkLst>
            <pc:docMk/>
            <pc:sldMk cId="328022018" sldId="265"/>
            <ac:spMk id="2" creationId="{EA2224FC-C170-6E3F-E7F6-D54EF23DDCC1}"/>
          </ac:spMkLst>
        </pc:spChg>
      </pc:sldChg>
      <pc:sldChg chg="addSp delSp modSp new mod">
        <pc:chgData name="Yunzhe Zheng" userId="729aa177-6b21-4cdc-b189-bdf2e662bdbe" providerId="ADAL" clId="{A321B135-221B-40EB-ACBB-F6C872DC3AAF}" dt="2022-06-18T12:56:10.512" v="3899" actId="14100"/>
        <pc:sldMkLst>
          <pc:docMk/>
          <pc:sldMk cId="402609784" sldId="266"/>
        </pc:sldMkLst>
        <pc:spChg chg="mod">
          <ac:chgData name="Yunzhe Zheng" userId="729aa177-6b21-4cdc-b189-bdf2e662bdbe" providerId="ADAL" clId="{A321B135-221B-40EB-ACBB-F6C872DC3AAF}" dt="2022-06-18T09:15:42.221" v="1850" actId="20577"/>
          <ac:spMkLst>
            <pc:docMk/>
            <pc:sldMk cId="402609784" sldId="266"/>
            <ac:spMk id="2" creationId="{53E4845C-7CF3-BED1-65BC-15FD10364C8A}"/>
          </ac:spMkLst>
        </pc:spChg>
        <pc:spChg chg="del">
          <ac:chgData name="Yunzhe Zheng" userId="729aa177-6b21-4cdc-b189-bdf2e662bdbe" providerId="ADAL" clId="{A321B135-221B-40EB-ACBB-F6C872DC3AAF}" dt="2022-06-18T09:16:07.596" v="1851" actId="22"/>
          <ac:spMkLst>
            <pc:docMk/>
            <pc:sldMk cId="402609784" sldId="266"/>
            <ac:spMk id="3" creationId="{F5EE80A0-A0DC-65E6-8C0D-CB51D3DE0CB2}"/>
          </ac:spMkLst>
        </pc:spChg>
        <pc:spChg chg="add mod">
          <ac:chgData name="Yunzhe Zheng" userId="729aa177-6b21-4cdc-b189-bdf2e662bdbe" providerId="ADAL" clId="{A321B135-221B-40EB-ACBB-F6C872DC3AAF}" dt="2022-06-18T12:55:18.122" v="3883" actId="1076"/>
          <ac:spMkLst>
            <pc:docMk/>
            <pc:sldMk cId="402609784" sldId="266"/>
            <ac:spMk id="7" creationId="{338B938B-0A3B-0F39-CE34-127C35A1E4EB}"/>
          </ac:spMkLst>
        </pc:spChg>
        <pc:spChg chg="add mod">
          <ac:chgData name="Yunzhe Zheng" userId="729aa177-6b21-4cdc-b189-bdf2e662bdbe" providerId="ADAL" clId="{A321B135-221B-40EB-ACBB-F6C872DC3AAF}" dt="2022-06-18T12:31:09.704" v="2499" actId="1076"/>
          <ac:spMkLst>
            <pc:docMk/>
            <pc:sldMk cId="402609784" sldId="266"/>
            <ac:spMk id="8" creationId="{FCFC51BA-F3A0-5F71-8B57-320EC8D646F0}"/>
          </ac:spMkLst>
        </pc:spChg>
        <pc:spChg chg="add mod">
          <ac:chgData name="Yunzhe Zheng" userId="729aa177-6b21-4cdc-b189-bdf2e662bdbe" providerId="ADAL" clId="{A321B135-221B-40EB-ACBB-F6C872DC3AAF}" dt="2022-06-18T12:31:09.704" v="2499" actId="1076"/>
          <ac:spMkLst>
            <pc:docMk/>
            <pc:sldMk cId="402609784" sldId="266"/>
            <ac:spMk id="9" creationId="{68247F33-CFD9-540D-34DA-3B60DDF08FEC}"/>
          </ac:spMkLst>
        </pc:spChg>
        <pc:spChg chg="add mod">
          <ac:chgData name="Yunzhe Zheng" userId="729aa177-6b21-4cdc-b189-bdf2e662bdbe" providerId="ADAL" clId="{A321B135-221B-40EB-ACBB-F6C872DC3AAF}" dt="2022-06-18T12:31:09.704" v="2499" actId="1076"/>
          <ac:spMkLst>
            <pc:docMk/>
            <pc:sldMk cId="402609784" sldId="266"/>
            <ac:spMk id="10" creationId="{515DAF01-D6E2-B8D3-CCFC-0D3FADFDA77B}"/>
          </ac:spMkLst>
        </pc:spChg>
        <pc:spChg chg="add mod">
          <ac:chgData name="Yunzhe Zheng" userId="729aa177-6b21-4cdc-b189-bdf2e662bdbe" providerId="ADAL" clId="{A321B135-221B-40EB-ACBB-F6C872DC3AAF}" dt="2022-06-18T12:31:09.704" v="2499" actId="1076"/>
          <ac:spMkLst>
            <pc:docMk/>
            <pc:sldMk cId="402609784" sldId="266"/>
            <ac:spMk id="11" creationId="{21B30F3B-3B64-767E-AB95-4E221C5594FB}"/>
          </ac:spMkLst>
        </pc:spChg>
        <pc:spChg chg="add mod">
          <ac:chgData name="Yunzhe Zheng" userId="729aa177-6b21-4cdc-b189-bdf2e662bdbe" providerId="ADAL" clId="{A321B135-221B-40EB-ACBB-F6C872DC3AAF}" dt="2022-06-18T12:55:56.276" v="3896" actId="14100"/>
          <ac:spMkLst>
            <pc:docMk/>
            <pc:sldMk cId="402609784" sldId="266"/>
            <ac:spMk id="12" creationId="{E130B82F-EC79-2A24-F61B-0A2365D586B9}"/>
          </ac:spMkLst>
        </pc:spChg>
        <pc:spChg chg="add mod">
          <ac:chgData name="Yunzhe Zheng" userId="729aa177-6b21-4cdc-b189-bdf2e662bdbe" providerId="ADAL" clId="{A321B135-221B-40EB-ACBB-F6C872DC3AAF}" dt="2022-06-18T12:56:10.512" v="3899" actId="14100"/>
          <ac:spMkLst>
            <pc:docMk/>
            <pc:sldMk cId="402609784" sldId="266"/>
            <ac:spMk id="13" creationId="{8B5BDF14-34E1-02FE-16F0-9C08AD27F3AC}"/>
          </ac:spMkLst>
        </pc:spChg>
        <pc:spChg chg="add mod">
          <ac:chgData name="Yunzhe Zheng" userId="729aa177-6b21-4cdc-b189-bdf2e662bdbe" providerId="ADAL" clId="{A321B135-221B-40EB-ACBB-F6C872DC3AAF}" dt="2022-06-18T12:56:06.333" v="3898" actId="14100"/>
          <ac:spMkLst>
            <pc:docMk/>
            <pc:sldMk cId="402609784" sldId="266"/>
            <ac:spMk id="14" creationId="{1F6F91E6-F546-569B-3A7A-F5B6857855FA}"/>
          </ac:spMkLst>
        </pc:spChg>
        <pc:picChg chg="add mod ord">
          <ac:chgData name="Yunzhe Zheng" userId="729aa177-6b21-4cdc-b189-bdf2e662bdbe" providerId="ADAL" clId="{A321B135-221B-40EB-ACBB-F6C872DC3AAF}" dt="2022-06-18T12:30:17" v="2488" actId="1076"/>
          <ac:picMkLst>
            <pc:docMk/>
            <pc:sldMk cId="402609784" sldId="266"/>
            <ac:picMk id="5" creationId="{757C609B-C19D-1B74-F075-D07137C32F1E}"/>
          </ac:picMkLst>
        </pc:picChg>
      </pc:sldChg>
      <pc:sldChg chg="addSp delSp modSp new mod setBg">
        <pc:chgData name="Yunzhe Zheng" userId="729aa177-6b21-4cdc-b189-bdf2e662bdbe" providerId="ADAL" clId="{A321B135-221B-40EB-ACBB-F6C872DC3AAF}" dt="2022-06-18T12:41:28.888" v="3001" actId="20577"/>
        <pc:sldMkLst>
          <pc:docMk/>
          <pc:sldMk cId="3333632129" sldId="267"/>
        </pc:sldMkLst>
        <pc:spChg chg="mod">
          <ac:chgData name="Yunzhe Zheng" userId="729aa177-6b21-4cdc-b189-bdf2e662bdbe" providerId="ADAL" clId="{A321B135-221B-40EB-ACBB-F6C872DC3AAF}" dt="2022-06-18T09:25:53.519" v="2315" actId="20577"/>
          <ac:spMkLst>
            <pc:docMk/>
            <pc:sldMk cId="3333632129" sldId="267"/>
            <ac:spMk id="2" creationId="{84540272-3ECA-83C6-0A3C-5FD23EA0DC60}"/>
          </ac:spMkLst>
        </pc:spChg>
        <pc:spChg chg="del">
          <ac:chgData name="Yunzhe Zheng" userId="729aa177-6b21-4cdc-b189-bdf2e662bdbe" providerId="ADAL" clId="{A321B135-221B-40EB-ACBB-F6C872DC3AAF}" dt="2022-06-18T09:26:04.384" v="2316" actId="22"/>
          <ac:spMkLst>
            <pc:docMk/>
            <pc:sldMk cId="3333632129" sldId="267"/>
            <ac:spMk id="3" creationId="{DA1A723E-C0EF-8C13-6958-8870021CE1F3}"/>
          </ac:spMkLst>
        </pc:spChg>
        <pc:spChg chg="add del mod">
          <ac:chgData name="Yunzhe Zheng" userId="729aa177-6b21-4cdc-b189-bdf2e662bdbe" providerId="ADAL" clId="{A321B135-221B-40EB-ACBB-F6C872DC3AAF}" dt="2022-06-18T12:36:42.540" v="2673" actId="767"/>
          <ac:spMkLst>
            <pc:docMk/>
            <pc:sldMk cId="3333632129" sldId="267"/>
            <ac:spMk id="6" creationId="{1E34F334-1BD9-24A5-F6AA-939C4D239F1A}"/>
          </ac:spMkLst>
        </pc:spChg>
        <pc:spChg chg="add mod">
          <ac:chgData name="Yunzhe Zheng" userId="729aa177-6b21-4cdc-b189-bdf2e662bdbe" providerId="ADAL" clId="{A321B135-221B-40EB-ACBB-F6C872DC3AAF}" dt="2022-06-18T12:36:51.673" v="2678" actId="20577"/>
          <ac:spMkLst>
            <pc:docMk/>
            <pc:sldMk cId="3333632129" sldId="267"/>
            <ac:spMk id="7" creationId="{5E35843C-A25E-0928-5B42-5A9F21848722}"/>
          </ac:spMkLst>
        </pc:spChg>
        <pc:spChg chg="add mod">
          <ac:chgData name="Yunzhe Zheng" userId="729aa177-6b21-4cdc-b189-bdf2e662bdbe" providerId="ADAL" clId="{A321B135-221B-40EB-ACBB-F6C872DC3AAF}" dt="2022-06-18T12:41:28.888" v="3001" actId="20577"/>
          <ac:spMkLst>
            <pc:docMk/>
            <pc:sldMk cId="3333632129" sldId="267"/>
            <ac:spMk id="8" creationId="{151E9AA4-4A09-90C8-5FC6-75610818A093}"/>
          </ac:spMkLst>
        </pc:spChg>
        <pc:picChg chg="add mod ord">
          <ac:chgData name="Yunzhe Zheng" userId="729aa177-6b21-4cdc-b189-bdf2e662bdbe" providerId="ADAL" clId="{A321B135-221B-40EB-ACBB-F6C872DC3AAF}" dt="2022-06-18T12:36:37.929" v="2671" actId="1076"/>
          <ac:picMkLst>
            <pc:docMk/>
            <pc:sldMk cId="3333632129" sldId="267"/>
            <ac:picMk id="5" creationId="{B169FA6E-FC23-8F7C-1B15-56A3ABD1B81F}"/>
          </ac:picMkLst>
        </pc:picChg>
      </pc:sldChg>
      <pc:sldChg chg="addSp modSp new mod">
        <pc:chgData name="Yunzhe Zheng" userId="729aa177-6b21-4cdc-b189-bdf2e662bdbe" providerId="ADAL" clId="{A321B135-221B-40EB-ACBB-F6C872DC3AAF}" dt="2022-06-19T12:42:26.552" v="5385" actId="113"/>
        <pc:sldMkLst>
          <pc:docMk/>
          <pc:sldMk cId="1808291985" sldId="268"/>
        </pc:sldMkLst>
        <pc:spChg chg="mod">
          <ac:chgData name="Yunzhe Zheng" userId="729aa177-6b21-4cdc-b189-bdf2e662bdbe" providerId="ADAL" clId="{A321B135-221B-40EB-ACBB-F6C872DC3AAF}" dt="2022-06-19T12:42:26.552" v="5385" actId="113"/>
          <ac:spMkLst>
            <pc:docMk/>
            <pc:sldMk cId="1808291985" sldId="268"/>
            <ac:spMk id="2" creationId="{C1DD8B59-F687-1E3F-475A-0363EF4E713E}"/>
          </ac:spMkLst>
        </pc:spChg>
        <pc:spChg chg="mod">
          <ac:chgData name="Yunzhe Zheng" userId="729aa177-6b21-4cdc-b189-bdf2e662bdbe" providerId="ADAL" clId="{A321B135-221B-40EB-ACBB-F6C872DC3AAF}" dt="2022-06-18T12:35:58.353" v="2669" actId="207"/>
          <ac:spMkLst>
            <pc:docMk/>
            <pc:sldMk cId="1808291985" sldId="268"/>
            <ac:spMk id="3" creationId="{524B0E0E-A9E2-AF8C-7DEC-A6699F0CE7B4}"/>
          </ac:spMkLst>
        </pc:spChg>
        <pc:picChg chg="add mod">
          <ac:chgData name="Yunzhe Zheng" userId="729aa177-6b21-4cdc-b189-bdf2e662bdbe" providerId="ADAL" clId="{A321B135-221B-40EB-ACBB-F6C872DC3AAF}" dt="2022-06-18T12:34:33.100" v="2595" actId="1076"/>
          <ac:picMkLst>
            <pc:docMk/>
            <pc:sldMk cId="1808291985" sldId="268"/>
            <ac:picMk id="5" creationId="{447F97A6-82F0-54A9-A891-03BBA265F826}"/>
          </ac:picMkLst>
        </pc:picChg>
      </pc:sldChg>
      <pc:sldChg chg="addSp delSp modSp new mod">
        <pc:chgData name="Yunzhe Zheng" userId="729aa177-6b21-4cdc-b189-bdf2e662bdbe" providerId="ADAL" clId="{A321B135-221B-40EB-ACBB-F6C872DC3AAF}" dt="2022-06-18T12:44:50.453" v="3345" actId="1076"/>
        <pc:sldMkLst>
          <pc:docMk/>
          <pc:sldMk cId="3078229579" sldId="269"/>
        </pc:sldMkLst>
        <pc:spChg chg="mod">
          <ac:chgData name="Yunzhe Zheng" userId="729aa177-6b21-4cdc-b189-bdf2e662bdbe" providerId="ADAL" clId="{A321B135-221B-40EB-ACBB-F6C872DC3AAF}" dt="2022-06-18T12:41:51.613" v="3091" actId="20577"/>
          <ac:spMkLst>
            <pc:docMk/>
            <pc:sldMk cId="3078229579" sldId="269"/>
            <ac:spMk id="2" creationId="{3394B1F8-41F7-0657-D5DC-31A5C3D0A39A}"/>
          </ac:spMkLst>
        </pc:spChg>
        <pc:spChg chg="del">
          <ac:chgData name="Yunzhe Zheng" userId="729aa177-6b21-4cdc-b189-bdf2e662bdbe" providerId="ADAL" clId="{A321B135-221B-40EB-ACBB-F6C872DC3AAF}" dt="2022-06-18T09:27:28.211" v="2341" actId="22"/>
          <ac:spMkLst>
            <pc:docMk/>
            <pc:sldMk cId="3078229579" sldId="269"/>
            <ac:spMk id="3" creationId="{11B328D3-B7C2-B265-AE9D-EFC03DB513C9}"/>
          </ac:spMkLst>
        </pc:spChg>
        <pc:spChg chg="add mod">
          <ac:chgData name="Yunzhe Zheng" userId="729aa177-6b21-4cdc-b189-bdf2e662bdbe" providerId="ADAL" clId="{A321B135-221B-40EB-ACBB-F6C872DC3AAF}" dt="2022-06-18T12:44:50.453" v="3345" actId="1076"/>
          <ac:spMkLst>
            <pc:docMk/>
            <pc:sldMk cId="3078229579" sldId="269"/>
            <ac:spMk id="6" creationId="{81443F7D-296A-8AA6-DA38-4864656C43D5}"/>
          </ac:spMkLst>
        </pc:spChg>
        <pc:spChg chg="add del mod">
          <ac:chgData name="Yunzhe Zheng" userId="729aa177-6b21-4cdc-b189-bdf2e662bdbe" providerId="ADAL" clId="{A321B135-221B-40EB-ACBB-F6C872DC3AAF}" dt="2022-06-18T12:43:58.410" v="3212" actId="767"/>
          <ac:spMkLst>
            <pc:docMk/>
            <pc:sldMk cId="3078229579" sldId="269"/>
            <ac:spMk id="7" creationId="{DCC5CE64-3093-7164-C280-FD0B9E68C496}"/>
          </ac:spMkLst>
        </pc:spChg>
        <pc:picChg chg="add mod ord">
          <ac:chgData name="Yunzhe Zheng" userId="729aa177-6b21-4cdc-b189-bdf2e662bdbe" providerId="ADAL" clId="{A321B135-221B-40EB-ACBB-F6C872DC3AAF}" dt="2022-06-18T12:42:21.883" v="3092" actId="1076"/>
          <ac:picMkLst>
            <pc:docMk/>
            <pc:sldMk cId="3078229579" sldId="269"/>
            <ac:picMk id="5" creationId="{2C95971B-92A1-E617-E654-2AAB931CFC29}"/>
          </ac:picMkLst>
        </pc:picChg>
      </pc:sldChg>
      <pc:sldChg chg="addSp delSp modSp new mod">
        <pc:chgData name="Yunzhe Zheng" userId="729aa177-6b21-4cdc-b189-bdf2e662bdbe" providerId="ADAL" clId="{A321B135-221B-40EB-ACBB-F6C872DC3AAF}" dt="2022-06-18T12:54:34.991" v="3877" actId="207"/>
        <pc:sldMkLst>
          <pc:docMk/>
          <pc:sldMk cId="1811868911" sldId="270"/>
        </pc:sldMkLst>
        <pc:spChg chg="mod">
          <ac:chgData name="Yunzhe Zheng" userId="729aa177-6b21-4cdc-b189-bdf2e662bdbe" providerId="ADAL" clId="{A321B135-221B-40EB-ACBB-F6C872DC3AAF}" dt="2022-06-18T12:45:12.509" v="3352" actId="20577"/>
          <ac:spMkLst>
            <pc:docMk/>
            <pc:sldMk cId="1811868911" sldId="270"/>
            <ac:spMk id="2" creationId="{B0674426-8607-06CF-6C25-1742813F977A}"/>
          </ac:spMkLst>
        </pc:spChg>
        <pc:spChg chg="del">
          <ac:chgData name="Yunzhe Zheng" userId="729aa177-6b21-4cdc-b189-bdf2e662bdbe" providerId="ADAL" clId="{A321B135-221B-40EB-ACBB-F6C872DC3AAF}" dt="2022-06-18T09:28:12.306" v="2411" actId="22"/>
          <ac:spMkLst>
            <pc:docMk/>
            <pc:sldMk cId="1811868911" sldId="270"/>
            <ac:spMk id="3" creationId="{57201927-E049-4D3B-7CD3-CC0861E3DA5B}"/>
          </ac:spMkLst>
        </pc:spChg>
        <pc:spChg chg="add mod">
          <ac:chgData name="Yunzhe Zheng" userId="729aa177-6b21-4cdc-b189-bdf2e662bdbe" providerId="ADAL" clId="{A321B135-221B-40EB-ACBB-F6C872DC3AAF}" dt="2022-06-18T12:54:34.991" v="3877" actId="207"/>
          <ac:spMkLst>
            <pc:docMk/>
            <pc:sldMk cId="1811868911" sldId="270"/>
            <ac:spMk id="6" creationId="{8E24511E-F912-D3A0-2B0D-55C611F8C34F}"/>
          </ac:spMkLst>
        </pc:spChg>
        <pc:picChg chg="add mod ord">
          <ac:chgData name="Yunzhe Zheng" userId="729aa177-6b21-4cdc-b189-bdf2e662bdbe" providerId="ADAL" clId="{A321B135-221B-40EB-ACBB-F6C872DC3AAF}" dt="2022-06-18T12:53:13.108" v="3816" actId="1076"/>
          <ac:picMkLst>
            <pc:docMk/>
            <pc:sldMk cId="1811868911" sldId="270"/>
            <ac:picMk id="5" creationId="{652EEAE4-F345-D59A-74B7-2B8F430BF89F}"/>
          </ac:picMkLst>
        </pc:picChg>
      </pc:sldChg>
      <pc:sldChg chg="addSp modSp new mod">
        <pc:chgData name="Yunzhe Zheng" userId="729aa177-6b21-4cdc-b189-bdf2e662bdbe" providerId="ADAL" clId="{A321B135-221B-40EB-ACBB-F6C872DC3AAF}" dt="2022-06-18T14:44:03.421" v="4998" actId="1076"/>
        <pc:sldMkLst>
          <pc:docMk/>
          <pc:sldMk cId="4259022055" sldId="271"/>
        </pc:sldMkLst>
        <pc:spChg chg="mod">
          <ac:chgData name="Yunzhe Zheng" userId="729aa177-6b21-4cdc-b189-bdf2e662bdbe" providerId="ADAL" clId="{A321B135-221B-40EB-ACBB-F6C872DC3AAF}" dt="2022-06-18T14:40:37.354" v="4742" actId="20577"/>
          <ac:spMkLst>
            <pc:docMk/>
            <pc:sldMk cId="4259022055" sldId="271"/>
            <ac:spMk id="2" creationId="{F9B83152-9B4D-FE98-BCC1-D7EC33AF6879}"/>
          </ac:spMkLst>
        </pc:spChg>
        <pc:spChg chg="mod">
          <ac:chgData name="Yunzhe Zheng" userId="729aa177-6b21-4cdc-b189-bdf2e662bdbe" providerId="ADAL" clId="{A321B135-221B-40EB-ACBB-F6C872DC3AAF}" dt="2022-06-18T14:44:02.131" v="4997" actId="14100"/>
          <ac:spMkLst>
            <pc:docMk/>
            <pc:sldMk cId="4259022055" sldId="271"/>
            <ac:spMk id="3" creationId="{63D2BA15-2FB1-546C-D4B9-F87D610E48BC}"/>
          </ac:spMkLst>
        </pc:spChg>
        <pc:picChg chg="add mod">
          <ac:chgData name="Yunzhe Zheng" userId="729aa177-6b21-4cdc-b189-bdf2e662bdbe" providerId="ADAL" clId="{A321B135-221B-40EB-ACBB-F6C872DC3AAF}" dt="2022-06-18T14:44:03.421" v="4998" actId="1076"/>
          <ac:picMkLst>
            <pc:docMk/>
            <pc:sldMk cId="4259022055" sldId="271"/>
            <ac:picMk id="5" creationId="{92280E52-D36F-E567-4C9F-6D789ED28453}"/>
          </ac:picMkLst>
        </pc:picChg>
      </pc:sldChg>
      <pc:sldChg chg="addSp modSp new mod">
        <pc:chgData name="Yunzhe Zheng" userId="729aa177-6b21-4cdc-b189-bdf2e662bdbe" providerId="ADAL" clId="{A321B135-221B-40EB-ACBB-F6C872DC3AAF}" dt="2022-06-18T14:38:52.540" v="4722" actId="20577"/>
        <pc:sldMkLst>
          <pc:docMk/>
          <pc:sldMk cId="737192473" sldId="272"/>
        </pc:sldMkLst>
        <pc:spChg chg="mod">
          <ac:chgData name="Yunzhe Zheng" userId="729aa177-6b21-4cdc-b189-bdf2e662bdbe" providerId="ADAL" clId="{A321B135-221B-40EB-ACBB-F6C872DC3AAF}" dt="2022-06-18T09:28:52.786" v="2445" actId="20577"/>
          <ac:spMkLst>
            <pc:docMk/>
            <pc:sldMk cId="737192473" sldId="272"/>
            <ac:spMk id="2" creationId="{7AE2C9D6-AAB3-C300-2BF3-8B1212D503FF}"/>
          </ac:spMkLst>
        </pc:spChg>
        <pc:spChg chg="mod">
          <ac:chgData name="Yunzhe Zheng" userId="729aa177-6b21-4cdc-b189-bdf2e662bdbe" providerId="ADAL" clId="{A321B135-221B-40EB-ACBB-F6C872DC3AAF}" dt="2022-06-18T14:38:52.540" v="4722" actId="20577"/>
          <ac:spMkLst>
            <pc:docMk/>
            <pc:sldMk cId="737192473" sldId="272"/>
            <ac:spMk id="3" creationId="{8F20F0FA-8333-BA0E-17DE-79E3BB475E80}"/>
          </ac:spMkLst>
        </pc:spChg>
        <pc:picChg chg="add mod">
          <ac:chgData name="Yunzhe Zheng" userId="729aa177-6b21-4cdc-b189-bdf2e662bdbe" providerId="ADAL" clId="{A321B135-221B-40EB-ACBB-F6C872DC3AAF}" dt="2022-06-18T12:59:06.439" v="3942" actId="1076"/>
          <ac:picMkLst>
            <pc:docMk/>
            <pc:sldMk cId="737192473" sldId="272"/>
            <ac:picMk id="4" creationId="{25CDEAC5-3903-2DEC-A9B2-581BE79377AF}"/>
          </ac:picMkLst>
        </pc:picChg>
      </pc:sldChg>
      <pc:sldChg chg="modSp new mod">
        <pc:chgData name="Yunzhe Zheng" userId="729aa177-6b21-4cdc-b189-bdf2e662bdbe" providerId="ADAL" clId="{A321B135-221B-40EB-ACBB-F6C872DC3AAF}" dt="2022-06-19T12:47:14.820" v="5503" actId="20577"/>
        <pc:sldMkLst>
          <pc:docMk/>
          <pc:sldMk cId="2650923407" sldId="273"/>
        </pc:sldMkLst>
        <pc:spChg chg="mod">
          <ac:chgData name="Yunzhe Zheng" userId="729aa177-6b21-4cdc-b189-bdf2e662bdbe" providerId="ADAL" clId="{A321B135-221B-40EB-ACBB-F6C872DC3AAF}" dt="2022-06-19T12:46:06.021" v="5475" actId="20577"/>
          <ac:spMkLst>
            <pc:docMk/>
            <pc:sldMk cId="2650923407" sldId="273"/>
            <ac:spMk id="2" creationId="{6C4E0142-F281-49C7-4CAB-6A234E863487}"/>
          </ac:spMkLst>
        </pc:spChg>
        <pc:spChg chg="mod">
          <ac:chgData name="Yunzhe Zheng" userId="729aa177-6b21-4cdc-b189-bdf2e662bdbe" providerId="ADAL" clId="{A321B135-221B-40EB-ACBB-F6C872DC3AAF}" dt="2022-06-19T12:47:14.820" v="5503" actId="20577"/>
          <ac:spMkLst>
            <pc:docMk/>
            <pc:sldMk cId="2650923407" sldId="273"/>
            <ac:spMk id="3" creationId="{C8A55B35-B6F7-86BD-846E-C005209E76A3}"/>
          </ac:spMkLst>
        </pc:spChg>
      </pc:sldChg>
      <pc:sldMasterChg chg="setBg modSldLayout">
        <pc:chgData name="Yunzhe Zheng" userId="729aa177-6b21-4cdc-b189-bdf2e662bdbe" providerId="ADAL" clId="{A321B135-221B-40EB-ACBB-F6C872DC3AAF}" dt="2022-06-18T12:41:08.354" v="2993"/>
        <pc:sldMasterMkLst>
          <pc:docMk/>
          <pc:sldMasterMk cId="3419895724" sldId="2147483648"/>
        </pc:sldMasterMkLst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3467955899" sldId="2147483649"/>
          </pc:sldLayoutMkLst>
        </pc:sldLayoutChg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654334325" sldId="2147483650"/>
          </pc:sldLayoutMkLst>
        </pc:sldLayoutChg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2512931751" sldId="2147483651"/>
          </pc:sldLayoutMkLst>
        </pc:sldLayoutChg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3817810673" sldId="2147483652"/>
          </pc:sldLayoutMkLst>
        </pc:sldLayoutChg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491875816" sldId="2147483653"/>
          </pc:sldLayoutMkLst>
        </pc:sldLayoutChg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3969956100" sldId="2147483654"/>
          </pc:sldLayoutMkLst>
        </pc:sldLayoutChg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3881418016" sldId="2147483655"/>
          </pc:sldLayoutMkLst>
        </pc:sldLayoutChg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624660864" sldId="2147483656"/>
          </pc:sldLayoutMkLst>
        </pc:sldLayoutChg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2067375068" sldId="2147483657"/>
          </pc:sldLayoutMkLst>
        </pc:sldLayoutChg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955512841" sldId="2147483658"/>
          </pc:sldLayoutMkLst>
        </pc:sldLayoutChg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258880583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F2D1-953F-8843-F15C-00121485C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EAACA-0217-E8F9-6906-E2148ACE6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804A3-8BB1-6D0E-E1E1-BF9EF220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308C-A22B-3947-D69B-82DEC18A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A0507-59DC-C74D-7876-F706F67B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5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871B-7093-9CB3-07FE-8A00292C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8EF08-4B0F-6CCF-40B9-B6CA08842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3D51-C116-219F-D55C-86FC7F59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C17F0-5D73-70A7-F9E8-7E2E8A6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E3DC0-F924-A9A3-5CD6-981B0836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1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A1656-D6D7-98A4-55CF-7FED800E6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3CE87-FAE2-F79C-ECBB-6176703C9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FCF95-2457-272E-A6A8-DDD40AF9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E0503-D232-EF55-C840-142B467B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D651-7D62-99E4-FF2A-35AED039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0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9C09-721C-DF9D-2E83-DC432579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EA69-F23F-AB81-86BC-8B07E3BDF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464" y="1253331"/>
            <a:ext cx="10515600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CAD4A-2E89-768B-4083-30A34F38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83C55-0DCD-A3CA-D5B0-A731EC08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FBAA-18FC-76C4-2B25-961B25BC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3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5687-2DEB-664E-2D4B-2E2CB80C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32112-B1E0-0661-2779-9C6FA0D7F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23BA0-0117-FCB4-8054-1ACAB3DD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2B8A0-53E2-924D-7024-688C9BA7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F378-2A9B-6A78-1B95-6389001A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3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AA20-0615-4658-84B5-00962982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C486D-A31C-54D5-3B69-260716753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7A663-8C75-010E-6CB5-36ADC1DB9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CF376-C89F-E707-ACED-3A51C267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963ED-659B-C8FF-CC1A-CC9EF051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644E9-BABA-9430-D9C9-7E836F8D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81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DF31-2218-CE13-286E-32C22201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9639D-BE3A-5892-BC7C-3E9E38F4F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E79FF-446A-8347-3DB9-E9AF09F6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C9682-63AF-9701-FE68-19507BC2D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D82C3-A397-6C24-5438-F637173FA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CEC68-EB35-42BE-1493-01C95951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9B9BB-FCDD-D516-9878-1EBEEFAC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145BD-D21C-316D-8804-ABFE84D5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7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7752-B75C-5533-2737-0393E1C7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86517-2E4A-BD05-0BB0-2D9DA96A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B403A-5958-CC98-2998-E1BC378A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B0BED-1957-9291-D6CF-92B723DF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5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CB67B-88B5-4E0C-BB31-4E8C518D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F44C9-C05C-EFF3-86A2-147A114D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A73B0-ACA2-F0F5-871E-97837257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1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0420-7A9F-B4FE-B3DD-1ED8FD86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E48E-F07E-AFC1-230D-01C86965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2AD5F-0413-989A-D904-06108B09E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E5D31-892C-056D-A5F1-94101F3A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95227-BF62-D83E-ECF6-4FC9C558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CF1BA-2AD9-4124-7F4F-3112043F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66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BF45-F3EE-C9DB-0F7B-91876686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D8992-C708-880E-C4E4-966A6814C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16DB3-2C45-A336-4A15-75CCDB563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9CA2F-2C4A-CEB7-27FD-24B0BDBC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7B8C6-C7EA-C4D3-7CA1-43BCAEB8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3A486-5DEC-5EB3-CBBA-26337885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37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3000" t="-6000" r="-2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74009-D9E1-3A55-2B16-657BB36F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79680-077E-CA88-6C1F-CF3560E3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8C547-95B3-4E06-2A7C-150C6878A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B5871-5A81-E4BA-B8B9-E522F7DC2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94EAA-0F6E-5E92-8B38-96313F2A0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9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7E2C-1647-DA14-475A-CB91EC1A2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Quantum-enhanced Markov chain Monte Carlo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2C200AE-947E-E5DD-EF8B-97CDB3696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Yunzhe Zheng</a:t>
            </a:r>
          </a:p>
          <a:p>
            <a:r>
              <a:rPr lang="en-US" altLang="zh-C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2022/6/12</a:t>
            </a:r>
            <a:endParaRPr lang="zh-CN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4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B1F8-41F7-0657-D5DC-31A5C3D0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Result – Experiment on a real quantum device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5971B-92A1-E617-E654-2AAB931CF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289" y="2726083"/>
            <a:ext cx="6355661" cy="364614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443F7D-296A-8AA6-DA38-4864656C43D5}"/>
              </a:ext>
            </a:extLst>
          </p:cNvPr>
          <p:cNvSpPr txBox="1">
            <a:spLocks/>
          </p:cNvSpPr>
          <p:nvPr/>
        </p:nvSpPr>
        <p:spPr>
          <a:xfrm>
            <a:off x="593604" y="1253331"/>
            <a:ext cx="111424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Experimental result falls behind theory predication (due to noise), but still outperforms classical algorithm.</a:t>
            </a:r>
          </a:p>
        </p:txBody>
      </p:sp>
    </p:spTree>
    <p:extLst>
      <p:ext uri="{BB962C8B-B14F-4D97-AF65-F5344CB8AC3E}">
        <p14:creationId xmlns:p14="http://schemas.microsoft.com/office/powerpoint/2010/main" val="307822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4426-8607-06CF-6C25-1742813F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Application – magnetization estimation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EEAE4-F345-D59A-74B7-2B8F430BF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3994" y="3655699"/>
            <a:ext cx="4516131" cy="31520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E24511E-F912-D3A0-2B0D-55C611F8C3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229" y="822011"/>
                <a:ext cx="11142453" cy="2692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Problem: Sample system magnetization using Monte Carlo method.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𝑠𝑎𝑚𝑝𝑙𝑒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/>
                  <a:t>Quantum Algorithm can sample different local minima quite evenly.</a:t>
                </a:r>
              </a:p>
              <a:p>
                <a:pPr lvl="1"/>
                <a:r>
                  <a:rPr lang="en-US" altLang="zh-CN" dirty="0"/>
                  <a:t>Not be trapped in a local state.</a:t>
                </a:r>
              </a:p>
              <a:p>
                <a:r>
                  <a:rPr lang="en-US" altLang="zh-CN" dirty="0"/>
                  <a:t>Converges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) much faster than classical algorithms.</a:t>
                </a:r>
              </a:p>
              <a:p>
                <a:pPr lvl="1"/>
                <a:r>
                  <a:rPr lang="en-US" altLang="zh-CN" dirty="0"/>
                  <a:t>Uniform: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/>
                  <a:t>) / Local: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CN" dirty="0"/>
                  <a:t>)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E24511E-F912-D3A0-2B0D-55C611F8C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29" y="822011"/>
                <a:ext cx="11142453" cy="2692714"/>
              </a:xfrm>
              <a:prstGeom prst="rect">
                <a:avLst/>
              </a:prstGeom>
              <a:blipFill>
                <a:blip r:embed="rId3"/>
                <a:stretch>
                  <a:fillRect l="-821" t="-4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86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3152-9B4D-FE98-BCC1-D7EC33AF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Quantum Speed-up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2BA15-2FB1-546C-D4B9-F87D610E48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464" y="1253331"/>
                <a:ext cx="10515600" cy="1983367"/>
              </a:xfrm>
            </p:spPr>
            <p:txBody>
              <a:bodyPr/>
              <a:lstStyle/>
              <a:p>
                <a:r>
                  <a:rPr lang="en-US" altLang="zh-CN" dirty="0"/>
                  <a:t>Quantum algorithm can propose transition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based on energy gap</a:t>
                </a:r>
              </a:p>
              <a:p>
                <a:r>
                  <a:rPr lang="en-US" altLang="zh-CN" dirty="0"/>
                  <a:t>Quantum algorithm propose transition nonlocally (Like uniform classical algorithm).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2BA15-2FB1-546C-D4B9-F87D610E4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464" y="1253331"/>
                <a:ext cx="10515600" cy="1983367"/>
              </a:xfrm>
              <a:blipFill>
                <a:blip r:embed="rId2"/>
                <a:stretch>
                  <a:fillRect l="-1043" t="-5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2280E52-D36F-E567-4C9F-6D789ED2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095" y="3429000"/>
            <a:ext cx="8320088" cy="29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2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C9D6-AAB3-C300-2BF3-8B1212D5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0F0FA-8333-BA0E-17DE-79E3BB475E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464" y="1253331"/>
                <a:ext cx="11070186" cy="4351338"/>
              </a:xfrm>
            </p:spPr>
            <p:txBody>
              <a:bodyPr/>
              <a:lstStyle/>
              <a:p>
                <a:r>
                  <a:rPr lang="en-US" altLang="zh-CN" dirty="0"/>
                  <a:t>Classical algorithm for MCMC:</a:t>
                </a:r>
              </a:p>
              <a:p>
                <a:pPr lvl="1"/>
                <a:r>
                  <a:rPr lang="en-US" altLang="zh-CN" dirty="0"/>
                  <a:t>We choose transition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arbitrarily (since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dirty="0"/>
                  <a:t> is arbitrary. )</a:t>
                </a:r>
              </a:p>
              <a:p>
                <a:pPr lvl="1"/>
                <a:r>
                  <a:rPr lang="en-US" altLang="zh-CN" dirty="0"/>
                  <a:t>Hard to sample all local minima due to energy barriers.</a:t>
                </a:r>
              </a:p>
              <a:p>
                <a:r>
                  <a:rPr lang="en-US" altLang="zh-CN" dirty="0"/>
                  <a:t>Quantum MCMC:</a:t>
                </a:r>
              </a:p>
              <a:p>
                <a:pPr lvl="1"/>
                <a:r>
                  <a:rPr lang="en-US" altLang="zh-CN" dirty="0"/>
                  <a:t>Quantum Computers choose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based on problem Hamiltonians.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𝑖𝐻𝑡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Not confined by energy barriers.</a:t>
                </a:r>
              </a:p>
              <a:p>
                <a:pPr lvl="1"/>
                <a:r>
                  <a:rPr lang="en-US" altLang="zh-CN" dirty="0"/>
                  <a:t>Robust to device noise: error only makes convergence slow.</a:t>
                </a:r>
              </a:p>
              <a:p>
                <a:pPr lvl="2"/>
                <a:r>
                  <a:rPr lang="en-US" altLang="zh-CN" dirty="0"/>
                  <a:t>Quantum Algorithm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𝑢𝑙𝑙𝑦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𝐷𝑒𝑝𝑜𝑙𝑎𝑟𝑖𝑧𝑖𝑛𝑔</m:t>
                        </m:r>
                      </m:e>
                    </m:groupCh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Classical Algorithm (Uniform)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0F0FA-8333-BA0E-17DE-79E3BB475E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464" y="1253331"/>
                <a:ext cx="11070186" cy="4351338"/>
              </a:xfrm>
              <a:blipFill>
                <a:blip r:embed="rId2"/>
                <a:stretch>
                  <a:fillRect l="-991" t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5CDEAC5-3903-2DEC-A9B2-581BE7937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480" y="116014"/>
            <a:ext cx="2776943" cy="17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9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0142-F281-49C7-4CAB-6A234E86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Code implementation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5B35-B6F7-86BD-846E-C005209E7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923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7F61-F635-5F83-D671-199836C4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Future research direction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5F56-C2B9-EADA-B9BC-3EE48003E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Associate this method with Protein Folding:</a:t>
            </a:r>
          </a:p>
          <a:p>
            <a:pPr lvl="1"/>
            <a:r>
              <a:rPr lang="en-US" altLang="zh-CN" dirty="0"/>
              <a:t>Protein Folding with Quantum Computer is of great commercial value in the near-term future. But it is greatly overlooked by the academia.</a:t>
            </a:r>
          </a:p>
          <a:p>
            <a:pPr lvl="1"/>
            <a:r>
              <a:rPr lang="en-US" altLang="zh-CN" dirty="0"/>
              <a:t>Specifically: Try to find out a quantity that governs the protein structure using this sampling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EDC5B-8E50-9721-77C4-1D92BE37F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84" y="0"/>
            <a:ext cx="2336313" cy="1174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6CFF25-537D-B5D1-C6DA-0392849B7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5934075"/>
            <a:ext cx="3895725" cy="485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B98F3B-30A7-1E7B-8013-2E8EFF2D1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584" y="2976654"/>
            <a:ext cx="5124653" cy="332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07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24FC-C170-6E3F-E7F6-D54EF23D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7F90-6E1C-CFF9-BB41-56DDCAEE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2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F1A7-79D7-028B-C1BD-EE856541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23064" cy="68103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Sampling distribution of </a:t>
            </a:r>
            <a:r>
              <a:rPr lang="en-US" altLang="zh-CN" dirty="0" err="1"/>
              <a:t>Ising</a:t>
            </a:r>
            <a:r>
              <a:rPr lang="en-US" altLang="zh-CN" dirty="0"/>
              <a:t> models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8A39-F605-ADC7-146C-AFEEB827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random </a:t>
            </a:r>
            <a:r>
              <a:rPr lang="en-US" altLang="zh-CN" dirty="0" err="1"/>
              <a:t>Ising</a:t>
            </a:r>
            <a:r>
              <a:rPr lang="en-US" altLang="zh-CN" dirty="0"/>
              <a:t> model</a:t>
            </a:r>
          </a:p>
          <a:p>
            <a:endParaRPr lang="en-US" altLang="zh-CN" dirty="0"/>
          </a:p>
          <a:p>
            <a:r>
              <a:rPr lang="en-US" altLang="zh-CN" dirty="0"/>
              <a:t>We want to know its Boltzmann distribution: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This problem is significant in:</a:t>
            </a:r>
          </a:p>
          <a:p>
            <a:pPr lvl="1"/>
            <a:r>
              <a:rPr lang="en-US" altLang="zh-CN" dirty="0"/>
              <a:t>Statistic Physics - Sampling system quantities!</a:t>
            </a:r>
          </a:p>
          <a:p>
            <a:pPr lvl="1"/>
            <a:r>
              <a:rPr lang="en-US" altLang="zh-CN" dirty="0"/>
              <a:t>Machining Learning – Boltzmann machine </a:t>
            </a:r>
          </a:p>
          <a:p>
            <a:pPr lvl="1"/>
            <a:r>
              <a:rPr lang="en-US" altLang="zh-CN" dirty="0"/>
              <a:t>Optimization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AAD47-B9A4-3B22-9CC4-D0A5DAD41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991" y="1029390"/>
            <a:ext cx="4496159" cy="1025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6D5D01-6E33-6FBC-2F87-F0DFC43868DE}"/>
                  </a:ext>
                </a:extLst>
              </p:cNvPr>
              <p:cNvSpPr txBox="1"/>
              <p:nvPr/>
            </p:nvSpPr>
            <p:spPr>
              <a:xfrm>
                <a:off x="1925205" y="2910396"/>
                <a:ext cx="177337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6D5D01-6E33-6FBC-2F87-F0DFC4386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205" y="2910396"/>
                <a:ext cx="1773371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5C842C-886A-756F-B2E8-4BA571BDC595}"/>
                  </a:ext>
                </a:extLst>
              </p:cNvPr>
              <p:cNvSpPr txBox="1"/>
              <p:nvPr/>
            </p:nvSpPr>
            <p:spPr>
              <a:xfrm>
                <a:off x="5690558" y="3125477"/>
                <a:ext cx="327448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 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Partition function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5C842C-886A-756F-B2E8-4BA571BDC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558" y="3125477"/>
                <a:ext cx="3274486" cy="295594"/>
              </a:xfrm>
              <a:prstGeom prst="rect">
                <a:avLst/>
              </a:prstGeom>
              <a:blipFill>
                <a:blip r:embed="rId4"/>
                <a:stretch>
                  <a:fillRect l="-2416" t="-20833" r="-2416" b="-47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28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DD1E-961C-16B5-D226-635402F8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3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Markov Chain Monte Carlo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1B098-FDC5-914B-AB9A-7A3D0F426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463" y="1253331"/>
                <a:ext cx="11011881" cy="4351338"/>
              </a:xfrm>
            </p:spPr>
            <p:txBody>
              <a:bodyPr/>
              <a:lstStyle/>
              <a:p>
                <a:r>
                  <a:rPr lang="en-US" altLang="zh-CN" dirty="0"/>
                  <a:t>Calculating Partition Function is hard classically!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MCMC: Random jump between spin configurations.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Local strategy: change only one spin. 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0010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→0110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Uniform strategy: pick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randomly. (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0010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1001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dirty="0"/>
                  <a:t> chosen properly, the final state of the Markov process converges to our wanted distribution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Irreducible and aperiodic.</a:t>
                </a:r>
              </a:p>
              <a:p>
                <a:pPr lvl="1"/>
                <a:r>
                  <a:rPr lang="en-US" altLang="zh-CN" dirty="0"/>
                  <a:t>Balance condition: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1B098-FDC5-914B-AB9A-7A3D0F426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463" y="1253331"/>
                <a:ext cx="11011881" cy="4351338"/>
              </a:xfrm>
              <a:blipFill>
                <a:blip r:embed="rId2"/>
                <a:stretch>
                  <a:fillRect l="-997" t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1FEB0B-4091-34F9-581E-E43E2C6F0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502" y="5467059"/>
            <a:ext cx="2935407" cy="5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B220A0-3A79-2A3C-BCDD-2D2F6C3DAA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CN" dirty="0"/>
                  <a:t>Choosing a good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B220A0-3A79-2A3C-BCDD-2D2F6C3DAA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29" t="-22321" b="-34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C6B801-E126-E1D9-9696-CFF449CB5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have a two-step approach:</a:t>
                </a:r>
              </a:p>
              <a:p>
                <a:pPr lvl="1"/>
                <a:r>
                  <a:rPr lang="en-US" altLang="zh-CN" dirty="0"/>
                  <a:t>Step 1 (Proposal): choose a predefined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Step 2 (Accept or not?): Compute the acceptance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After obtaining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dirty="0"/>
                  <a:t>, accept the jump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dirty="0"/>
                  <a:t>. If not accepted,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dirty="0"/>
                  <a:t>. Therefore,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Good news: We don’t need to calculate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/>
                  <a:t>, but only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ΔE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C6B801-E126-E1D9-9696-CFF449CB5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B660963-19E9-C3CB-1AC1-08B4CAE9F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298" y="2612503"/>
            <a:ext cx="3896264" cy="81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8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20A0-3A79-2A3C-BCDD-2D2F6C3D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Why go quantum?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C6B801-E126-E1D9-9696-CFF449CB5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464" y="1253330"/>
                <a:ext cx="10908800" cy="544076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Acceptance rate is too low from low-energy state to high-energy state (especially for low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)!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Hard to choose other minima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with classical strategies.</a:t>
                </a:r>
              </a:p>
              <a:p>
                <a:pPr lvl="1"/>
                <a:r>
                  <a:rPr lang="en-US" altLang="zh-CN" dirty="0"/>
                  <a:t>The Markov state is trapped in the local minima.</a:t>
                </a:r>
              </a:p>
              <a:p>
                <a:r>
                  <a:rPr lang="en-US" altLang="zh-CN" dirty="0"/>
                  <a:t>In quantum MCMC: </a:t>
                </a:r>
              </a:p>
              <a:p>
                <a:pPr lvl="1"/>
                <a:r>
                  <a:rPr lang="en-US" altLang="zh-CN" dirty="0"/>
                  <a:t>(Quantum Computer) we make transition by unitary operator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dirty="0"/>
                  <a:t> and measure it to be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CN" dirty="0"/>
                  <a:t>. In other words, the quantum computer chooses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for us.</a:t>
                </a:r>
              </a:p>
              <a:p>
                <a:pPr lvl="1"/>
                <a:r>
                  <a:rPr lang="en-US" altLang="zh-CN" dirty="0"/>
                  <a:t>(Classical Computer) The Acceptance rate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p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as Q offsets with each other.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C6B801-E126-E1D9-9696-CFF449CB5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464" y="1253330"/>
                <a:ext cx="10908800" cy="5440767"/>
              </a:xfrm>
              <a:blipFill>
                <a:blip r:embed="rId2"/>
                <a:stretch>
                  <a:fillRect l="-1006" t="-1906" r="-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32B849-D6AD-946E-B7B1-56073E15E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108" y="97541"/>
            <a:ext cx="1903656" cy="1166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35018B-586F-B80D-AB74-D32EF1E26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576" y="5604670"/>
            <a:ext cx="30765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1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90AEED6-971C-537D-F039-53E45BD835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CN" dirty="0"/>
                  <a:t>Choosing a good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90AEED6-971C-537D-F039-53E45BD83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29" t="-22321" b="-34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A066B-AFC7-3639-C110-2F4072481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464" y="1253331"/>
                <a:ext cx="10515600" cy="425032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𝑖𝐻𝑡</m:t>
                        </m:r>
                      </m:sup>
                    </m:sSup>
                  </m:oMath>
                </a14:m>
                <a:r>
                  <a:rPr lang="en-US" altLang="zh-CN" dirty="0"/>
                  <a:t>,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𝑝𝑟𝑜𝑏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Problem Hamiltonian:</a:t>
                </a:r>
              </a:p>
              <a:p>
                <a:pPr lvl="1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𝑝𝑟𝑜𝑏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Mixing Hamiltonian: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b="0" dirty="0"/>
                  <a:t>Normalization factor: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𝑚𝑖𝑥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𝑝𝑟𝑜𝑏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Control parameter: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 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A066B-AFC7-3639-C110-2F4072481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464" y="1253331"/>
                <a:ext cx="10515600" cy="4250322"/>
              </a:xfrm>
              <a:blipFill>
                <a:blip r:embed="rId3"/>
                <a:stretch>
                  <a:fillRect l="-1043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98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845C-7CF3-BED1-65BC-15FD1036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Trotterization</a:t>
            </a:r>
            <a:r>
              <a:rPr lang="en-US" altLang="zh-CN" dirty="0"/>
              <a:t> circuit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C609B-C19D-1B74-F075-D07137C32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597" y="1068406"/>
            <a:ext cx="8771749" cy="343464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8B938B-0A3B-0F39-CE34-127C35A1E4EB}"/>
                  </a:ext>
                </a:extLst>
              </p:cNvPr>
              <p:cNvSpPr txBox="1"/>
              <p:nvPr/>
            </p:nvSpPr>
            <p:spPr>
              <a:xfrm>
                <a:off x="2555514" y="5637143"/>
                <a:ext cx="6202392" cy="416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8B938B-0A3B-0F39-CE34-127C35A1E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5637143"/>
                <a:ext cx="6202392" cy="416524"/>
              </a:xfrm>
              <a:prstGeom prst="rect">
                <a:avLst/>
              </a:prstGeom>
              <a:blipFill>
                <a:blip r:embed="rId3"/>
                <a:stretch>
                  <a:fillRect t="-102941" b="-15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CFC51BA-F3A0-5F71-8B57-320EC8D646F0}"/>
              </a:ext>
            </a:extLst>
          </p:cNvPr>
          <p:cNvSpPr/>
          <p:nvPr/>
        </p:nvSpPr>
        <p:spPr>
          <a:xfrm>
            <a:off x="4209691" y="5465515"/>
            <a:ext cx="1713781" cy="81088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47F33-CFD9-540D-34DA-3B60DDF08FEC}"/>
              </a:ext>
            </a:extLst>
          </p:cNvPr>
          <p:cNvSpPr txBox="1"/>
          <p:nvPr/>
        </p:nvSpPr>
        <p:spPr>
          <a:xfrm>
            <a:off x="4833668" y="5114705"/>
            <a:ext cx="10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DAF01-D6E2-B8D3-CCFC-0D3FADFDA77B}"/>
              </a:ext>
            </a:extLst>
          </p:cNvPr>
          <p:cNvSpPr txBox="1"/>
          <p:nvPr/>
        </p:nvSpPr>
        <p:spPr>
          <a:xfrm>
            <a:off x="7113917" y="5096183"/>
            <a:ext cx="10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B30F3B-3B64-767E-AB95-4E221C5594FB}"/>
              </a:ext>
            </a:extLst>
          </p:cNvPr>
          <p:cNvSpPr/>
          <p:nvPr/>
        </p:nvSpPr>
        <p:spPr>
          <a:xfrm>
            <a:off x="6084497" y="5465514"/>
            <a:ext cx="2447028" cy="810883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0B82F-EC79-2A24-F61B-0A2365D586B9}"/>
              </a:ext>
            </a:extLst>
          </p:cNvPr>
          <p:cNvSpPr/>
          <p:nvPr/>
        </p:nvSpPr>
        <p:spPr>
          <a:xfrm>
            <a:off x="4752975" y="1058383"/>
            <a:ext cx="2605359" cy="343464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5BDF14-34E1-02FE-16F0-9C08AD27F3AC}"/>
              </a:ext>
            </a:extLst>
          </p:cNvPr>
          <p:cNvSpPr/>
          <p:nvPr/>
        </p:nvSpPr>
        <p:spPr>
          <a:xfrm>
            <a:off x="3113224" y="1068407"/>
            <a:ext cx="1510961" cy="347925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6F91E6-F546-569B-3A7A-F5B6857855FA}"/>
              </a:ext>
            </a:extLst>
          </p:cNvPr>
          <p:cNvSpPr/>
          <p:nvPr/>
        </p:nvSpPr>
        <p:spPr>
          <a:xfrm>
            <a:off x="7487124" y="1057520"/>
            <a:ext cx="1510961" cy="347925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0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DD8B59-F687-1E3F-475A-0363EF4E71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CN" dirty="0"/>
                  <a:t>Performance metric -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DD8B59-F687-1E3F-475A-0363EF4E7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29" t="-22321" b="-34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B0E0E-A9E2-AF8C-7DEC-A6699F0CE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Calculate the eigenvalues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of the sampled transition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/>
                  <a:t>Absolute spectral gap: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CN" dirty="0"/>
                  <a:t>: The larger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 is, the faster the Markov chain converges.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The mixing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/>
                  <a:t>is bounded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altLang="zh-CN" dirty="0"/>
                  <a:t>: minimum # of iterations to get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dirty="0"/>
                  <a:t> with accuracy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B0E0E-A9E2-AF8C-7DEC-A6699F0CE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4" r="-2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7F97A6-82F0-54A9-A891-03BBA265F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175" y="4702654"/>
            <a:ext cx="61912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9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0272-3ECA-83C6-0A3C-5FD23EA0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Result - Simulation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69FA6E-FC23-8F7C-1B15-56A3ABD1B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02449"/>
            <a:ext cx="10515600" cy="341674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35843C-A25E-0928-5B42-5A9F21848722}"/>
              </a:ext>
            </a:extLst>
          </p:cNvPr>
          <p:cNvSpPr txBox="1"/>
          <p:nvPr/>
        </p:nvSpPr>
        <p:spPr>
          <a:xfrm>
            <a:off x="1035170" y="1035170"/>
            <a:ext cx="3743864" cy="131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51E9AA4-4A09-90C8-5FC6-75610818A0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229" y="822011"/>
                <a:ext cx="1114245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500 random fully-connected </a:t>
                </a:r>
                <a:r>
                  <a:rPr lang="en-US" altLang="zh-CN" dirty="0" err="1"/>
                  <a:t>Ising</a:t>
                </a:r>
                <a:r>
                  <a:rPr lang="en-US" altLang="zh-CN" dirty="0"/>
                  <a:t> model instances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zh-CN" dirty="0"/>
                  <a:t>In low temperature, the quantum algorithm greatly outperforms the classical algorithm(uniform &amp; local).</a:t>
                </a:r>
              </a:p>
              <a:p>
                <a:r>
                  <a:rPr lang="en-US" altLang="zh-CN" dirty="0"/>
                  <a:t>The scaling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is 3.6 times better than the classical algorithm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).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51E9AA4-4A09-90C8-5FC6-75610818A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29" y="822011"/>
                <a:ext cx="11142453" cy="4351338"/>
              </a:xfrm>
              <a:prstGeom prst="rect">
                <a:avLst/>
              </a:prstGeom>
              <a:blipFill>
                <a:blip r:embed="rId3"/>
                <a:stretch>
                  <a:fillRect l="-985" t="-2381" r="-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63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.potx" id="{89623B6C-7016-46D1-87EA-ADDD1D7C4A8D}" vid="{9C8A99AA-D251-4EF8-9FB7-125BE58AA9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1075</TotalTime>
  <Words>740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Cambria Math</vt:lpstr>
      <vt:lpstr>Lato</vt:lpstr>
      <vt:lpstr>Office Theme</vt:lpstr>
      <vt:lpstr>Quantum-enhanced Markov chain Monte Carlo</vt:lpstr>
      <vt:lpstr>Sampling distribution of Ising models</vt:lpstr>
      <vt:lpstr>Markov Chain Monte Carlo</vt:lpstr>
      <vt:lpstr>Choosing a good P(s^′│s) </vt:lpstr>
      <vt:lpstr>Why go quantum?</vt:lpstr>
      <vt:lpstr>Choosing a good U </vt:lpstr>
      <vt:lpstr>Trotterization circuit</vt:lpstr>
      <vt:lpstr>Performance metric - δ</vt:lpstr>
      <vt:lpstr>Result - Simulation</vt:lpstr>
      <vt:lpstr>Result – Experiment on a real quantum device</vt:lpstr>
      <vt:lpstr>Application – magnetization estimation</vt:lpstr>
      <vt:lpstr>Quantum Speed-up</vt:lpstr>
      <vt:lpstr>Summary</vt:lpstr>
      <vt:lpstr>Code implementation</vt:lpstr>
      <vt:lpstr>Future research direction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Quantum-enhanced Markov chain Monte Carlo</dc:title>
  <dc:creator>Yunzhe Zheng</dc:creator>
  <cp:lastModifiedBy>Yunzhe Zheng</cp:lastModifiedBy>
  <cp:revision>1</cp:revision>
  <dcterms:created xsi:type="dcterms:W3CDTF">2022-06-12T09:27:10Z</dcterms:created>
  <dcterms:modified xsi:type="dcterms:W3CDTF">2022-06-19T12:47:16Z</dcterms:modified>
</cp:coreProperties>
</file>