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53"/>
    <p:restoredTop sz="96240"/>
  </p:normalViewPr>
  <p:slideViewPr>
    <p:cSldViewPr snapToGrid="0">
      <p:cViewPr varScale="1">
        <p:scale>
          <a:sx n="155" d="100"/>
          <a:sy n="155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6933-7EAA-B9FC-9A32-88DADEE2A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5C50D-F37E-9BBD-21CE-D10C7BBD1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B2D3D-C287-CC80-0699-D6CBD960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4F35-0FFF-C84D-9568-EE1BC7E7FDBA}" type="datetimeFigureOut">
              <a:rPr lang="en-CN" smtClean="0"/>
              <a:t>2022/12/8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4EE03-B766-5AF1-5BAA-189A11A8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C8FE2-74D5-9499-FB41-E8D68A8F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A5C2-E101-6348-9A29-33E5D067C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281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2B00-9F79-2F1C-4F50-DF6660D5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5DDA8-8433-D8F4-754F-1D22F0A05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6BB6E-6D18-A4F6-2E43-040F98B8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4F35-0FFF-C84D-9568-EE1BC7E7FDBA}" type="datetimeFigureOut">
              <a:rPr lang="en-CN" smtClean="0"/>
              <a:t>2022/12/8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EEA05-0D19-4564-0FEB-2C78701F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A9F9D-3567-3960-C396-1D969E06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A5C2-E101-6348-9A29-33E5D067C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338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EAFF5-09D1-87BE-9CAC-09FB812A3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8F4DE-6F68-529A-28C5-24DFF8A83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3CC17-5CD1-3D1E-E372-673B3422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4F35-0FFF-C84D-9568-EE1BC7E7FDBA}" type="datetimeFigureOut">
              <a:rPr lang="en-CN" smtClean="0"/>
              <a:t>2022/12/8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038AD-2D38-83F4-BC62-045C9BD4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0532C-797C-D8C9-632D-0E62DC43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A5C2-E101-6348-9A29-33E5D067C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45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89DB-EFE3-3F65-B3AB-9E93824B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0486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8C809-0093-6132-B359-1AB5CBCA8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E5A5-DCF5-EAE3-66F0-356C5BAC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4F35-0FFF-C84D-9568-EE1BC7E7FDBA}" type="datetimeFigureOut">
              <a:rPr lang="en-CN" smtClean="0"/>
              <a:t>2022/12/8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97FA1-BD34-ED13-D821-A30DC74A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48812-E7ED-1300-1DB9-FDF0260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A5C2-E101-6348-9A29-33E5D067C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095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4489-A05F-6FCA-BFB4-05857717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6D8D8-25FB-CF57-6F15-A04E8449F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28B80-2B54-4FF3-B599-F8B133BC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4F35-0FFF-C84D-9568-EE1BC7E7FDBA}" type="datetimeFigureOut">
              <a:rPr lang="en-CN" smtClean="0"/>
              <a:t>2022/12/8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930F8-6B10-694A-CAA6-440FEAD2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A288A-DE5D-C210-DE0C-2B9D321E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A5C2-E101-6348-9A29-33E5D067C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022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4F4F-EE1D-0342-827B-FB9AAC8D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FB41-A3C7-5FBE-26CA-1B50E7FDF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21595-4C77-BEFA-BE56-0D7B2B07A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C19A6-F37A-C8B5-2626-D34903AA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4F35-0FFF-C84D-9568-EE1BC7E7FDBA}" type="datetimeFigureOut">
              <a:rPr lang="en-CN" smtClean="0"/>
              <a:t>2022/12/8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DFE61-5496-027C-1A69-9E566631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19397-287B-8372-AE6A-0A3C601C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A5C2-E101-6348-9A29-33E5D067C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36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DD96-391D-47BA-E04D-FC15D6EF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3AE7E-695C-C66D-E677-38E111620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9EBD6-A6E7-0F4B-78DE-4D3A317F5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F4CE2-9B5A-2F97-AB82-E12F8D777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A10B9-732B-21AB-F4BB-E51DDF654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3F3ED-8D92-825A-72C8-15EEF51E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4F35-0FFF-C84D-9568-EE1BC7E7FDBA}" type="datetimeFigureOut">
              <a:rPr lang="en-CN" smtClean="0"/>
              <a:t>2022/12/8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2F719F-E133-F834-09EE-EDF2E26F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63DB3-AE19-8C07-B4FD-4FA9A078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A5C2-E101-6348-9A29-33E5D067C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1958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3A75-A7BF-C4B8-5173-AE6EA584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FAE07-4559-1F01-F016-C459CBC4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4F35-0FFF-C84D-9568-EE1BC7E7FDBA}" type="datetimeFigureOut">
              <a:rPr lang="en-CN" smtClean="0"/>
              <a:t>2022/12/8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9374E-4BE0-5F1A-9040-8D4FA588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A8692-6488-7161-9CA4-C5BD8147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A5C2-E101-6348-9A29-33E5D067C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971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3B10E-A453-1807-0AA5-2B5D3FFE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4F35-0FFF-C84D-9568-EE1BC7E7FDBA}" type="datetimeFigureOut">
              <a:rPr lang="en-CN" smtClean="0"/>
              <a:t>2022/12/8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58F08-4153-CA2F-A211-C3A27571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9F7EC-EDF5-FE6D-F02B-0BF37758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A5C2-E101-6348-9A29-33E5D067C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5475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4F50-CE52-4313-50BC-A696B078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8ED49-2ADF-7E33-D4EA-B42D29811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868A5-FDF4-90CD-E051-CF13A8C63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9B1F6-E45E-0019-F0C2-0158CD98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4F35-0FFF-C84D-9568-EE1BC7E7FDBA}" type="datetimeFigureOut">
              <a:rPr lang="en-CN" smtClean="0"/>
              <a:t>2022/12/8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CB257-6131-2A4B-D9F7-BEF2369A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B0D8F-19E3-BA23-A346-E797E67A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A5C2-E101-6348-9A29-33E5D067C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2157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C4A8-DE17-9729-458F-22D59777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5429A-F314-8E33-64CB-0250A1B45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134F4-A58C-37E8-AF96-D0C9957B7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14F94-9AB5-A8DC-376F-0FFD8EAD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4F35-0FFF-C84D-9568-EE1BC7E7FDBA}" type="datetimeFigureOut">
              <a:rPr lang="en-CN" smtClean="0"/>
              <a:t>2022/12/8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18304-21F7-450F-A5DD-F4D1A931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1762F-3A74-0383-0F60-465D0FD3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A5C2-E101-6348-9A29-33E5D067C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377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2EF66-C94E-F7DA-8AF1-3FA5C4D5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92"/>
            <a:ext cx="10515600" cy="668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5F05A-8236-B477-A081-C93E2835A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30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5965F-A694-4C2F-E188-F631497D7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34F35-0FFF-C84D-9568-EE1BC7E7FDBA}" type="datetimeFigureOut">
              <a:rPr lang="en-CN" smtClean="0"/>
              <a:t>2022/12/8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C3A50-E0EE-A893-4662-812491D81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BA212-FCF6-4228-FDD2-EA836AB03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A5C2-E101-6348-9A29-33E5D067C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5187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89E3-93D9-5021-517A-3256CD53A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Implement</a:t>
            </a:r>
            <a:r>
              <a:rPr lang="zh-CN" altLang="en-US" sz="3200" dirty="0"/>
              <a:t> </a:t>
            </a:r>
            <a:r>
              <a:rPr lang="en-US" altLang="zh-CN" sz="3200" dirty="0" err="1"/>
              <a:t>ScipyMilpOptimizer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 err="1"/>
              <a:t>qiskit</a:t>
            </a:r>
            <a:r>
              <a:rPr lang="en-US" altLang="zh-CN" sz="3200" dirty="0"/>
              <a:t>-optimization</a:t>
            </a:r>
            <a:endParaRPr lang="en-C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C04E8-2CF3-3D16-DCC9-CCD3CCE28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Yunzhe</a:t>
            </a:r>
            <a:r>
              <a:rPr lang="zh-CN" altLang="en-US" dirty="0"/>
              <a:t> </a:t>
            </a:r>
            <a:r>
              <a:rPr lang="en-US" altLang="zh-CN" dirty="0"/>
              <a:t>Zheng</a:t>
            </a:r>
          </a:p>
          <a:p>
            <a:r>
              <a:rPr lang="en-US" altLang="zh-CN" dirty="0"/>
              <a:t>Mentor:</a:t>
            </a:r>
            <a:r>
              <a:rPr lang="zh-CN" altLang="en-US" dirty="0"/>
              <a:t> </a:t>
            </a:r>
            <a:r>
              <a:rPr lang="en-US" altLang="zh-CN" dirty="0"/>
              <a:t>Takashi</a:t>
            </a:r>
            <a:r>
              <a:rPr lang="zh-CN" altLang="en-US" dirty="0"/>
              <a:t> </a:t>
            </a:r>
            <a:r>
              <a:rPr lang="en-US" altLang="zh-CN" dirty="0" err="1"/>
              <a:t>Imamichi</a:t>
            </a:r>
            <a:endParaRPr lang="en-US" altLang="zh-CN" dirty="0"/>
          </a:p>
          <a:p>
            <a:fld id="{E7641DD0-096C-7F4C-B51D-9D2FB87D687D}" type="datetime1">
              <a:rPr lang="en-US" altLang="zh-CN"/>
              <a:t>12/8/22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9556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72FD-D8B7-8F75-4E82-1D3118A9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Motivation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4367-EF4C-3418-A93A-5B502C78E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Mixed</a:t>
            </a:r>
            <a:r>
              <a:rPr lang="zh-CN" altLang="en-US"/>
              <a:t> </a:t>
            </a:r>
            <a:r>
              <a:rPr lang="en-US" altLang="zh-CN"/>
              <a:t>Integer</a:t>
            </a:r>
            <a:r>
              <a:rPr lang="zh-CN" altLang="en-US"/>
              <a:t> </a:t>
            </a:r>
            <a:r>
              <a:rPr lang="en-US" altLang="zh-CN"/>
              <a:t>Linear</a:t>
            </a:r>
            <a:r>
              <a:rPr lang="zh-CN" altLang="en-US"/>
              <a:t> </a:t>
            </a:r>
            <a:r>
              <a:rPr lang="en-US" altLang="zh-CN"/>
              <a:t>Programming(MILP)</a:t>
            </a:r>
            <a:r>
              <a:rPr lang="zh-CN" altLang="en-US"/>
              <a:t> </a:t>
            </a:r>
            <a:r>
              <a:rPr lang="en-US" altLang="zh-CN"/>
              <a:t>Solver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widely</a:t>
            </a:r>
            <a:r>
              <a:rPr lang="zh-CN" altLang="en-US"/>
              <a:t> </a:t>
            </a:r>
            <a:r>
              <a:rPr lang="en-US" altLang="zh-CN"/>
              <a:t>used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optimization</a:t>
            </a:r>
            <a:r>
              <a:rPr lang="zh-CN" altLang="en-US"/>
              <a:t> </a:t>
            </a:r>
            <a:r>
              <a:rPr lang="en-US" altLang="zh-CN"/>
              <a:t>problems.</a:t>
            </a:r>
          </a:p>
          <a:p>
            <a:endParaRPr lang="en-US" altLang="zh-CN"/>
          </a:p>
          <a:p>
            <a:r>
              <a:rPr lang="en-US" altLang="zh-CN"/>
              <a:t>Scipy</a:t>
            </a:r>
            <a:r>
              <a:rPr lang="zh-CN" altLang="en-US"/>
              <a:t> </a:t>
            </a:r>
            <a:r>
              <a:rPr lang="en-US" altLang="zh-CN"/>
              <a:t>added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 i="1"/>
              <a:t>milp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its</a:t>
            </a:r>
            <a:r>
              <a:rPr lang="zh-CN" altLang="en-US"/>
              <a:t> </a:t>
            </a:r>
            <a:r>
              <a:rPr lang="en-US" altLang="zh-CN" i="1"/>
              <a:t>optimize</a:t>
            </a:r>
            <a:r>
              <a:rPr lang="zh-CN" altLang="en-US"/>
              <a:t> </a:t>
            </a:r>
            <a:r>
              <a:rPr lang="en-US" altLang="zh-CN"/>
              <a:t>module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v1.9.0</a:t>
            </a:r>
            <a:r>
              <a:rPr lang="zh-CN" altLang="en-US"/>
              <a:t> </a:t>
            </a:r>
            <a:r>
              <a:rPr lang="en-US" altLang="zh-CN"/>
              <a:t>version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</a:t>
            </a:r>
            <a:r>
              <a:rPr lang="en-US" altLang="zh-CN"/>
              <a:t>would</a:t>
            </a:r>
            <a:r>
              <a:rPr lang="zh-CN" altLang="en-US"/>
              <a:t> </a:t>
            </a:r>
            <a:r>
              <a:rPr lang="en-US" altLang="zh-CN"/>
              <a:t>like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have</a:t>
            </a:r>
            <a:r>
              <a:rPr lang="zh-CN" altLang="en-US"/>
              <a:t> </a:t>
            </a:r>
            <a:r>
              <a:rPr lang="en-US" altLang="zh-CN"/>
              <a:t>it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qiskit-optimization:</a:t>
            </a:r>
          </a:p>
          <a:p>
            <a:pPr lvl="1"/>
            <a:r>
              <a:rPr lang="en-US" altLang="zh-CN"/>
              <a:t>Currently</a:t>
            </a:r>
            <a:r>
              <a:rPr lang="zh-CN" altLang="en-US"/>
              <a:t> </a:t>
            </a:r>
            <a:r>
              <a:rPr lang="en-US" altLang="zh-CN"/>
              <a:t>classical</a:t>
            </a:r>
            <a:r>
              <a:rPr lang="zh-CN" altLang="en-US"/>
              <a:t> </a:t>
            </a:r>
            <a:r>
              <a:rPr lang="en-US" altLang="zh-CN"/>
              <a:t>optimizers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qiskit-optimization</a:t>
            </a:r>
            <a:r>
              <a:rPr lang="zh-CN" altLang="en-US"/>
              <a:t> </a:t>
            </a:r>
            <a:r>
              <a:rPr lang="en-US" altLang="zh-CN"/>
              <a:t>(Gurobi,</a:t>
            </a:r>
            <a:r>
              <a:rPr lang="zh-CN" altLang="en-US"/>
              <a:t> </a:t>
            </a:r>
            <a:r>
              <a:rPr lang="en-US" altLang="zh-CN"/>
              <a:t>Cplex)</a:t>
            </a:r>
            <a:r>
              <a:rPr lang="zh-CN" altLang="en-US"/>
              <a:t> </a:t>
            </a:r>
            <a:r>
              <a:rPr lang="en-US" altLang="zh-CN"/>
              <a:t>only</a:t>
            </a:r>
            <a:r>
              <a:rPr lang="zh-CN" altLang="en-US"/>
              <a:t> </a:t>
            </a:r>
            <a:r>
              <a:rPr lang="en-US" altLang="zh-CN"/>
              <a:t>provides</a:t>
            </a:r>
            <a:r>
              <a:rPr lang="zh-CN" altLang="en-US"/>
              <a:t> </a:t>
            </a:r>
            <a:r>
              <a:rPr lang="en-US" altLang="zh-CN"/>
              <a:t>limited</a:t>
            </a:r>
            <a:r>
              <a:rPr lang="zh-CN" altLang="en-US"/>
              <a:t> </a:t>
            </a:r>
            <a:r>
              <a:rPr lang="en-US" altLang="zh-CN"/>
              <a:t>access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free-use.</a:t>
            </a:r>
            <a:r>
              <a:rPr lang="zh-CN" altLang="en-US"/>
              <a:t> </a:t>
            </a:r>
            <a:r>
              <a:rPr lang="en-US" altLang="zh-CN"/>
              <a:t>(maximally</a:t>
            </a:r>
            <a:r>
              <a:rPr lang="zh-CN" altLang="en-US"/>
              <a:t> </a:t>
            </a:r>
            <a:r>
              <a:rPr lang="en-US" altLang="zh-CN"/>
              <a:t>2k</a:t>
            </a:r>
            <a:r>
              <a:rPr lang="zh-CN" altLang="en-US"/>
              <a:t> </a:t>
            </a:r>
            <a:r>
              <a:rPr lang="en-US" altLang="zh-CN"/>
              <a:t>var./const.)</a:t>
            </a:r>
            <a:r>
              <a:rPr lang="zh-CN" altLang="en-US"/>
              <a:t> </a:t>
            </a:r>
            <a:endParaRPr lang="en-US" altLang="zh-CN"/>
          </a:p>
          <a:p>
            <a:pPr lvl="1"/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problem</a:t>
            </a:r>
            <a:r>
              <a:rPr lang="zh-CN" altLang="en-US"/>
              <a:t> </a:t>
            </a:r>
            <a:r>
              <a:rPr lang="en-US" altLang="zh-CN"/>
              <a:t>sizes</a:t>
            </a:r>
            <a:r>
              <a:rPr lang="zh-CN" altLang="en-US"/>
              <a:t> </a:t>
            </a:r>
            <a:r>
              <a:rPr lang="en-US" altLang="zh-CN"/>
              <a:t>will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US" altLang="zh-CN"/>
              <a:t>strictly</a:t>
            </a:r>
            <a:r>
              <a:rPr lang="zh-CN" altLang="en-US"/>
              <a:t> </a:t>
            </a:r>
            <a:r>
              <a:rPr lang="en-US" altLang="zh-CN"/>
              <a:t>limited</a:t>
            </a:r>
            <a:r>
              <a:rPr lang="zh-CN" altLang="en-US"/>
              <a:t> </a:t>
            </a:r>
            <a:r>
              <a:rPr lang="en-US" altLang="zh-CN"/>
              <a:t>if</a:t>
            </a:r>
            <a:r>
              <a:rPr lang="zh-CN" altLang="en-US"/>
              <a:t> </a:t>
            </a:r>
            <a:r>
              <a:rPr lang="en-US" altLang="zh-CN"/>
              <a:t>you</a:t>
            </a:r>
            <a:r>
              <a:rPr lang="zh-CN" altLang="en-US"/>
              <a:t> </a:t>
            </a:r>
            <a:r>
              <a:rPr lang="en-US" altLang="zh-CN"/>
              <a:t>don’t</a:t>
            </a:r>
            <a:r>
              <a:rPr lang="zh-CN" altLang="en-US"/>
              <a:t> </a:t>
            </a:r>
            <a:r>
              <a:rPr lang="en-US" altLang="zh-CN"/>
              <a:t>pay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big</a:t>
            </a:r>
            <a:r>
              <a:rPr lang="zh-CN" altLang="en-US"/>
              <a:t> </a:t>
            </a:r>
            <a:r>
              <a:rPr lang="en-US" altLang="zh-CN"/>
              <a:t>money!</a:t>
            </a:r>
            <a:r>
              <a:rPr lang="zh-CN" altLang="en-US"/>
              <a:t> </a:t>
            </a:r>
            <a:endParaRPr lang="en-US" altLang="zh-CN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710CD-6E7F-968A-85F8-6C9FD419C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372" y="4799470"/>
            <a:ext cx="7772400" cy="191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4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8929-8A43-C827-E7C3-3FEA65DC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Technical</a:t>
            </a:r>
            <a:r>
              <a:rPr lang="zh-CN" altLang="en-US"/>
              <a:t> </a:t>
            </a:r>
            <a:r>
              <a:rPr lang="en-US" altLang="zh-CN"/>
              <a:t>Idea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6087-87A2-2DE8-DC6B-A18993FD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develop</a:t>
            </a:r>
            <a:r>
              <a:rPr lang="zh-CN" altLang="en-US"/>
              <a:t> </a:t>
            </a:r>
            <a:r>
              <a:rPr lang="en-US" altLang="zh-CN"/>
              <a:t>an</a:t>
            </a:r>
            <a:r>
              <a:rPr lang="zh-CN" altLang="en-US"/>
              <a:t> </a:t>
            </a:r>
            <a:r>
              <a:rPr lang="en-US" altLang="zh-CN"/>
              <a:t>interface</a:t>
            </a:r>
            <a:r>
              <a:rPr lang="zh-CN" altLang="en-US"/>
              <a:t> </a:t>
            </a:r>
            <a:r>
              <a:rPr lang="en-US" altLang="zh-CN"/>
              <a:t>between</a:t>
            </a:r>
            <a:r>
              <a:rPr lang="zh-CN" altLang="en-US"/>
              <a:t> </a:t>
            </a:r>
            <a:r>
              <a:rPr lang="en-US" altLang="zh-CN"/>
              <a:t>qiskit-optimization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scipy:</a:t>
            </a:r>
            <a:endParaRPr lang="en-CN" altLang="zh-CN"/>
          </a:p>
          <a:p>
            <a:pPr lvl="1"/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 i="1"/>
              <a:t>QuadraticProblem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translated</a:t>
            </a:r>
            <a:r>
              <a:rPr lang="zh-CN" altLang="en-US"/>
              <a:t> </a:t>
            </a:r>
            <a:r>
              <a:rPr lang="en-US" altLang="zh-CN"/>
              <a:t>into</a:t>
            </a:r>
            <a:r>
              <a:rPr lang="zh-CN" altLang="en-US"/>
              <a:t> </a:t>
            </a:r>
            <a:r>
              <a:rPr lang="en-US" altLang="zh-CN"/>
              <a:t>matrix</a:t>
            </a:r>
            <a:r>
              <a:rPr lang="zh-CN" altLang="en-US"/>
              <a:t> </a:t>
            </a:r>
            <a:r>
              <a:rPr lang="en-US" altLang="zh-CN"/>
              <a:t>form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input.</a:t>
            </a:r>
          </a:p>
          <a:p>
            <a:pPr lvl="1"/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input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sent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 i="1"/>
              <a:t>scipy.optimize.milp</a:t>
            </a:r>
            <a:r>
              <a:rPr lang="zh-CN" altLang="en-US"/>
              <a:t> </a:t>
            </a:r>
            <a:r>
              <a:rPr lang="en-US" altLang="zh-CN"/>
              <a:t>solver</a:t>
            </a:r>
            <a:r>
              <a:rPr lang="zh-CN" altLang="en-US"/>
              <a:t> </a:t>
            </a:r>
            <a:endParaRPr lang="en-US" altLang="zh-CN"/>
          </a:p>
          <a:p>
            <a:pPr lvl="1"/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result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wrapped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 i="1"/>
              <a:t>QiskitOptimizationResult.</a:t>
            </a:r>
          </a:p>
          <a:p>
            <a:pPr lvl="1"/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82835-D338-A186-2C30-CE05FAE6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315" y="3429000"/>
            <a:ext cx="2157285" cy="30230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FFD0C7-D251-F91C-7C8A-755675C0F2E3}"/>
              </a:ext>
            </a:extLst>
          </p:cNvPr>
          <p:cNvSpPr/>
          <p:nvPr/>
        </p:nvSpPr>
        <p:spPr>
          <a:xfrm>
            <a:off x="1366345" y="3205655"/>
            <a:ext cx="3384331" cy="65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Input:</a:t>
            </a:r>
            <a:r>
              <a:rPr lang="zh-CN" altLang="en-US" i="1" dirty="0"/>
              <a:t> </a:t>
            </a:r>
            <a:r>
              <a:rPr lang="en-US" altLang="zh-CN" i="1" dirty="0" err="1"/>
              <a:t>QuadraticProblem</a:t>
            </a:r>
            <a:r>
              <a:rPr lang="en-US" altLang="zh-CN" i="1" dirty="0"/>
              <a:t>(</a:t>
            </a:r>
            <a:r>
              <a:rPr lang="en-US" altLang="zh-CN" i="1" dirty="0" err="1"/>
              <a:t>qiskit</a:t>
            </a:r>
            <a:r>
              <a:rPr lang="en-US" altLang="zh-CN" i="1" dirty="0"/>
              <a:t>-optimization)</a:t>
            </a:r>
            <a:endParaRPr lang="en-CN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24ABE-1AA2-9B52-BC25-9F281F2ED7F6}"/>
              </a:ext>
            </a:extLst>
          </p:cNvPr>
          <p:cNvSpPr/>
          <p:nvPr/>
        </p:nvSpPr>
        <p:spPr>
          <a:xfrm>
            <a:off x="1366344" y="4255700"/>
            <a:ext cx="3384331" cy="65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i="1" dirty="0" err="1"/>
              <a:t>QuadraticProblem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9C34BB-EAE1-0E38-4912-D423572227FB}"/>
              </a:ext>
            </a:extLst>
          </p:cNvPr>
          <p:cNvSpPr/>
          <p:nvPr/>
        </p:nvSpPr>
        <p:spPr>
          <a:xfrm>
            <a:off x="1366344" y="5305745"/>
            <a:ext cx="3384331" cy="65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 err="1"/>
              <a:t>scipy.optimize.milp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759F35-D7DD-415F-E58C-D61820D9380A}"/>
              </a:ext>
            </a:extLst>
          </p:cNvPr>
          <p:cNvSpPr/>
          <p:nvPr/>
        </p:nvSpPr>
        <p:spPr>
          <a:xfrm>
            <a:off x="1366344" y="6232321"/>
            <a:ext cx="3384331" cy="65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Wrap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i="1" dirty="0" err="1"/>
              <a:t>QiskitOptimizationResult</a:t>
            </a:r>
            <a:r>
              <a:rPr lang="zh-CN" altLang="en-US" i="1" dirty="0"/>
              <a:t> </a:t>
            </a:r>
            <a:r>
              <a:rPr lang="en-US" altLang="zh-CN" i="1" dirty="0"/>
              <a:t>(Output).</a:t>
            </a:r>
            <a:endParaRPr lang="en-CN" i="1" dirty="0"/>
          </a:p>
        </p:txBody>
      </p:sp>
    </p:spTree>
    <p:extLst>
      <p:ext uri="{BB962C8B-B14F-4D97-AF65-F5344CB8AC3E}">
        <p14:creationId xmlns:p14="http://schemas.microsoft.com/office/powerpoint/2010/main" val="101153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A70B-DFD8-19E7-268E-F0CE2AB2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Demonstration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Vertex</a:t>
            </a:r>
            <a:r>
              <a:rPr lang="zh-CN" altLang="en-US"/>
              <a:t> </a:t>
            </a:r>
            <a:r>
              <a:rPr lang="en-US" altLang="zh-CN"/>
              <a:t>Cover</a:t>
            </a:r>
            <a:r>
              <a:rPr lang="zh-CN" altLang="en-US"/>
              <a:t> </a:t>
            </a:r>
            <a:r>
              <a:rPr lang="en-US" altLang="zh-CN"/>
              <a:t>Problem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77249-0B1B-E92E-E2F7-111ADF334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9346324" cy="4351338"/>
          </a:xfrm>
        </p:spPr>
        <p:txBody>
          <a:bodyPr/>
          <a:lstStyle/>
          <a:p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an</a:t>
            </a:r>
            <a:r>
              <a:rPr lang="zh-CN" altLang="en-US"/>
              <a:t> </a:t>
            </a:r>
            <a:r>
              <a:rPr lang="en-US" altLang="zh-CN"/>
              <a:t>undirected</a:t>
            </a:r>
            <a:r>
              <a:rPr lang="zh-CN" altLang="en-US"/>
              <a:t> </a:t>
            </a:r>
            <a:r>
              <a:rPr lang="en-US" altLang="zh-CN"/>
              <a:t>graph,</a:t>
            </a:r>
            <a:r>
              <a:rPr lang="zh-CN" altLang="en-US"/>
              <a:t> </a:t>
            </a:r>
            <a:r>
              <a:rPr lang="en-US" altLang="zh-CN"/>
              <a:t>each</a:t>
            </a:r>
            <a:r>
              <a:rPr lang="zh-CN" altLang="en-US"/>
              <a:t> </a:t>
            </a:r>
            <a:r>
              <a:rPr lang="en-US" altLang="zh-CN"/>
              <a:t>node</a:t>
            </a:r>
            <a:r>
              <a:rPr lang="zh-CN" altLang="en-US"/>
              <a:t> </a:t>
            </a:r>
            <a:r>
              <a:rPr lang="en-US" altLang="zh-CN"/>
              <a:t>can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US" altLang="zh-CN"/>
              <a:t>“turned</a:t>
            </a:r>
            <a:r>
              <a:rPr lang="zh-CN" altLang="en-US"/>
              <a:t> </a:t>
            </a:r>
            <a:r>
              <a:rPr lang="en-US" altLang="zh-CN"/>
              <a:t>on”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cover</a:t>
            </a:r>
            <a:r>
              <a:rPr lang="zh-CN" altLang="en-US"/>
              <a:t> </a:t>
            </a:r>
            <a:r>
              <a:rPr lang="en-US" altLang="zh-CN"/>
              <a:t>its</a:t>
            </a:r>
            <a:r>
              <a:rPr lang="zh-CN" altLang="en-US"/>
              <a:t> </a:t>
            </a:r>
            <a:r>
              <a:rPr lang="en-US" altLang="zh-CN"/>
              <a:t>connected</a:t>
            </a:r>
            <a:r>
              <a:rPr lang="zh-CN" altLang="en-US"/>
              <a:t> </a:t>
            </a:r>
            <a:r>
              <a:rPr lang="en-US" altLang="zh-CN"/>
              <a:t>edges.</a:t>
            </a:r>
          </a:p>
          <a:p>
            <a:r>
              <a:rPr lang="en-US" altLang="zh-CN"/>
              <a:t>Problem:</a:t>
            </a:r>
            <a:r>
              <a:rPr lang="zh-CN" altLang="en-US"/>
              <a:t> </a:t>
            </a:r>
            <a:r>
              <a:rPr lang="en-US" altLang="zh-CN"/>
              <a:t>minimize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number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turned-on</a:t>
            </a:r>
            <a:r>
              <a:rPr lang="zh-CN" altLang="en-US"/>
              <a:t> </a:t>
            </a:r>
            <a:r>
              <a:rPr lang="en-US" altLang="zh-CN"/>
              <a:t>nodes</a:t>
            </a:r>
            <a:r>
              <a:rPr lang="zh-CN" altLang="en-US"/>
              <a:t> </a:t>
            </a:r>
            <a:r>
              <a:rPr lang="en-US" altLang="zh-CN"/>
              <a:t>while</a:t>
            </a:r>
            <a:r>
              <a:rPr lang="zh-CN" altLang="en-US"/>
              <a:t> </a:t>
            </a:r>
            <a:r>
              <a:rPr lang="en-US" altLang="zh-CN"/>
              <a:t>keep</a:t>
            </a:r>
            <a:r>
              <a:rPr lang="zh-CN" altLang="en-US"/>
              <a:t> </a:t>
            </a:r>
            <a:r>
              <a:rPr lang="en-US" altLang="zh-CN"/>
              <a:t>all</a:t>
            </a:r>
            <a:r>
              <a:rPr lang="zh-CN" altLang="en-US"/>
              <a:t> </a:t>
            </a:r>
            <a:r>
              <a:rPr lang="en-US" altLang="zh-CN"/>
              <a:t>edges</a:t>
            </a:r>
            <a:r>
              <a:rPr lang="zh-CN" altLang="en-US"/>
              <a:t> </a:t>
            </a:r>
            <a:r>
              <a:rPr lang="en-US" altLang="zh-CN"/>
              <a:t>covered.</a:t>
            </a:r>
            <a:endParaRPr lang="en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74CB57-2E21-1008-E727-6E7101939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512" y="147723"/>
            <a:ext cx="1764916" cy="252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6B323A-E242-F4B9-DC7B-CBBDAF1D6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12" y="3067189"/>
            <a:ext cx="4958255" cy="3790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4FF5B5-F315-F808-81A5-DAB962F60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717" y="2674882"/>
            <a:ext cx="4198883" cy="2097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3D7FB5-3F3B-7C9C-B089-2DE2B8070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717" y="4895146"/>
            <a:ext cx="4036795" cy="18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5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117E-7916-D7AE-15E4-E9FFF50F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Demonstration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Knapsack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2E702-2D3B-D80A-DE4E-0DBCCBC6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8463455" cy="4351338"/>
          </a:xfrm>
        </p:spPr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bag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carry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weight.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maximize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carried</a:t>
            </a:r>
            <a:r>
              <a:rPr lang="zh-CN" altLang="en-US" dirty="0"/>
              <a:t> </a:t>
            </a:r>
            <a:r>
              <a:rPr lang="en-US" altLang="zh-CN" dirty="0"/>
              <a:t>items?</a:t>
            </a:r>
            <a:endParaRPr lang="en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03AFB6-AB66-D388-184E-EE8A888AC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543" y="0"/>
            <a:ext cx="2238113" cy="193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BD9083-0D77-EC21-1DCC-8A6D43FAF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46051"/>
            <a:ext cx="7772400" cy="37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5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A840-9C65-50E6-FF79-DF40CE63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Outcome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E3B1-B6EF-2184-4DE6-62FDCE63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Pull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compatibility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3.7,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err="1"/>
              <a:t>Scipy</a:t>
            </a:r>
            <a:r>
              <a:rPr lang="zh-CN" altLang="en-US" dirty="0"/>
              <a:t> </a:t>
            </a:r>
            <a:r>
              <a:rPr lang="en-US" altLang="zh-CN" dirty="0"/>
              <a:t>1.9.0.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 err="1"/>
              <a:t>ScipyMilpOptimizer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soon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online!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0627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5F37-BF09-1AEE-817D-FC9DE96B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Thought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Feeling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9D38-62B7-27A4-594F-5A5B6BB25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QAMP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absolutely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great</a:t>
            </a:r>
            <a:r>
              <a:rPr lang="zh-CN" altLang="en-US" dirty="0"/>
              <a:t> </a:t>
            </a:r>
            <a:r>
              <a:rPr lang="en-US" altLang="zh-CN" dirty="0"/>
              <a:t>chance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challenges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unfamiliar</a:t>
            </a:r>
            <a:r>
              <a:rPr lang="zh-CN" altLang="en-US" dirty="0"/>
              <a:t> </a:t>
            </a:r>
            <a:r>
              <a:rPr lang="en-US" altLang="zh-CN" dirty="0"/>
              <a:t>zone.</a:t>
            </a:r>
          </a:p>
          <a:p>
            <a:endParaRPr lang="en-US" altLang="zh-CN" dirty="0"/>
          </a:p>
          <a:p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mentor</a:t>
            </a:r>
            <a:r>
              <a:rPr lang="zh-CN" altLang="en-US" dirty="0"/>
              <a:t> </a:t>
            </a:r>
            <a:r>
              <a:rPr lang="en-US" altLang="zh-CN" dirty="0"/>
              <a:t>Takashi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organizing</a:t>
            </a:r>
            <a:r>
              <a:rPr lang="zh-CN" altLang="en-US" dirty="0"/>
              <a:t> </a:t>
            </a:r>
            <a:r>
              <a:rPr lang="en-US" altLang="zh-CN" dirty="0"/>
              <a:t>panel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great</a:t>
            </a:r>
            <a:r>
              <a:rPr lang="zh-CN" altLang="en-US" dirty="0"/>
              <a:t> </a:t>
            </a:r>
            <a:r>
              <a:rPr lang="en-US" altLang="zh-CN" dirty="0"/>
              <a:t>event!</a:t>
            </a:r>
            <a:endParaRPr lang="en-CN" dirty="0"/>
          </a:p>
          <a:p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9557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E42BAD0-6120-4841-9A44-5848E1D99F4A}" vid="{F98EA4A7-8162-DA40-A87D-2A90ADE6C9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1590</TotalTime>
  <Words>287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Lato</vt:lpstr>
      <vt:lpstr>Office Theme</vt:lpstr>
      <vt:lpstr>Implement ScipyMilpOptimizer to qiskit-optimization</vt:lpstr>
      <vt:lpstr>Motivation</vt:lpstr>
      <vt:lpstr>Technical Idea</vt:lpstr>
      <vt:lpstr>Demonstration – Vertex Cover Problem</vt:lpstr>
      <vt:lpstr>Demonstration – Knapsack Problem</vt:lpstr>
      <vt:lpstr>Outcome</vt:lpstr>
      <vt:lpstr>Thought and Feeling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ScipyMilpOptimizer to qiskit-optimization</dc:title>
  <dc:creator>Yunzhe Zheng</dc:creator>
  <cp:lastModifiedBy>Yunzhe Zheng</cp:lastModifiedBy>
  <cp:revision>3</cp:revision>
  <dcterms:created xsi:type="dcterms:W3CDTF">2022-12-07T20:16:15Z</dcterms:created>
  <dcterms:modified xsi:type="dcterms:W3CDTF">2022-12-09T09:51:06Z</dcterms:modified>
</cp:coreProperties>
</file>