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00d7d433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00d7d433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19a22ab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19a22ab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19a22ab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19a22ab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00d7d43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00d7d43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00d7d433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00d7d433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00d7d433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00d7d433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ournals.aps.org/prxquantum/abstract/10.1103/PRXQuantum.3.010318" TargetMode="External"/><Relationship Id="rId4" Type="http://schemas.openxmlformats.org/officeDocument/2006/relationships/hyperlink" Target="https://journals.aps.org/prl/abstract/10.1103/PhysRevLett.129.030503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Searching ground state energy with Hybrid NISQ Algorithm</a:t>
            </a:r>
            <a:endParaRPr sz="3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Team SunnyDelft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as a project for QHack 2023 Open Hackathon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 - How to find ground state energy?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272450"/>
            <a:ext cx="7688700" cy="3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/>
              <a:t>Problem</a:t>
            </a:r>
            <a:r>
              <a:rPr lang="en-GB" sz="1400"/>
              <a:t>: Given a Hamiltonian(matrix), How to find its ground state energy(minimum eigenvalue)?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400"/>
              <a:t>Classical Solution</a:t>
            </a:r>
            <a:r>
              <a:rPr lang="en-GB" sz="1400"/>
              <a:t>: Let’s </a:t>
            </a:r>
            <a:r>
              <a:rPr lang="en-GB" sz="1400"/>
              <a:t>rely on </a:t>
            </a:r>
            <a:r>
              <a:rPr i="1" lang="en-GB" sz="1400"/>
              <a:t>numpy.linalg.eig</a:t>
            </a:r>
            <a:r>
              <a:rPr lang="en-GB" sz="1400"/>
              <a:t>! </a:t>
            </a:r>
            <a:r>
              <a:rPr lang="en-GB" sz="1400">
                <a:solidFill>
                  <a:schemeClr val="accent3"/>
                </a:solidFill>
              </a:rPr>
              <a:t>But time complexity is O(n^3), so you won’t do it easily for large matrix :(.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400"/>
              <a:t>Quantum</a:t>
            </a:r>
            <a:r>
              <a:rPr b="1" i="1" lang="en-GB" sz="1400"/>
              <a:t> Solution</a:t>
            </a:r>
            <a:r>
              <a:rPr lang="en-GB" sz="1400"/>
              <a:t>: Let’s use the powerful </a:t>
            </a:r>
            <a:r>
              <a:rPr i="1" lang="en-GB" sz="1400"/>
              <a:t>Quantum Phase Estimation(QPE)</a:t>
            </a:r>
            <a:r>
              <a:rPr lang="en-GB" sz="1400"/>
              <a:t>! </a:t>
            </a:r>
            <a:r>
              <a:rPr lang="en-GB" sz="1400">
                <a:solidFill>
                  <a:schemeClr val="accent3"/>
                </a:solidFill>
              </a:rPr>
              <a:t>But currently we don’t have fault-tolerant quantum computers, and the inevitable noise restricts the power of QPE :(.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 sz="1400"/>
              <a:t>NISQ Solution A</a:t>
            </a:r>
            <a:r>
              <a:rPr lang="en-GB" sz="1400"/>
              <a:t>: Let’s try the useful Variational Quantum Eigensolver(VQE)! </a:t>
            </a:r>
            <a:r>
              <a:rPr lang="en-GB" sz="1400">
                <a:solidFill>
                  <a:schemeClr val="accent3"/>
                </a:solidFill>
              </a:rPr>
              <a:t>However, there is no performance guarantee for VQE because of its variational nature, and you don’t know when the algorithm will fail  :(.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400"/>
              <a:t>Do we have any solution B?</a:t>
            </a:r>
            <a:endParaRPr b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600" y="494183"/>
            <a:ext cx="4778950" cy="10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Hybrid NISQ Algorithm with Heisenberg-limit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2792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 new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0" y="4851000"/>
            <a:ext cx="4648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https://journals.aps.org/prxquantum/abstract/10.1103/PRXQuantum.3.010318</a:t>
            </a:r>
            <a:endParaRPr sz="700"/>
          </a:p>
        </p:txBody>
      </p:sp>
      <p:pic>
        <p:nvPicPr>
          <p:cNvPr descr="{&quot;code&quot;:&quot;$$H=\\sum_{k=0}^{K}\\lambda_{k}\\Pi_{k}$$&quot;,&quot;backgroundColor&quot;:&quot;#FFFFFF&quot;,&quot;aid&quot;:null,&quot;id&quot;:&quot;1&quot;,&quot;font&quot;:{&quot;color&quot;:&quot;#000000&quot;,&quot;family&quot;:&quot;Arial&quot;,&quot;size&quot;:12},&quot;type&quot;:&quot;$$&quot;,&quot;ts&quot;:1677443267200,&quot;cs&quot;:&quot;qEvMBuWzh/d2YrS6u6PBRA==&quot;,&quot;size&quot;:{&quot;width&quot;:111,&quot;height&quot;:51.833333333333336}}"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3388" y="1650125"/>
            <a:ext cx="1057275" cy="49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0" y="0"/>
            <a:ext cx="9555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Searching G</a:t>
            </a:r>
            <a:r>
              <a:rPr lang="en-GB"/>
              <a:t>round</a:t>
            </a:r>
            <a:r>
              <a:rPr lang="en-GB"/>
              <a:t> State Energy</a:t>
            </a:r>
            <a:r>
              <a:rPr lang="en-GB"/>
              <a:t> with </a:t>
            </a:r>
            <a:r>
              <a:rPr lang="en-GB"/>
              <a:t>Hybrid NISQ Algorithm 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7650" y="2058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PRX Quantum 3, 010318 (2022) - Heisenberg-Limited Ground-State Energy Estimation for Early Fault-Tolerant Quantum Computers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https://journals.aps.org/prl/abstract/10.1103/PhysRevLett.129.030503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https://doi.org/10.1103/PhysRevLett.127.270502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0224	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7650" y="14689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300"/>
              <a:t>1. Good result on simulator: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Initial state symmetric</a:t>
            </a:r>
            <a:endParaRPr sz="13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Coef of step function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Trotterization/Random compiling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