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  <p:sldId id="262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6"/>
    <p:restoredTop sz="94731"/>
  </p:normalViewPr>
  <p:slideViewPr>
    <p:cSldViewPr snapToGrid="0">
      <p:cViewPr varScale="1">
        <p:scale>
          <a:sx n="185" d="100"/>
          <a:sy n="185" d="100"/>
        </p:scale>
        <p:origin x="23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91FF1-CF6D-DE3E-1397-05E52177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52" y="2571750"/>
            <a:ext cx="3019210" cy="23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334195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 err="1"/>
              <a:t>Qiskit</a:t>
            </a:r>
            <a:r>
              <a:rPr lang="en-US" altLang="zh-CN" dirty="0"/>
              <a:t> and AWS-</a:t>
            </a:r>
            <a:r>
              <a:rPr lang="en-US" altLang="zh-CN" dirty="0" err="1"/>
              <a:t>Braket</a:t>
            </a:r>
            <a:r>
              <a:rPr lang="en-US" altLang="zh-CN" dirty="0"/>
              <a:t> 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compared </a:t>
            </a:r>
            <a:r>
              <a:rPr lang="en-US" altLang="zh-CN" dirty="0" err="1"/>
              <a:t>QDrift</a:t>
            </a:r>
            <a:r>
              <a:rPr lang="en-US" altLang="zh-CN" dirty="0"/>
              <a:t> with </a:t>
            </a:r>
            <a:r>
              <a:rPr lang="en-US" altLang="zh-CN" dirty="0" err="1"/>
              <a:t>Trotterization</a:t>
            </a:r>
            <a:r>
              <a:rPr lang="en-US" altLang="zh-CN" dirty="0"/>
              <a:t> and considered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 in a noisy environment and applied error mitigation on our result.</a:t>
            </a:r>
          </a:p>
          <a:p>
            <a:pPr lvl="1"/>
            <a:r>
              <a:rPr lang="en-US" altLang="zh-CN" dirty="0"/>
              <a:t>We try to execute our algorithm on the real backend, but the result is not satisfying due to the scale of real noise.</a:t>
            </a:r>
          </a:p>
          <a:p>
            <a:r>
              <a:rPr lang="en-US" altLang="zh-CN" dirty="0"/>
              <a:t>Future plan:</a:t>
            </a:r>
          </a:p>
          <a:p>
            <a:pPr lvl="1"/>
            <a:r>
              <a:rPr lang="en-US" altLang="zh-CN" dirty="0"/>
              <a:t>We will increase noise scale in simulator and try more error mitigation methods, e.g. noise-estimation circuit[PRL 127, 270502].</a:t>
            </a:r>
          </a:p>
          <a:p>
            <a:pPr lvl="1"/>
            <a:r>
              <a:rPr lang="en-US" altLang="zh-CN" dirty="0"/>
              <a:t>We will optimize our circuit submitted to real backends, and aim to produce useful results for </a:t>
            </a:r>
            <a:r>
              <a:rPr lang="en-US" altLang="zh-CN"/>
              <a:t>small-size Hamiltonians. </a:t>
            </a:r>
            <a:endParaRPr lang="en-US" altLang="zh-CN" dirty="0"/>
          </a:p>
          <a:p>
            <a:pPr lvl="1"/>
            <a:r>
              <a:rPr lang="en-US" altLang="zh-CN" dirty="0"/>
              <a:t>We will move from Fermi-Hubbard model to molecular Hamiltonians and compare this method with VQE quantitively.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Classical Solution</a:t>
            </a:r>
            <a:r>
              <a:rPr lang="en-GB" sz="1400"/>
              <a:t>: Let’s rely on </a:t>
            </a:r>
            <a:r>
              <a:rPr lang="en-GB" sz="1400" i="1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Quantum Solution</a:t>
            </a:r>
            <a:r>
              <a:rPr lang="en-GB" sz="1400"/>
              <a:t>: Let’s use the powerful </a:t>
            </a:r>
            <a:r>
              <a:rPr lang="en-GB" sz="1400" i="1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Do we have any solution B?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It’s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where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CDF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jump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from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non-zero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value!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Hevenside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68511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4515" y="1355045"/>
                <a:ext cx="6896935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576" y="2571750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1491917" y="3684999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1088</Words>
  <Application>Microsoft Macintosh PowerPoint</Application>
  <PresentationFormat>On-screen Show (16:9)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</vt:lpstr>
      <vt:lpstr>Cambria Math</vt:lpstr>
      <vt:lpstr>Arial</vt:lpstr>
      <vt:lpstr>Wingdings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14</cp:revision>
  <dcterms:modified xsi:type="dcterms:W3CDTF">2023-02-28T18:54:32Z</dcterms:modified>
</cp:coreProperties>
</file>