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7/10/2022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7/10/2022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7/10/2022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7/10/2022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7/10/2022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7/10/2022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7/10/2022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7/10/2022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7/10/2022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7/10/2022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7/10/2022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7/10/2022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252D-435A-E39A-C769-1D9016525F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Emotion-actionable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CB2BA-6013-FE4D-089E-EDF86D2578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By: Divyansh Rana</a:t>
            </a:r>
          </a:p>
        </p:txBody>
      </p:sp>
    </p:spTree>
    <p:extLst>
      <p:ext uri="{BB962C8B-B14F-4D97-AF65-F5344CB8AC3E}">
        <p14:creationId xmlns:p14="http://schemas.microsoft.com/office/powerpoint/2010/main" val="3998123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BC813-8AC1-C2B5-DC32-6CAF7A182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Normalization and preparing the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17B58B-4255-B226-005C-24731B817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Originally had 4 files with actionability annotations.</a:t>
            </a:r>
          </a:p>
          <a:p>
            <a:r>
              <a:rPr lang="en-CA" dirty="0"/>
              <a:t>Combined the first 2 and last 2 as they were annotating the same tweets.</a:t>
            </a:r>
          </a:p>
          <a:p>
            <a:r>
              <a:rPr lang="en-CA" dirty="0"/>
              <a:t>Added emotions and emotional score.</a:t>
            </a:r>
          </a:p>
          <a:p>
            <a:r>
              <a:rPr lang="en-CA" dirty="0" err="1"/>
              <a:t>Concated</a:t>
            </a:r>
            <a:r>
              <a:rPr lang="en-CA" dirty="0"/>
              <a:t> all the </a:t>
            </a:r>
            <a:r>
              <a:rPr lang="en-CA" dirty="0" err="1"/>
              <a:t>dataframes</a:t>
            </a:r>
            <a:r>
              <a:rPr lang="en-CA" dirty="0"/>
              <a:t> and removed </a:t>
            </a:r>
            <a:r>
              <a:rPr lang="en-CA" dirty="0" err="1"/>
              <a:t>NaN</a:t>
            </a:r>
            <a:r>
              <a:rPr lang="en-CA" dirty="0"/>
              <a:t> values. </a:t>
            </a:r>
          </a:p>
        </p:txBody>
      </p:sp>
    </p:spTree>
    <p:extLst>
      <p:ext uri="{BB962C8B-B14F-4D97-AF65-F5344CB8AC3E}">
        <p14:creationId xmlns:p14="http://schemas.microsoft.com/office/powerpoint/2010/main" val="958471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F009F-915E-AAA7-D3AD-6BAD8C144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Research Question: How are emotions and actionability related?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13927-224B-2C92-C305-D68D0125F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Hypothesis: If a tweet displays fearful emotion then it’s less likely to be actionable. (from previous research)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The figure above shows co-relation between the number of fearful tweets and number of actionable tweets. </a:t>
            </a:r>
          </a:p>
          <a:p>
            <a:pPr lvl="1"/>
            <a:r>
              <a:rPr lang="en-CA" dirty="0"/>
              <a:t>(Note: The data was extremely limited so the results could vary massively)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A3EE3BE-FEF5-C04B-12C3-DD3AA023D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740" y="3274646"/>
            <a:ext cx="5225176" cy="86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8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1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1" name="Rectangle 13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A83B4-92D8-D74C-94D2-288CB9B3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417370"/>
            <a:ext cx="5214641" cy="1416796"/>
          </a:xfrm>
        </p:spPr>
        <p:txBody>
          <a:bodyPr>
            <a:normAutofit/>
          </a:bodyPr>
          <a:lstStyle/>
          <a:p>
            <a:r>
              <a:rPr lang="en-CA" sz="2400" dirty="0"/>
              <a:t>Emotions – actionability(by at least 1 marker)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5E69E-9F4A-AA1F-96EB-94CAA3C78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251536"/>
            <a:ext cx="6170495" cy="4275723"/>
          </a:xfrm>
        </p:spPr>
        <p:txBody>
          <a:bodyPr>
            <a:normAutofit/>
          </a:bodyPr>
          <a:lstStyle/>
          <a:p>
            <a:r>
              <a:rPr lang="en-CA" dirty="0"/>
              <a:t>Emotion and actionability over time. </a:t>
            </a:r>
          </a:p>
          <a:p>
            <a:r>
              <a:rPr lang="en-CA" dirty="0"/>
              <a:t>The count specific count until that tweet and that’s why it just keeps increasing. </a:t>
            </a:r>
          </a:p>
          <a:p>
            <a:r>
              <a:rPr lang="en-CA" dirty="0"/>
              <a:t>I believe these correlations are skewed because of improper time </a:t>
            </a:r>
            <a:r>
              <a:rPr lang="en-CA" dirty="0" err="1"/>
              <a:t>farmes</a:t>
            </a:r>
            <a:r>
              <a:rPr lang="en-CA" dirty="0"/>
              <a:t>.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70E93AB-720E-B1B4-3FAF-9F5D6F542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2906" y="753228"/>
            <a:ext cx="4573828" cy="55778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DD7F38D4-C1F3-12F6-A231-2B619B080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078" y="4362069"/>
            <a:ext cx="5418856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fear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coorelation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0.9980225021191749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anger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coorelation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0.9948480518122937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joy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coorelation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0.9988794705373994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love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coorelation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0.9881082099925139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sadness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coorelation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0.992112189970303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surprise coorelation:0.9438949999368462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AF307-A4F8-2BB4-5A58-267389E93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Emotion – actionability analysis with time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6D743B-17D9-7C3B-5279-19953CC75EB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7407" t="58045" r="55679" b="25348"/>
          <a:stretch/>
        </p:blipFill>
        <p:spPr>
          <a:xfrm>
            <a:off x="5038928" y="2208177"/>
            <a:ext cx="5267782" cy="1828801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2510E5-9880-958E-5B0B-8EA2C5F5A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u="sng" dirty="0"/>
              <a:t>Figure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first figure shows co-relation between emotions per day and actionable tweets. No major co-relations because the data is not big enough to be distributed into days.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u="sng" dirty="0"/>
              <a:t>Figure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And that’s why I distributed it into months in figure 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Strong correlation between fear, anger and joy emotion.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A5691B-89D9-0F9B-1439-F828858017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75" t="62127" r="57925" b="23121"/>
          <a:stretch/>
        </p:blipFill>
        <p:spPr>
          <a:xfrm>
            <a:off x="5038928" y="4309353"/>
            <a:ext cx="5126476" cy="189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287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B90E0-D1F8-A331-D3E4-A93E1119C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/>
              <a:t>Emotions – actionability(by both markers)</a:t>
            </a:r>
            <a:endParaRPr lang="en-CA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77C2C3E-7C04-E27D-8615-0F6F4E2C2BC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7560" t="26424" r="49154" b="8713"/>
          <a:stretch/>
        </p:blipFill>
        <p:spPr>
          <a:xfrm>
            <a:off x="7247107" y="2130357"/>
            <a:ext cx="4182894" cy="458569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9434F6-51A1-969F-1C15-95E11B2A8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5749660" cy="145691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Trying to double check the data using data from both the markers.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46E2CB-6A87-1A6C-5F3A-21D7F58DEE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50" t="57305" r="58271" b="26933"/>
          <a:stretch/>
        </p:blipFill>
        <p:spPr>
          <a:xfrm>
            <a:off x="988979" y="4612537"/>
            <a:ext cx="5107021" cy="197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985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939E8-BBB4-58DE-04EF-BA5DCE4E1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Emotion – actionability analysis with time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344475-C75F-F501-D759-C7C44BE85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u="sng" dirty="0"/>
              <a:t>Figure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first figure shows co-relation between emotions per day and actionable tweets. No major co-relations because the data is not big enough to be distributed into days.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u="sng" dirty="0"/>
              <a:t>Figure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And that’s why I distributed it into months in figure 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Very strong correlation between fearful emotions and tweets found actionable by both markers.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A7A3A1-59FA-D67D-15F3-C97A206DF1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49" t="58582" r="56994" b="26745"/>
          <a:stretch/>
        </p:blipFill>
        <p:spPr>
          <a:xfrm>
            <a:off x="5627090" y="2259052"/>
            <a:ext cx="4431310" cy="15331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B1D90F-081C-FA08-8CB4-42258798A6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032" t="64539" r="55958" b="18439"/>
          <a:stretch/>
        </p:blipFill>
        <p:spPr>
          <a:xfrm>
            <a:off x="5627090" y="4066161"/>
            <a:ext cx="4577225" cy="168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528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6D906-921D-9B81-1DBE-6C57C0965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Emotion-actionability analysis (with emotions with very high emotional score)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51AA1-CD1A-9571-BDCC-34F21AD0A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4101402" cy="1789891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dirty="0"/>
              <a:t>Just backs my hypothesis as even with very high emotional score, fearful tweets are strongly linked with actionability.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81B56FBC-03CE-27BA-027B-B6227381987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9376" t="56432" r="55993" b="27891"/>
          <a:stretch/>
        </p:blipFill>
        <p:spPr>
          <a:xfrm>
            <a:off x="5308059" y="2782110"/>
            <a:ext cx="4999351" cy="178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97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9C8A2-50B7-5018-8B3D-92707395B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Result.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F86137D-D2E0-09CE-0EFA-A8AAA0459A1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4367" t="39938" r="11584" b="8982"/>
          <a:stretch/>
        </p:blipFill>
        <p:spPr>
          <a:xfrm>
            <a:off x="849251" y="3160823"/>
            <a:ext cx="8782104" cy="34082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23C29D-7FB3-6B08-4A18-0B884C75A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3" y="2336874"/>
            <a:ext cx="8609592" cy="61060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After going through the data, the hypothesis has been proven false as tweets conveying fearful emotions are most likely to be actionable.</a:t>
            </a:r>
          </a:p>
        </p:txBody>
      </p:sp>
    </p:spTree>
    <p:extLst>
      <p:ext uri="{BB962C8B-B14F-4D97-AF65-F5344CB8AC3E}">
        <p14:creationId xmlns:p14="http://schemas.microsoft.com/office/powerpoint/2010/main" val="319514654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108</TotalTime>
  <Words>383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Courier New</vt:lpstr>
      <vt:lpstr>Trebuchet MS</vt:lpstr>
      <vt:lpstr>Berlin</vt:lpstr>
      <vt:lpstr>Emotion-actionable analysis</vt:lpstr>
      <vt:lpstr>Normalization and preparing the data</vt:lpstr>
      <vt:lpstr>Research Question: How are emotions and actionability related?</vt:lpstr>
      <vt:lpstr>Emotions – actionability(by at least 1 marker)</vt:lpstr>
      <vt:lpstr>Emotion – actionability analysis with time</vt:lpstr>
      <vt:lpstr>Emotions – actionability(by both markers)</vt:lpstr>
      <vt:lpstr>Emotion – actionability analysis with time</vt:lpstr>
      <vt:lpstr>Emotion-actionability analysis (with emotions with very high emotional score)</vt:lpstr>
      <vt:lpstr>Result.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Emotion-actionable analysis</dc:title>
  <dc:creator>Divyansh Rana</dc:creator>
  <cp:lastModifiedBy>Divyansh Rana</cp:lastModifiedBy>
  <cp:revision>36</cp:revision>
  <dcterms:created xsi:type="dcterms:W3CDTF">2022-07-10T17:42:38Z</dcterms:created>
  <dcterms:modified xsi:type="dcterms:W3CDTF">2022-07-10T19:30:43Z</dcterms:modified>
</cp:coreProperties>
</file>