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и использование моделей классификации в кредитном </a:t>
            </a:r>
            <a:r>
              <a:rPr lang="ru-RU" sz="3200" dirty="0" err="1" smtClean="0"/>
              <a:t>скоринге</a:t>
            </a:r>
            <a:r>
              <a:rPr lang="ru-RU" sz="3200" dirty="0" smtClean="0"/>
              <a:t> (на примере ОАО «</a:t>
            </a:r>
            <a:r>
              <a:rPr lang="ru-RU" sz="3200" dirty="0" err="1" smtClean="0"/>
              <a:t>Белинвестбанк</a:t>
            </a:r>
            <a:r>
              <a:rPr lang="ru-RU" sz="3200" dirty="0" smtClean="0"/>
              <a:t>»)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Кобак</a:t>
            </a:r>
            <a:r>
              <a:rPr lang="ru-RU" dirty="0" smtClean="0"/>
              <a:t> Ф.А. 18ДКК-1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ru-RU" dirty="0" smtClean="0"/>
              <a:t>План выступления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2160589"/>
            <a:ext cx="7454295" cy="240052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Постановка задачи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Описание идентификационной формы модели использованной в работе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Набор данных и его подготовка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Моделирование и </a:t>
            </a:r>
            <a:r>
              <a:rPr lang="ru-RU" sz="2400" dirty="0" err="1" smtClean="0"/>
              <a:t>валидация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22" y="396146"/>
            <a:ext cx="8596668" cy="740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37114" y="1861457"/>
            <a:ext cx="4201886" cy="17308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 flipV="1">
            <a:off x="1796143" y="2726872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9845" y="2409148"/>
            <a:ext cx="1696298" cy="64633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Заявка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19340" y="1349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Кредитный конвейер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802086" y="2353016"/>
            <a:ext cx="1436914" cy="74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Скоринг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73191" y="2090058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7153849" y="2726870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346989" y="2367057"/>
            <a:ext cx="2178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Решение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∈{1,0}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4601"/>
            <a:ext cx="8596668" cy="749643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35183" y="1069182"/>
                <a:ext cx="1690078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83" y="1069182"/>
                <a:ext cx="1690078" cy="588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2491" y="2690868"/>
                <a:ext cx="5216941" cy="646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sz="1200" dirty="0" smtClean="0"/>
                  <a:t> — оценка вероятности наступления дефолта</a:t>
                </a:r>
                <a:r>
                  <a:rPr lang="en-US" sz="1200" dirty="0" smtClean="0"/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200" dirty="0"/>
                  <a:t> — </a:t>
                </a:r>
                <a:r>
                  <a:rPr lang="ru-RU" sz="1200" dirty="0" smtClean="0"/>
                  <a:t>вектор характеристик некоторого заёмщика</a:t>
                </a:r>
                <a:r>
                  <a:rPr lang="en-US" sz="1200" dirty="0" smtClean="0"/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ru-RU" sz="1200" dirty="0"/>
                  <a:t>— </a:t>
                </a:r>
                <a:r>
                  <a:rPr lang="ru-RU" sz="1200" dirty="0" smtClean="0"/>
                  <a:t>оценки коэффициентов модели</a:t>
                </a:r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2690868"/>
                <a:ext cx="5216941" cy="646716"/>
              </a:xfrm>
              <a:prstGeom prst="rect">
                <a:avLst/>
              </a:prstGeom>
              <a:blipFill rotWithShape="0">
                <a:blip r:embed="rId3"/>
                <a:stretch>
                  <a:fillRect l="-117" b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704428" y="1984531"/>
                <a:ext cx="2073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428" y="1984531"/>
                <a:ext cx="20730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3333" b="-15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66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Wingdings 3</vt:lpstr>
      <vt:lpstr>Грань</vt:lpstr>
      <vt:lpstr>Разработка и использование моделей классификации в кредитном скоринге (на примере ОАО «Белинвестбанк»)</vt:lpstr>
      <vt:lpstr>План выступления</vt:lpstr>
      <vt:lpstr>Постановка задачи</vt:lpstr>
      <vt:lpstr>Идентификационная форма модели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использование моделей классификации в кредитном скоринге (на примере ОАО «Белинвестбанк»)</dc:title>
  <dc:creator>Учетная запись Майкрософт</dc:creator>
  <cp:lastModifiedBy>Учетная запись Майкрософт</cp:lastModifiedBy>
  <cp:revision>16</cp:revision>
  <dcterms:created xsi:type="dcterms:W3CDTF">2022-04-27T20:22:41Z</dcterms:created>
  <dcterms:modified xsi:type="dcterms:W3CDTF">2022-05-04T19:20:56Z</dcterms:modified>
</cp:coreProperties>
</file>