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E6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3599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Подбор точки отсечения и оценка экономических выгод от использования в модели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>
            <a:stCxn id="14" idx="3"/>
          </p:cNvCxnSpPr>
          <p:nvPr/>
        </p:nvCxnSpPr>
        <p:spPr>
          <a:xfrm flipV="1">
            <a:off x="7239000" y="2726870"/>
            <a:ext cx="1155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— оценка вероятности наступления дефолта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вектор характеристик некоторого заёмщика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оценки коэффициентов модели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en-US" sz="1200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я область точек в которой задействуется советующее уравнение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blipFill rotWithShape="0">
                <a:blip r:embed="rId3"/>
                <a:stretch>
                  <a:fillRect l="-98" b="-4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активация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 xmlns=""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Выноска со стрелкой вверх 5"/>
              <p:cNvSpPr/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Скрытые слои</a:t>
                </a:r>
                <a:endParaRPr lang="en-US" sz="2400" b="1" dirty="0" smtClean="0"/>
              </a:p>
              <a:p>
                <a:pPr algn="ctr"/>
                <a:r>
                  <a:rPr lang="en-US" dirty="0" err="1" smtClean="0"/>
                  <a:t>ReLU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Выноска со стрелкой вверх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Выноска со стрелкой вверх 7"/>
              <p:cNvSpPr/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Выходной слой</a:t>
                </a:r>
                <a:endParaRPr lang="en-US" sz="2400" b="1" dirty="0" smtClean="0"/>
              </a:p>
              <a:p>
                <a:pPr algn="ctr"/>
                <a:r>
                  <a:rPr lang="ru-RU" dirty="0" err="1" smtClean="0"/>
                  <a:t>Логит</a:t>
                </a:r>
                <a:r>
                  <a:rPr lang="ru-RU" dirty="0" smtClean="0"/>
                  <a:t> преобразование</a:t>
                </a:r>
                <a:endParaRPr lang="ru-RU" sz="200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Выноска со стрелкой вверх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r>
              <a:rPr lang="ru-RU" dirty="0" smtClean="0"/>
              <a:t>Набор данных для практической части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8220"/>
              </p:ext>
            </p:extLst>
          </p:nvPr>
        </p:nvGraphicFramePr>
        <p:xfrm>
          <a:off x="1776000" y="1809000"/>
          <a:ext cx="86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0"/>
              </a:tblGrid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показателей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Число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дней просрочки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485" t="-190" r="-1471" b="-7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693" t="-382" r="-146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5656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14528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95659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16000" t="-192" r="-1455" b="-1152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01643" y="18978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9346" y="3480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935748" y="34620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152" y="711200"/>
            <a:ext cx="7727757" cy="748145"/>
          </a:xfrm>
        </p:spPr>
        <p:txBody>
          <a:bodyPr/>
          <a:lstStyle/>
          <a:p>
            <a:r>
              <a:rPr lang="ru-RU" dirty="0" smtClean="0"/>
              <a:t>Невозможные значения и выбросы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71353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644209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9"/>
              </p:ext>
            </p:extLst>
          </p:nvPr>
        </p:nvGraphicFramePr>
        <p:xfrm>
          <a:off x="1244728" y="1811027"/>
          <a:ext cx="7373003" cy="286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71"/>
                <a:gridCol w="1183862"/>
                <a:gridCol w="1233062"/>
                <a:gridCol w="981683"/>
                <a:gridCol w="947090"/>
                <a:gridCol w="884822"/>
                <a:gridCol w="1153113"/>
              </a:tblGrid>
              <a:tr h="1279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кредитных лимитов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договора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Ежедневный платеж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4684,76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2667,00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СКО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2,89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4643,93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2931,37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3200,00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1118,88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20464,32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11600,00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Отбор показателей в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blipFill rotWithShape="0">
                <a:blip r:embed="rId3"/>
                <a:stretch>
                  <a:fillRect l="-1044" t="-11538" r="-2296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Преобразованные данные для построения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6364" t="-192" r="-1455" b="-1344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7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415</Words>
  <Application>Microsoft Office PowerPoint</Application>
  <PresentationFormat>Широкоэкранный</PresentationFormat>
  <Paragraphs>250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Times New Roman</vt:lpstr>
      <vt:lpstr>Trebuchet MS</vt:lpstr>
      <vt:lpstr>Wingdings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  <vt:lpstr>Набор данных для практической части работы</vt:lpstr>
      <vt:lpstr>Невозможные значения и выбросы</vt:lpstr>
      <vt:lpstr>Отбор показателей в модель</vt:lpstr>
      <vt:lpstr>Преобразованные данные для построения модели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67</cp:revision>
  <dcterms:created xsi:type="dcterms:W3CDTF">2022-04-27T20:22:41Z</dcterms:created>
  <dcterms:modified xsi:type="dcterms:W3CDTF">2022-06-12T17:59:04Z</dcterms:modified>
</cp:coreProperties>
</file>