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240052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Постановка задачи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Описание идентификационной формы модели использованной в работе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Моделирование и </a:t>
            </a:r>
            <a:r>
              <a:rPr lang="ru-RU" sz="2400" dirty="0" err="1" smtClean="0"/>
              <a:t>валидация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7153849" y="2726870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35183" y="1069182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83" y="1069182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/>
                  <a:t> — оценка вероятности наступления дефолта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/>
                  <a:t> — </a:t>
                </a:r>
                <a:r>
                  <a:rPr lang="ru-RU" sz="1200" dirty="0" smtClean="0"/>
                  <a:t>вектор характеристик некоторого заёмщика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ru-RU" sz="1200" dirty="0"/>
                  <a:t>— </a:t>
                </a:r>
                <a:r>
                  <a:rPr lang="ru-RU" sz="1200" dirty="0" smtClean="0"/>
                  <a:t>оценки коэффициентов модели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blipFill rotWithShape="0">
                <a:blip r:embed="rId3"/>
                <a:stretch>
                  <a:fillRect l="-117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704428" y="1984531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428" y="1984531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3333" b="-15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10" y="3332107"/>
            <a:ext cx="3430644" cy="34306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54" y="3409682"/>
            <a:ext cx="2949052" cy="29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66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15</cp:revision>
  <dcterms:created xsi:type="dcterms:W3CDTF">2022-04-27T20:22:41Z</dcterms:created>
  <dcterms:modified xsi:type="dcterms:W3CDTF">2022-05-04T19:00:57Z</dcterms:modified>
</cp:coreProperties>
</file>