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4005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 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7153849" y="2726870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/>
                  <a:t> — оценка вероятности наступления дефолта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/>
                  <a:t> — </a:t>
                </a:r>
                <a:r>
                  <a:rPr lang="ru-RU" sz="1200" dirty="0" smtClean="0"/>
                  <a:t>вектор характеристик некоторого заёмщика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ru-RU" sz="1200" dirty="0"/>
                  <a:t>— </a:t>
                </a:r>
                <a:r>
                  <a:rPr lang="ru-RU" sz="1200" dirty="0" smtClean="0"/>
                  <a:t>оценки коэффициентов модели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blipFill rotWithShape="0">
                <a:blip r:embed="rId3"/>
                <a:stretch>
                  <a:fillRect l="-117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54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058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37584"/>
            <a:ext cx="3054670" cy="30739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72634" y="989202"/>
                <a:ext cx="2044021" cy="1603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34" y="989202"/>
                <a:ext cx="2044021" cy="16035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02" y="262128"/>
            <a:ext cx="8596668" cy="752856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52144" y="4530852"/>
                <a:ext cx="9555480" cy="1840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-1152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сумматорная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активания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нейрона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)-го слоя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модели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нейронов 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слое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слоев в модели.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4530852"/>
                <a:ext cx="9555480" cy="1840247"/>
              </a:xfrm>
              <a:prstGeom prst="rect">
                <a:avLst/>
              </a:prstGeom>
              <a:blipFill rotWithShape="0">
                <a:blip r:embed="rId2"/>
                <a:stretch>
                  <a:fillRect l="-1467" t="-25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1094554"/>
            <a:ext cx="7971211" cy="33835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Выноска со стрелкой вверх 10"/>
              <p:cNvSpPr/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Входной слой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характеристика описываемого кредитополучателя </a:t>
                </a:r>
                <a:endParaRPr lang="ru-RU" dirty="0"/>
              </a:p>
            </p:txBody>
          </p:sp>
        </mc:Choice>
        <mc:Fallback>
          <p:sp>
            <p:nvSpPr>
              <p:cNvPr id="11" name="Выноска со стрелкой вверх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3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73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Times New Roman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  <vt:lpstr>Идентификационная форма модели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25</cp:revision>
  <dcterms:created xsi:type="dcterms:W3CDTF">2022-04-27T20:22:41Z</dcterms:created>
  <dcterms:modified xsi:type="dcterms:W3CDTF">2022-05-05T19:15:52Z</dcterms:modified>
</cp:coreProperties>
</file>