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Разработка и использование моделей классификации в кредитном </a:t>
            </a:r>
            <a:r>
              <a:rPr lang="ru-RU" sz="3200" dirty="0" err="1" smtClean="0"/>
              <a:t>скоринге</a:t>
            </a:r>
            <a:r>
              <a:rPr lang="ru-RU" sz="3200" dirty="0" smtClean="0"/>
              <a:t> (на примере ОАО «</a:t>
            </a:r>
            <a:r>
              <a:rPr lang="ru-RU" sz="3200" dirty="0" err="1" smtClean="0"/>
              <a:t>Белинвестбанк</a:t>
            </a:r>
            <a:r>
              <a:rPr lang="ru-RU" sz="3200" dirty="0" smtClean="0"/>
              <a:t>»)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Кобак</a:t>
            </a:r>
            <a:r>
              <a:rPr lang="ru-RU" dirty="0" smtClean="0"/>
              <a:t> Ф.А. 18ДКК-1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789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ru-RU" dirty="0" smtClean="0"/>
              <a:t>План выступления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77333" y="2160589"/>
            <a:ext cx="7454295" cy="2400525"/>
          </a:xfrm>
        </p:spPr>
        <p:txBody>
          <a:bodyPr>
            <a:noAutofit/>
          </a:bodyPr>
          <a:lstStyle/>
          <a:p>
            <a:r>
              <a:rPr lang="ru-RU" sz="2400" dirty="0" smtClean="0"/>
              <a:t>Постановка задачи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r>
              <a:rPr lang="ru-RU" sz="2400" dirty="0" smtClean="0"/>
              <a:t>Описание идентификационной формы модели использованной в работе</a:t>
            </a:r>
            <a:r>
              <a:rPr lang="en-US" sz="2400" dirty="0" smtClean="0"/>
              <a:t>;</a:t>
            </a:r>
          </a:p>
          <a:p>
            <a:r>
              <a:rPr lang="ru-RU" sz="2400" dirty="0" smtClean="0"/>
              <a:t>Набор данных и его подготовка</a:t>
            </a:r>
            <a:r>
              <a:rPr lang="en-US" sz="2400" dirty="0" smtClean="0"/>
              <a:t>;</a:t>
            </a:r>
          </a:p>
          <a:p>
            <a:r>
              <a:rPr lang="ru-RU" sz="2400" dirty="0" smtClean="0"/>
              <a:t>Моделирование и </a:t>
            </a:r>
            <a:r>
              <a:rPr lang="ru-RU" sz="2400" dirty="0" err="1" smtClean="0"/>
              <a:t>валидация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92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22" y="396146"/>
            <a:ext cx="8596668" cy="740229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037114" y="1861457"/>
            <a:ext cx="4201886" cy="17308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Прямая со стрелкой 5"/>
          <p:cNvCxnSpPr>
            <a:endCxn id="4" idx="1"/>
          </p:cNvCxnSpPr>
          <p:nvPr/>
        </p:nvCxnSpPr>
        <p:spPr>
          <a:xfrm flipV="1">
            <a:off x="1796143" y="2726872"/>
            <a:ext cx="1240971" cy="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99845" y="2409148"/>
            <a:ext cx="1696298" cy="646331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Заявка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919340" y="1349829"/>
            <a:ext cx="44374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Кредитный конвейер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802086" y="2353016"/>
            <a:ext cx="1436914" cy="747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Скоринг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073191" y="2090058"/>
            <a:ext cx="692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…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V="1">
            <a:off x="7153849" y="2726870"/>
            <a:ext cx="1240971" cy="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8346989" y="2367057"/>
            <a:ext cx="21788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Решение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27546" y="4234248"/>
                <a:ext cx="30210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∈{1,0}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546" y="4234248"/>
                <a:ext cx="3021020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78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 animBg="1"/>
      <p:bldP spid="17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394601"/>
            <a:ext cx="8596668" cy="749643"/>
          </a:xfrm>
        </p:spPr>
        <p:txBody>
          <a:bodyPr/>
          <a:lstStyle/>
          <a:p>
            <a:r>
              <a:rPr lang="ru-RU" dirty="0" smtClean="0"/>
              <a:t>Идентификационная форма модели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732634" y="1144244"/>
                <a:ext cx="2027414" cy="70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634" y="1144244"/>
                <a:ext cx="2027414" cy="70621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64910" y="2889149"/>
                <a:ext cx="6752105" cy="862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/>
                  <a:t>Где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ru-RU" sz="1600" dirty="0" smtClean="0"/>
                  <a:t> — оценка вероятности наступления дефолта</a:t>
                </a:r>
                <a:r>
                  <a:rPr lang="en-US" sz="1600" dirty="0" smtClean="0"/>
                  <a:t>;</a:t>
                </a:r>
              </a:p>
              <a:p>
                <a:pPr marL="360000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600" dirty="0"/>
                  <a:t> </a:t>
                </a:r>
                <a:r>
                  <a:rPr lang="ru-RU" sz="1600" dirty="0"/>
                  <a:t>— </a:t>
                </a:r>
                <a:r>
                  <a:rPr lang="ru-RU" sz="1600" dirty="0" smtClean="0"/>
                  <a:t>вектор характеристик некоторого заёмщика</a:t>
                </a:r>
                <a:r>
                  <a:rPr lang="en-US" sz="1600" dirty="0" smtClean="0"/>
                  <a:t>;</a:t>
                </a:r>
              </a:p>
              <a:p>
                <a:pPr marL="360000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ru-RU" sz="1600" dirty="0"/>
                  <a:t>— </a:t>
                </a:r>
                <a:r>
                  <a:rPr lang="ru-RU" sz="1600" dirty="0" smtClean="0"/>
                  <a:t>оценки коэффициентов модели</a:t>
                </a:r>
                <a:r>
                  <a:rPr lang="en-US" sz="1600" dirty="0" smtClean="0"/>
                  <a:t>.</a:t>
                </a:r>
                <a:endParaRPr lang="en-US" sz="1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910" y="2889149"/>
                <a:ext cx="6752105" cy="862352"/>
              </a:xfrm>
              <a:prstGeom prst="rect">
                <a:avLst/>
              </a:prstGeom>
              <a:blipFill rotWithShape="0">
                <a:blip r:embed="rId3"/>
                <a:stretch>
                  <a:fillRect l="-542" t="-2837" b="-4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3589590" y="2171109"/>
                <a:ext cx="2302746" cy="370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590" y="2171109"/>
                <a:ext cx="2302746" cy="370358"/>
              </a:xfrm>
              <a:prstGeom prst="rect">
                <a:avLst/>
              </a:prstGeom>
              <a:blipFill rotWithShape="0">
                <a:blip r:embed="rId4"/>
                <a:stretch>
                  <a:fillRect t="-118033" b="-1852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7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</TotalTime>
  <Words>66</Words>
  <Application>Microsoft Office PowerPoint</Application>
  <PresentationFormat>Широкоэкранный</PresentationFormat>
  <Paragraphs>20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Cambria Math</vt:lpstr>
      <vt:lpstr>Trebuchet MS</vt:lpstr>
      <vt:lpstr>Wingdings 3</vt:lpstr>
      <vt:lpstr>Грань</vt:lpstr>
      <vt:lpstr>Разработка и использование моделей классификации в кредитном скоринге (на примере ОАО «Белинвестбанк»)</vt:lpstr>
      <vt:lpstr>План выступления</vt:lpstr>
      <vt:lpstr>Постановка задачи</vt:lpstr>
      <vt:lpstr>Идентификационная форма модели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использование моделей классификации в кредитном скоринге (на примере ОАО «Белинвестбанк»)</dc:title>
  <dc:creator>Учетная запись Майкрософт</dc:creator>
  <cp:lastModifiedBy>Учетная запись Майкрософт</cp:lastModifiedBy>
  <cp:revision>14</cp:revision>
  <dcterms:created xsi:type="dcterms:W3CDTF">2022-04-27T20:22:41Z</dcterms:created>
  <dcterms:modified xsi:type="dcterms:W3CDTF">2022-05-01T08:25:19Z</dcterms:modified>
</cp:coreProperties>
</file>