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E61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240052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Постановка задачи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Описание идентификационной формы модели использованной в работе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Моделирование и </a:t>
            </a:r>
            <a:r>
              <a:rPr lang="ru-RU" sz="2400" dirty="0" err="1" smtClean="0"/>
              <a:t>валидация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7153849" y="2726870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2491" y="2690868"/>
                <a:ext cx="5216941" cy="6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200" dirty="0" smtClean="0"/>
                  <a:t> — оценка вероятности наступления дефолта</a:t>
                </a:r>
                <a:r>
                  <a:rPr lang="en-US" sz="12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200" dirty="0"/>
                  <a:t> — </a:t>
                </a:r>
                <a:r>
                  <a:rPr lang="ru-RU" sz="1200" dirty="0" smtClean="0"/>
                  <a:t>вектор характеристик некоторого заёмщика</a:t>
                </a:r>
                <a:r>
                  <a:rPr lang="en-US" sz="1200" dirty="0" smtClean="0"/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ru-RU" sz="1200" dirty="0"/>
                  <a:t>— </a:t>
                </a:r>
                <a:r>
                  <a:rPr lang="ru-RU" sz="1200" dirty="0" smtClean="0"/>
                  <a:t>оценки коэффициентов модели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2690868"/>
                <a:ext cx="5216941" cy="646716"/>
              </a:xfrm>
              <a:prstGeom prst="rect">
                <a:avLst/>
              </a:prstGeom>
              <a:blipFill rotWithShape="0">
                <a:blip r:embed="rId3"/>
                <a:stretch>
                  <a:fillRect l="-117"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54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058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37584"/>
            <a:ext cx="3054670" cy="3073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2634" y="989202"/>
                <a:ext cx="2044021" cy="1603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34" y="989202"/>
                <a:ext cx="2044021" cy="160351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902" y="262128"/>
            <a:ext cx="8596668" cy="752856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2144" y="4530852"/>
                <a:ext cx="9555480" cy="1840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-1152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сумматорная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нейрона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активания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нейрона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l-1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)-го слоя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модели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нейронов в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слое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слоев в модели.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" y="4530852"/>
                <a:ext cx="9555480" cy="1840247"/>
              </a:xfrm>
              <a:prstGeom prst="rect">
                <a:avLst/>
              </a:prstGeom>
              <a:blipFill rotWithShape="0">
                <a:blip r:embed="rId2"/>
                <a:stretch>
                  <a:fillRect l="-1467" t="-25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2" y="1094554"/>
            <a:ext cx="7971211" cy="338357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Выноска со стрелкой вверх 10"/>
              <p:cNvSpPr/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Входной слой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характеристика описываемого кредитополучателя </a:t>
                </a:r>
                <a:endParaRPr lang="ru-RU" dirty="0"/>
              </a:p>
            </p:txBody>
          </p:sp>
        </mc:Choice>
        <mc:Fallback xmlns="">
          <p:sp>
            <p:nvSpPr>
              <p:cNvPr id="11" name="Выноска со стрелкой вверх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  <a:blipFill rotWithShape="0">
                <a:blip r:embed="rId4"/>
                <a:stretch>
                  <a:fillRect b="-3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Выноска со стрелкой вверх 5"/>
              <p:cNvSpPr/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Скрытые слои</a:t>
                </a:r>
                <a:endParaRPr lang="en-US" sz="2400" b="1" dirty="0" smtClean="0"/>
              </a:p>
              <a:p>
                <a:pPr algn="ctr"/>
                <a:r>
                  <a:rPr lang="en-US" dirty="0" err="1" smtClean="0"/>
                  <a:t>ReLU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преобразование</a:t>
                </a:r>
                <a:endParaRPr lang="ru-RU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Выноска со стрелкой вверх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Выноска со стрелкой вверх 7"/>
              <p:cNvSpPr/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Выходной слой</a:t>
                </a:r>
                <a:endParaRPr lang="en-US" sz="2400" b="1" dirty="0" smtClean="0"/>
              </a:p>
              <a:p>
                <a:pPr algn="ctr"/>
                <a:r>
                  <a:rPr lang="ru-RU" dirty="0" err="1" smtClean="0"/>
                  <a:t>Логит</a:t>
                </a:r>
                <a:r>
                  <a:rPr lang="ru-RU" dirty="0" smtClean="0"/>
                  <a:t> преобразование</a:t>
                </a:r>
                <a:endParaRPr lang="ru-RU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Выноска со стрелкой вверх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6" grpId="0" animBg="1"/>
      <p:bldP spid="6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r>
              <a:rPr lang="ru-RU" dirty="0" smtClean="0"/>
              <a:t>Набор данных для практической части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8220"/>
              </p:ext>
            </p:extLst>
          </p:nvPr>
        </p:nvGraphicFramePr>
        <p:xfrm>
          <a:off x="1776000" y="1809000"/>
          <a:ext cx="86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0"/>
              </a:tblGrid>
              <a:tr h="324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показателей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621004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Число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дней просрочки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621004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9485" t="-190" r="-1471" b="-7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693" t="-382" r="-1460" b="-9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</a:t>
                          </a:r>
                          <a:r>
                            <a:rPr lang="ru-RU" dirty="0" smtClean="0"/>
                            <a:t>категориальных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</a:t>
                          </a:r>
                          <a:r>
                            <a:rPr lang="ru-RU" dirty="0" smtClean="0"/>
                            <a:t>категориальных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</a:t>
                          </a:r>
                          <a:r>
                            <a:rPr lang="ru-RU" dirty="0" smtClean="0"/>
                            <a:t>категориальных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</a:t>
                          </a:r>
                          <a:r>
                            <a:rPr lang="ru-RU" dirty="0" smtClean="0"/>
                            <a:t>категориальных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15656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414528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95659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442149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/>
                            <a:t>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/>
                            <a:t>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442149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416000" t="-192" r="-1455" b="-1152"/>
                          </a:stretch>
                        </a:blip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/>
                            <a:t>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/>
                            <a:t>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6101643" y="18978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49346" y="3480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935748" y="34620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6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152" y="711200"/>
            <a:ext cx="7727757" cy="748145"/>
          </a:xfrm>
        </p:spPr>
        <p:txBody>
          <a:bodyPr/>
          <a:lstStyle/>
          <a:p>
            <a:r>
              <a:rPr lang="ru-RU" dirty="0" smtClean="0"/>
              <a:t>Невозможные значения и выбросы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109658"/>
              </p:ext>
            </p:extLst>
          </p:nvPr>
        </p:nvGraphicFramePr>
        <p:xfrm>
          <a:off x="2401548" y="1991823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Максимальное количество дней просрочки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253165"/>
              </p:ext>
            </p:extLst>
          </p:nvPr>
        </p:nvGraphicFramePr>
        <p:xfrm>
          <a:off x="2401548" y="1991823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Максимальное количество дней просрочки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809377" y="5405643"/>
                <a:ext cx="4554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77" y="5405643"/>
                <a:ext cx="45547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656916" y="5411507"/>
                <a:ext cx="2656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5411507"/>
                <a:ext cx="265649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5751"/>
              </p:ext>
            </p:extLst>
          </p:nvPr>
        </p:nvGraphicFramePr>
        <p:xfrm>
          <a:off x="2409499" y="1996084"/>
          <a:ext cx="7373003" cy="2865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71"/>
                <a:gridCol w="1183862"/>
                <a:gridCol w="1233062"/>
                <a:gridCol w="981683"/>
                <a:gridCol w="947090"/>
                <a:gridCol w="884822"/>
                <a:gridCol w="1153113"/>
              </a:tblGrid>
              <a:tr h="1279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кредитных лимитов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договора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Среднее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4684,76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2667,00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СКО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4643,93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2931,37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Мин.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570,80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3200,00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1118,88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20464,32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6,67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 smtClean="0"/>
              <a:t>Отбор показателей в модель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3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Words>388</Words>
  <Application>Microsoft Office PowerPoint</Application>
  <PresentationFormat>Широкоэкранный</PresentationFormat>
  <Paragraphs>242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Trebuchet MS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  <vt:lpstr>Идентификационная форма модели</vt:lpstr>
      <vt:lpstr>Набор данных для практической части работы</vt:lpstr>
      <vt:lpstr>Невозможные значения и выбросы</vt:lpstr>
      <vt:lpstr>Отбор показателей в модель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45</cp:revision>
  <dcterms:created xsi:type="dcterms:W3CDTF">2022-04-27T20:22:41Z</dcterms:created>
  <dcterms:modified xsi:type="dcterms:W3CDTF">2022-05-08T12:51:59Z</dcterms:modified>
</cp:coreProperties>
</file>