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4" r:id="rId17"/>
    <p:sldId id="273" r:id="rId18"/>
    <p:sldId id="272" r:id="rId19"/>
    <p:sldId id="271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A3F7-E2A6-53B1-C805-F5FC5036B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37ACA-14E9-C9D3-F282-49904F975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4527-A9A4-A80D-A715-80B5AA27E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FFD5-5015-4735-BA53-7C99C119A71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B3B1D-8D13-AC12-91CD-BE96C785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F9602-1A5B-64D2-B40F-0F40D48D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5241-82A8-4D6F-97D8-1738E1E88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66E7-109F-084B-52BC-893785E1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CC92B-ED66-9036-0856-A5C05740A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5AAF0-8C7C-679A-545E-7D5552F2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FFD5-5015-4735-BA53-7C99C119A71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BDDA1-7A8B-1928-5DE2-8616FC34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EE76A-C308-88DF-96B4-20B987E4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5241-82A8-4D6F-97D8-1738E1E88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2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048C87-D1B2-83DA-E6B2-9F45B38F7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C3CDA-11ED-3FA5-A316-D1ADDB680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CB2E-C1B3-7C6E-F95E-81808A7AD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FFD5-5015-4735-BA53-7C99C119A71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0337F-6734-81DB-231F-A3BF4E42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78FA5-CAF3-8C4A-FAA2-409D030B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5241-82A8-4D6F-97D8-1738E1E88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0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BE3E-2E47-6023-654D-83B20212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275AD-CF59-A6E5-554D-9F5314A28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0E244-CBCC-F2A2-9152-8B1E271B3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FFD5-5015-4735-BA53-7C99C119A71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5A00A-BEF6-0C6D-1305-26FAD173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720F4-D1EE-D4F4-4026-B088D21C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5241-82A8-4D6F-97D8-1738E1E88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2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8D79-22FC-2220-7D7F-8452E618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5ADB2-D6C2-E974-FCD7-3D2C2956F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12810-0564-2107-8ED0-B1120B83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FFD5-5015-4735-BA53-7C99C119A71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D9681-82E9-16AE-9AC0-DB2FB60E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C3F9F-C197-8C91-6817-E2A481E8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5241-82A8-4D6F-97D8-1738E1E88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9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E65C2-A845-2DDD-3210-A0CFF343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62D65-FC3E-8C53-6750-D6891CD5B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EAB9E-638C-204D-99D1-C51326270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0E297-D261-8369-5C2F-00E1996F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FFD5-5015-4735-BA53-7C99C119A71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663FC-C72B-6A92-1D5D-BA2BAA1D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AEC95-DD4F-0733-8446-2CBAE4E6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5241-82A8-4D6F-97D8-1738E1E88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AD418-2719-E2E2-B642-9EB9DF445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9A963-4EA8-C510-E05E-5C191EAE8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5D53C-399D-5935-17D7-1CCF885F8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B53F1E-3B03-DDA9-F6FC-E3DC17F0C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ED67E5-6A24-3A83-9E58-ABEFAF423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0E0CF2-7FBB-3F46-A585-567532123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FFD5-5015-4735-BA53-7C99C119A71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90B52-4A4D-B43C-BEE5-F809924A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BE39C-211A-760B-CAC4-4CCAD194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5241-82A8-4D6F-97D8-1738E1E88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61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F3A67-0119-4F0A-59A8-0D7D79B35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8E86B-71E2-5DD5-3818-9840C60CA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FFD5-5015-4735-BA53-7C99C119A71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D9DD9-626D-EC0F-C31B-EFA2BAC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2C6EE-3C36-D3C6-EFF7-0DD5EE75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5241-82A8-4D6F-97D8-1738E1E88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9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DF39D-CFAD-639B-D441-B74E566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FFD5-5015-4735-BA53-7C99C119A71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74EC3-7651-7F7D-757D-0CD9317C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14DFE-4B5B-FFD4-20CC-937A9BCD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5241-82A8-4D6F-97D8-1738E1E88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1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A96F2-40EB-34DD-DF3E-58F860894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4B64E-867A-2E0C-10A3-6805C2839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23878-98BE-BDF2-3879-86E6407D3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C700D-26F5-8EE6-EE0A-7AD58217C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FFD5-5015-4735-BA53-7C99C119A71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4B01A-2EF9-2564-ADFC-4D1A3463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B2980-0B29-9ED8-00A4-D8F6DA55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5241-82A8-4D6F-97D8-1738E1E88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7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A804-E011-FBC2-211B-266630AE0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A0C566-9DDE-A955-60C8-FDE662326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03BD2-AFE4-4F42-BD68-3375977EA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9DF28-387B-4AAA-C851-AC7273BB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FFD5-5015-4735-BA53-7C99C119A71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9947D-6F53-9453-0DA4-6845E490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B5AF4-6F20-F1A9-0330-9B9608F2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5241-82A8-4D6F-97D8-1738E1E88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3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AE7DC-C56A-3F2D-1590-7075644FA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89182-3033-3A16-13D1-B9B0A0F56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DCCA0-AFC7-5E9C-CD05-A03F585D3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EFFD5-5015-4735-BA53-7C99C119A71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C7E62-82F5-8BE0-1D80-0FA484E25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9D2B2-0CEB-66DB-D719-62E0209B8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D5241-82A8-4D6F-97D8-1738E1E88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6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82A7-79A0-6140-46FB-A20995D8BD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Ticket Vendor Machine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19D0C-B995-7C0D-8AB5-42469F65A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Dương Thành Long</a:t>
            </a:r>
          </a:p>
          <a:p>
            <a:r>
              <a:rPr lang="en-GB" dirty="0"/>
              <a:t>Phạm Lê Anh </a:t>
            </a:r>
            <a:r>
              <a:rPr lang="en-GB" dirty="0" err="1"/>
              <a:t>Khôi</a:t>
            </a:r>
            <a:endParaRPr lang="en-GB" dirty="0"/>
          </a:p>
          <a:p>
            <a:r>
              <a:rPr lang="en-GB" dirty="0" err="1"/>
              <a:t>Github</a:t>
            </a:r>
            <a:r>
              <a:rPr lang="en-GB" dirty="0"/>
              <a:t>: https://github.com/Dranov220805/Ticket_Vendor_Machine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062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AD954-A295-858E-7D74-1A1B79035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B68A0-C673-2F56-0C93-248C66F48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Use Case Descriptions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1E90CE-CFDE-2965-85F9-4749DA325D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784773"/>
              </p:ext>
            </p:extLst>
          </p:nvPr>
        </p:nvGraphicFramePr>
        <p:xfrm>
          <a:off x="838200" y="1825625"/>
          <a:ext cx="105156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872749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861089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74515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case name: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Pay with QR Code / Digital Wallet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7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Scenario: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Passenger scans QR code using mobile app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58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Triggering event: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QR code payment selected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533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Brief description: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Displays QR code and waits for scan confirmation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7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Actors: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Passenger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5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Related use cases: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Display QR Code for Mobile Payment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76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Stakeholders: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Passenger, Payment System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409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Preconditions: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Payment method selected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42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Postconditions: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QR scanned and confirmed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59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Flow of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54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Scans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 Displays QR for payment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96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Exception conditions: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Timeout – offer cancel/retry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085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68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1FAA2-D28A-83CE-A629-A7CE6B680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491B-203A-4CC7-8742-7689E8B6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Use Case Descriptions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ACC71D-1B0F-3E11-0295-16BBBE52C3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349679"/>
              </p:ext>
            </p:extLst>
          </p:nvPr>
        </p:nvGraphicFramePr>
        <p:xfrm>
          <a:off x="838200" y="1825625"/>
          <a:ext cx="10515600" cy="4831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872749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861089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74515569"/>
                    </a:ext>
                  </a:extLst>
                </a:gridCol>
              </a:tblGrid>
              <a:tr h="483235">
                <a:tc>
                  <a:txBody>
                    <a:bodyPr/>
                    <a:lstStyle/>
                    <a:p>
                      <a:r>
                        <a:rPr lang="en-US" dirty="0"/>
                        <a:t>Use case name: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Display QR Code for Mobile Payment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7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Scenario: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Machine shows QR code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58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Triggering event: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QR method selected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533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Brief description: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System shows a scannable code for digital payment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7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Actors: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Ticket Machine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5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Related use cases: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Issue Paper Ticket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76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Stakeholders: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Passenger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409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Preconditions: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Payment method selected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42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Postconditions: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Code scanned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59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Flow of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54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 Displays QR code linked to session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96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Exception conditions: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Timeout or scan error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085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421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BA76F-76FE-BA41-6667-C7DC6645C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3217-2584-5489-BD91-31287116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Use Case Descriptions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65C40C-6B84-B46B-A9B5-1BD79A5CBD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133206"/>
              </p:ext>
            </p:extLst>
          </p:nvPr>
        </p:nvGraphicFramePr>
        <p:xfrm>
          <a:off x="838200" y="1825625"/>
          <a:ext cx="10515600" cy="499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872749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861089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74515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case name: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Validate Payment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7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Scenario: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System confirms payment status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58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Triggering event: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Payment data sent to processor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533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Brief description: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Receives and processes payment confirmation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7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Actors: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Payment System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5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Related use cases: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Issue Paper Ticket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76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Stakeholders: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Passenger, Payment System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409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Preconditions: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Payment initiated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42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Postconditions: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Payment confirmed or declined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59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Flow of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54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 Sends and receives confirmation from payment 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96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Exception conditions: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Network error – show retry prompt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085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71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B916-A457-7620-E0DD-21522E33A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75E4-91CF-C3FE-A2B9-01529A70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Use Case Descriptions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3B8256-618E-2A49-FBA5-956A237A5F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725366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872749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861089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74515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case name: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Issue Paper Ticket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7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Scenario: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Ticket is printed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58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Triggering event: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Payment confirmed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533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Brief description: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Prints and delivers ticket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7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Actors: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Ticket Machine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5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Related use cases: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Complete Transaction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76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Stakeholders: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Passenger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409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Preconditions: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Payment successful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42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Postconditions: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Ticket printed and dispensed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59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Flow of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54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 Prints and ejects ticket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96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Exception conditions: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Printer jam/error – notify user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085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255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6E1E1-76B9-8E2A-046D-11F2396CD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C84D-273E-AEAF-4877-3F84ED409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Use Case Descriptions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04B428-F397-D378-1EF2-5A564AD844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6617852"/>
              </p:ext>
            </p:extLst>
          </p:nvPr>
        </p:nvGraphicFramePr>
        <p:xfrm>
          <a:off x="838200" y="1825625"/>
          <a:ext cx="105156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872749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861089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74515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case name: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Complete Transaction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7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Scenario: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Transaction ends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58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Triggering event: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Ticket issued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533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Brief description: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System resets and thanks user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7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Actors: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5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Related use cases: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N/A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76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Stakeholders: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Passenger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409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Preconditions: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Ticket printed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42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Postconditions: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Session ends, system resets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59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Flow of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54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 Displays thank-you and resets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96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Exception conditions: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Session does not reset – manual override needed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085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485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9226A-31DB-9AAF-B6F5-1CA27576C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E3DF-8B04-DFE5-E155-2D72577A6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Use Case Descriptions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683B22-936B-A0D0-ACE9-184C83072F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20222"/>
              </p:ext>
            </p:extLst>
          </p:nvPr>
        </p:nvGraphicFramePr>
        <p:xfrm>
          <a:off x="838200" y="1825625"/>
          <a:ext cx="105156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872749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861089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74515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case name: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Cancel Transaction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7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Scenario: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Passenger cancels process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58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Triggering event: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Cancel button pressed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533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Brief description: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Ends current session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7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Actors: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Passenger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5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Related use cases: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N/A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76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Stakeholders: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Passenger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409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Preconditions: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Transaction initiated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42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Postconditions: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Transaction terminated, system reset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59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Flow of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54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Press cancel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 Aborts and resets session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96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Exception conditions: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Refund required if payment completed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085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400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30A5-6BAB-7B28-00A5-D3DB7ECB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Activity Diagram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C0C59B4-E6CD-CECC-1E6C-B38138826A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33" y="1266940"/>
            <a:ext cx="4051087" cy="559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5C96AFF-410E-D8E7-EBD4-D1E7A38B5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382" y="1378065"/>
            <a:ext cx="3672840" cy="547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0A47-C1F0-9F29-EFED-440CE7D1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 Diagram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D9CA5BF-131B-C4FE-3750-124C4021F0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290" y="1378085"/>
            <a:ext cx="6789420" cy="547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98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B5B0-F3E8-27E5-E01D-73B15C65B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80" y="182245"/>
            <a:ext cx="4808220" cy="1325563"/>
          </a:xfrm>
        </p:spPr>
        <p:txBody>
          <a:bodyPr/>
          <a:lstStyle/>
          <a:p>
            <a:r>
              <a:rPr lang="en-GB" dirty="0"/>
              <a:t>State Chart Diagram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CC78882-9141-B7EF-B3B5-DA64F7C500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0"/>
            <a:ext cx="417576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966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EB958-5DEA-F8EE-C2C8-9C2CA3242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Class Diagram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65B3B8-DA9A-4961-596D-39F5E6BA80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54" y="1364566"/>
            <a:ext cx="9988892" cy="537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14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695D8-3953-7EF4-095E-82A4A0260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for Requirements Excel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F305FF-FE50-DA7D-747E-740ED2B45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2210" y="1690688"/>
            <a:ext cx="7647579" cy="5091624"/>
          </a:xfrm>
        </p:spPr>
      </p:pic>
    </p:spTree>
    <p:extLst>
      <p:ext uri="{BB962C8B-B14F-4D97-AF65-F5344CB8AC3E}">
        <p14:creationId xmlns:p14="http://schemas.microsoft.com/office/powerpoint/2010/main" val="2639127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56E45-D281-C127-A87D-C5689F5D9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Wireframe/</a:t>
            </a:r>
            <a:r>
              <a:rPr lang="en-GB" dirty="0" err="1"/>
              <a:t>Mockup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B1A0D-ECB2-08C9-A7B3-F8854517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57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D601-5D62-1B51-3E73-46DCCBF8A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470" y="96953"/>
            <a:ext cx="9814560" cy="663575"/>
          </a:xfrm>
        </p:spPr>
        <p:txBody>
          <a:bodyPr>
            <a:normAutofit fontScale="90000"/>
          </a:bodyPr>
          <a:lstStyle/>
          <a:p>
            <a:pPr algn="ctr"/>
            <a:r>
              <a:rPr lang="en-US" i="0" dirty="0">
                <a:effectLst/>
                <a:latin typeface="-apple-system"/>
              </a:rPr>
              <a:t>Architecture Design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C4271B5-C53C-C592-FB54-DB267823CC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254" y="857481"/>
            <a:ext cx="6678991" cy="600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815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34FA2-93D1-1BE5-0BA6-5F332768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44915-FDBF-F2EF-9E23-E9E1A1BD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8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AB9E5-D091-CF05-2EAF-1275305F2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GB" dirty="0"/>
              <a:t>Functional, non-functional and domain requirements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C1B8D5-A530-F5F9-A27E-E85FEC4E1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3774" y="1825624"/>
            <a:ext cx="12225774" cy="5032375"/>
          </a:xfrm>
        </p:spPr>
      </p:pic>
    </p:spTree>
    <p:extLst>
      <p:ext uri="{BB962C8B-B14F-4D97-AF65-F5344CB8AC3E}">
        <p14:creationId xmlns:p14="http://schemas.microsoft.com/office/powerpoint/2010/main" val="219879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D485-B2BF-658F-91FC-014B8CDB5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Use Case Diagram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53832B-4772-9812-A1C5-7BA6E44121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83" y="1703070"/>
            <a:ext cx="11376633" cy="345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88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397F-92A8-612A-E546-6B74A258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Use Case Descriptions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2148A5-661E-B276-373F-02B522181B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7956646"/>
              </p:ext>
            </p:extLst>
          </p:nvPr>
        </p:nvGraphicFramePr>
        <p:xfrm>
          <a:off x="838200" y="1504315"/>
          <a:ext cx="10515600" cy="498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872749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861089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74515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case name: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Start Transaction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47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Scenario: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Passenger starts a ticket transaction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58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Triggering event: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Passenger interacts with the ticket machine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533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Brief description: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Starts a new transaction session for purchasing a ticket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7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Actors: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Passenger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5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Related use cases: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Select Public Transportation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76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Stakeholders: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Passenger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409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Preconditions: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Ticket machine must be operational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42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Postconditions: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Transaction session started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59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Flow of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549485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Initiates 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Displays welcome 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96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Exception conditions: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Machine offline or error – show maintenance message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085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13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225A4-0A3A-9099-3EB9-5FD65BD1F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F912-D725-3B6F-0DCC-4A6FEE4D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Use Case Descriptions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4C361D-28DD-564E-F4EE-6C95848F99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3032493"/>
              </p:ext>
            </p:extLst>
          </p:nvPr>
        </p:nvGraphicFramePr>
        <p:xfrm>
          <a:off x="838200" y="1825625"/>
          <a:ext cx="105156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872749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861089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74515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case name: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Select Public Transportation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7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Scenario: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Passenger selects transport type (bus, metro)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58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Triggering event: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Transaction started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533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Brief description: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System prompts for transport type selection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7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Actors: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Passenger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5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Related use cases: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Select Destination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76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Stakeholders: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Passenger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409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Preconditions: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Transaction initiated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42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Postconditions: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Transport type recorded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59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Flow of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54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Selects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Displays destination 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96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Exception conditions: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No selection – prompt again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085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399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B2139-3793-ED21-27B9-3ED9AE148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0B29-3D4C-B221-A806-330E4787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Use Case Descriptions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866130-C47C-F7B9-9BB4-58240679B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3322381"/>
              </p:ext>
            </p:extLst>
          </p:nvPr>
        </p:nvGraphicFramePr>
        <p:xfrm>
          <a:off x="838200" y="1825625"/>
          <a:ext cx="105156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872749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861089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74515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case name: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Select Destination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7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Scenario: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Passenger chooses destination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58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Triggering event: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Transportation type selected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533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Brief description: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Displays destination list and records user choice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7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Actors: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Passenger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5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Related use cases: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Choose Payment Method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76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Stakeholders: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Passenger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409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Preconditions: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Transportation selected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42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Postconditions: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Destination stored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59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Flow of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54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Selects 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Displays payment 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96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Exception conditions: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No destination selected – display error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085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364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9C411-6BFD-73BA-7499-BB4D66980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19DDE-DF99-E5BC-1ACE-D830EBC1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Use Case Descriptions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992099-E341-3296-A813-E424FC2726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5628811"/>
              </p:ext>
            </p:extLst>
          </p:nvPr>
        </p:nvGraphicFramePr>
        <p:xfrm>
          <a:off x="838200" y="1825625"/>
          <a:ext cx="105156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872749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861089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74515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case name: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Choose Payment Method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7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Scenario: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Passenger selects a payment method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58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Triggering event: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Destination selected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533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Brief description: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User chooses between credit card or mobile wallet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7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Actors: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Passenger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5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Related use cases: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Pay with Credit Card, Pay with QR Code/Digital Wallet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76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Stakeholders: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Passenger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409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Preconditions: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Fare calculated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42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Postconditions: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Payment method stored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59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Flow of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54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Chooses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Prepares payment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96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Exception conditions: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Invalid option – prompt retry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085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847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57A3B-4B9A-C0DB-6E1F-F83422B5A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DE82-DBB2-BFF1-E584-834E0463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Use Case Descriptions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85F2EC-38B6-180B-2F0B-104FC8E00F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949444"/>
              </p:ext>
            </p:extLst>
          </p:nvPr>
        </p:nvGraphicFramePr>
        <p:xfrm>
          <a:off x="838200" y="1825625"/>
          <a:ext cx="105156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872749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861089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74515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case name: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Pay with Credit Card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7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Scenario: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Passenger pays by card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58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Triggering event: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Credit card selected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533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Brief description: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Accepts and processes card payment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7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Actors: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Passenger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5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Related use cases: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Validate Payment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76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Stakeholders: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Passenger, Payment System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409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Preconditions: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Payment method selected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42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Postconditions: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Payment sent for validation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59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Flow of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54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Taps/Inserts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 Sends data to payment processor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96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Exception conditions: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Card declined – prompt retry or cancel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085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724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934</Words>
  <Application>Microsoft Office PowerPoint</Application>
  <PresentationFormat>Widescreen</PresentationFormat>
  <Paragraphs>296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Office Theme</vt:lpstr>
      <vt:lpstr>Ticket Vendor Machine</vt:lpstr>
      <vt:lpstr>Questions for Requirements Excel</vt:lpstr>
      <vt:lpstr>Functional, non-functional and domain requirements</vt:lpstr>
      <vt:lpstr>Use Case Diagram</vt:lpstr>
      <vt:lpstr>Use Case Descriptions</vt:lpstr>
      <vt:lpstr>Use Case Descriptions</vt:lpstr>
      <vt:lpstr>Use Case Descriptions</vt:lpstr>
      <vt:lpstr>Use Case Descriptions</vt:lpstr>
      <vt:lpstr>Use Case Descriptions</vt:lpstr>
      <vt:lpstr>Use Case Descriptions</vt:lpstr>
      <vt:lpstr>Use Case Descriptions</vt:lpstr>
      <vt:lpstr>Use Case Descriptions</vt:lpstr>
      <vt:lpstr>Use Case Descriptions</vt:lpstr>
      <vt:lpstr>Use Case Descriptions</vt:lpstr>
      <vt:lpstr>Use Case Descriptions</vt:lpstr>
      <vt:lpstr>Activity Diagram</vt:lpstr>
      <vt:lpstr>Sequence Diagram</vt:lpstr>
      <vt:lpstr>State Chart Diagram</vt:lpstr>
      <vt:lpstr>Class Diagram</vt:lpstr>
      <vt:lpstr>Wireframe/Mockup</vt:lpstr>
      <vt:lpstr>Architecture Design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Dương Long</dc:creator>
  <cp:lastModifiedBy>Dương Long</cp:lastModifiedBy>
  <cp:revision>5</cp:revision>
  <dcterms:created xsi:type="dcterms:W3CDTF">2025-04-17T00:09:26Z</dcterms:created>
  <dcterms:modified xsi:type="dcterms:W3CDTF">2025-04-17T01:15:04Z</dcterms:modified>
</cp:coreProperties>
</file>