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68" r:id="rId2"/>
    <p:sldId id="269" r:id="rId3"/>
    <p:sldId id="272" r:id="rId4"/>
    <p:sldId id="276" r:id="rId5"/>
    <p:sldId id="277" r:id="rId6"/>
    <p:sldId id="475" r:id="rId7"/>
    <p:sldId id="278" r:id="rId8"/>
    <p:sldId id="279" r:id="rId9"/>
    <p:sldId id="280" r:id="rId10"/>
    <p:sldId id="281" r:id="rId11"/>
    <p:sldId id="285" r:id="rId12"/>
    <p:sldId id="286" r:id="rId13"/>
    <p:sldId id="287" r:id="rId14"/>
    <p:sldId id="288" r:id="rId15"/>
    <p:sldId id="467" r:id="rId16"/>
    <p:sldId id="466" r:id="rId17"/>
    <p:sldId id="468" r:id="rId18"/>
    <p:sldId id="469" r:id="rId19"/>
    <p:sldId id="470" r:id="rId20"/>
    <p:sldId id="471" r:id="rId21"/>
    <p:sldId id="289" r:id="rId22"/>
    <p:sldId id="476" r:id="rId23"/>
    <p:sldId id="290" r:id="rId24"/>
    <p:sldId id="293" r:id="rId25"/>
    <p:sldId id="294" r:id="rId26"/>
    <p:sldId id="295" r:id="rId27"/>
    <p:sldId id="296" r:id="rId28"/>
    <p:sldId id="297" r:id="rId29"/>
    <p:sldId id="450" r:id="rId30"/>
    <p:sldId id="298" r:id="rId31"/>
    <p:sldId id="451" r:id="rId32"/>
    <p:sldId id="300" r:id="rId33"/>
    <p:sldId id="301" r:id="rId34"/>
    <p:sldId id="302" r:id="rId35"/>
    <p:sldId id="303" r:id="rId36"/>
    <p:sldId id="304" r:id="rId37"/>
    <p:sldId id="312" r:id="rId38"/>
    <p:sldId id="313" r:id="rId39"/>
    <p:sldId id="316" r:id="rId40"/>
    <p:sldId id="323" r:id="rId41"/>
    <p:sldId id="324" r:id="rId42"/>
    <p:sldId id="325" r:id="rId43"/>
    <p:sldId id="334" r:id="rId44"/>
    <p:sldId id="335" r:id="rId45"/>
    <p:sldId id="336" r:id="rId46"/>
    <p:sldId id="337" r:id="rId47"/>
    <p:sldId id="367" r:id="rId48"/>
    <p:sldId id="408" r:id="rId49"/>
    <p:sldId id="368" r:id="rId50"/>
    <p:sldId id="370" r:id="rId51"/>
    <p:sldId id="371" r:id="rId52"/>
    <p:sldId id="373" r:id="rId53"/>
    <p:sldId id="374" r:id="rId54"/>
    <p:sldId id="375" r:id="rId55"/>
    <p:sldId id="376" r:id="rId56"/>
    <p:sldId id="377" r:id="rId57"/>
    <p:sldId id="378" r:id="rId58"/>
    <p:sldId id="379" r:id="rId59"/>
    <p:sldId id="380" r:id="rId60"/>
    <p:sldId id="381" r:id="rId61"/>
    <p:sldId id="382" r:id="rId62"/>
    <p:sldId id="383" r:id="rId63"/>
    <p:sldId id="386" r:id="rId64"/>
    <p:sldId id="387" r:id="rId65"/>
    <p:sldId id="388" r:id="rId66"/>
    <p:sldId id="389" r:id="rId67"/>
    <p:sldId id="390" r:id="rId68"/>
    <p:sldId id="391" r:id="rId69"/>
    <p:sldId id="392" r:id="rId70"/>
    <p:sldId id="393" r:id="rId71"/>
    <p:sldId id="394" r:id="rId72"/>
    <p:sldId id="395" r:id="rId73"/>
    <p:sldId id="396" r:id="rId74"/>
    <p:sldId id="410" r:id="rId75"/>
    <p:sldId id="411" r:id="rId76"/>
    <p:sldId id="412" r:id="rId77"/>
    <p:sldId id="413" r:id="rId78"/>
    <p:sldId id="414" r:id="rId79"/>
    <p:sldId id="415" r:id="rId80"/>
    <p:sldId id="416" r:id="rId81"/>
    <p:sldId id="417" r:id="rId82"/>
    <p:sldId id="418" r:id="rId83"/>
    <p:sldId id="462" r:id="rId84"/>
    <p:sldId id="463" r:id="rId85"/>
    <p:sldId id="464" r:id="rId86"/>
    <p:sldId id="465" r:id="rId87"/>
    <p:sldId id="419" r:id="rId88"/>
    <p:sldId id="452" r:id="rId89"/>
    <p:sldId id="453" r:id="rId90"/>
    <p:sldId id="454" r:id="rId91"/>
    <p:sldId id="455" r:id="rId92"/>
    <p:sldId id="456" r:id="rId93"/>
    <p:sldId id="457" r:id="rId94"/>
    <p:sldId id="420" r:id="rId95"/>
    <p:sldId id="458" r:id="rId96"/>
    <p:sldId id="459" r:id="rId97"/>
    <p:sldId id="460" r:id="rId98"/>
    <p:sldId id="421" r:id="rId99"/>
    <p:sldId id="422" r:id="rId100"/>
    <p:sldId id="423" r:id="rId101"/>
    <p:sldId id="424" r:id="rId102"/>
    <p:sldId id="425" r:id="rId103"/>
    <p:sldId id="426" r:id="rId104"/>
    <p:sldId id="472" r:id="rId105"/>
    <p:sldId id="444" r:id="rId106"/>
    <p:sldId id="445" r:id="rId107"/>
    <p:sldId id="446" r:id="rId108"/>
    <p:sldId id="447" r:id="rId109"/>
    <p:sldId id="448" r:id="rId110"/>
    <p:sldId id="449" r:id="rId111"/>
    <p:sldId id="473" r:id="rId112"/>
    <p:sldId id="474" r:id="rId113"/>
    <p:sldId id="477" r:id="rId1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 Bruyne" initials="LB" lastIdx="2" clrIdx="0">
    <p:extLst>
      <p:ext uri="{19B8F6BF-5375-455C-9EA6-DF929625EA0E}">
        <p15:presenceInfo xmlns:p15="http://schemas.microsoft.com/office/powerpoint/2012/main" userId="349d8b19e9013a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7192" autoAdjust="0"/>
  </p:normalViewPr>
  <p:slideViewPr>
    <p:cSldViewPr snapToGrid="0">
      <p:cViewPr varScale="1">
        <p:scale>
          <a:sx n="76" d="100"/>
          <a:sy n="76" d="100"/>
        </p:scale>
        <p:origin x="1090" y="62"/>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7T10:42:11.207" idx="1">
    <p:pos x="10" y="10"/>
    <p:text/>
    <p:extLst>
      <p:ext uri="{C676402C-5697-4E1C-873F-D02D1690AC5C}">
        <p15:threadingInfo xmlns:p15="http://schemas.microsoft.com/office/powerpoint/2012/main" timeZoneBias="-480"/>
      </p:ext>
    </p:extLst>
  </p:cm>
  <p:cm authorId="1" dt="2021-01-17T10:42:13.955" idx="2">
    <p:pos x="146" y="146"/>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1D454-095B-4D44-976D-FF17FD96E264}" type="doc">
      <dgm:prSet loTypeId="urn:microsoft.com/office/officeart/2005/8/layout/hProcess9" loCatId="process" qsTypeId="urn:microsoft.com/office/officeart/2005/8/quickstyle/simple1" qsCatId="simple" csTypeId="urn:microsoft.com/office/officeart/2005/8/colors/accent1_2" csCatId="accent1" phldr="1"/>
      <dgm:spPr/>
    </dgm:pt>
    <dgm:pt modelId="{D83E29BB-A7C3-4DD5-8408-101961A28FB5}">
      <dgm:prSet phldrT="[文本]"/>
      <dgm:spPr>
        <a:solidFill>
          <a:srgbClr val="0070C0"/>
        </a:solidFill>
      </dgm:spPr>
      <dgm:t>
        <a:bodyPr/>
        <a:lstStyle/>
        <a:p>
          <a:r>
            <a:rPr lang="en-US" altLang="zh-CN" b="1" dirty="0"/>
            <a:t>Test Requirements Analysis</a:t>
          </a:r>
          <a:endParaRPr lang="zh-CN" altLang="en-US" b="1" dirty="0"/>
        </a:p>
      </dgm:t>
    </dgm:pt>
    <dgm:pt modelId="{1582B222-1580-41D8-BBDB-08223BCEA84B}" type="parTrans" cxnId="{83F88880-0B89-4329-AF9F-E055AE9B7BEF}">
      <dgm:prSet/>
      <dgm:spPr/>
      <dgm:t>
        <a:bodyPr/>
        <a:lstStyle/>
        <a:p>
          <a:endParaRPr lang="zh-CN" altLang="en-US" b="1"/>
        </a:p>
      </dgm:t>
    </dgm:pt>
    <dgm:pt modelId="{1D2BDB69-6380-434F-A6AA-D11D38A88992}" type="sibTrans" cxnId="{83F88880-0B89-4329-AF9F-E055AE9B7BEF}">
      <dgm:prSet/>
      <dgm:spPr/>
      <dgm:t>
        <a:bodyPr/>
        <a:lstStyle/>
        <a:p>
          <a:endParaRPr lang="zh-CN" altLang="en-US" b="1"/>
        </a:p>
      </dgm:t>
    </dgm:pt>
    <dgm:pt modelId="{CEF31351-98F8-4D9B-892F-FDFB89A235D4}">
      <dgm:prSet phldrT="[文本]"/>
      <dgm:spPr>
        <a:solidFill>
          <a:srgbClr val="00B0F0"/>
        </a:solidFill>
      </dgm:spPr>
      <dgm:t>
        <a:bodyPr/>
        <a:lstStyle/>
        <a:p>
          <a:r>
            <a:rPr lang="en-US" altLang="zh-CN" b="1" dirty="0"/>
            <a:t>Test Design</a:t>
          </a:r>
          <a:endParaRPr lang="zh-CN" altLang="en-US" b="1" dirty="0"/>
        </a:p>
      </dgm:t>
    </dgm:pt>
    <dgm:pt modelId="{80F550E7-1C50-4BD8-B7FB-B187505A37C5}" type="parTrans" cxnId="{46B65D88-FBD4-4402-9401-6CDEB7F2CD25}">
      <dgm:prSet/>
      <dgm:spPr/>
      <dgm:t>
        <a:bodyPr/>
        <a:lstStyle/>
        <a:p>
          <a:endParaRPr lang="zh-CN" altLang="en-US" b="1"/>
        </a:p>
      </dgm:t>
    </dgm:pt>
    <dgm:pt modelId="{EC6F7A8D-E1EF-485F-859F-283C8898BD2C}" type="sibTrans" cxnId="{46B65D88-FBD4-4402-9401-6CDEB7F2CD25}">
      <dgm:prSet/>
      <dgm:spPr/>
      <dgm:t>
        <a:bodyPr/>
        <a:lstStyle/>
        <a:p>
          <a:endParaRPr lang="zh-CN" altLang="en-US" b="1"/>
        </a:p>
      </dgm:t>
    </dgm:pt>
    <dgm:pt modelId="{97B75704-6C27-4A52-81E3-8E146AF41E63}">
      <dgm:prSet/>
      <dgm:spPr>
        <a:solidFill>
          <a:srgbClr val="C00000"/>
        </a:solidFill>
      </dgm:spPr>
      <dgm:t>
        <a:bodyPr/>
        <a:lstStyle/>
        <a:p>
          <a:r>
            <a:rPr lang="en-US" altLang="zh-CN" b="1" dirty="0"/>
            <a:t>Test Delivery</a:t>
          </a:r>
          <a:endParaRPr lang="zh-CN" altLang="en-US" b="1" dirty="0"/>
        </a:p>
      </dgm:t>
    </dgm:pt>
    <dgm:pt modelId="{48F07D9A-6083-456E-9CBB-7C698F96616A}" type="parTrans" cxnId="{B440C15B-923D-4057-A221-3166A04B63A3}">
      <dgm:prSet/>
      <dgm:spPr/>
      <dgm:t>
        <a:bodyPr/>
        <a:lstStyle/>
        <a:p>
          <a:endParaRPr lang="zh-CN" altLang="en-US" b="1"/>
        </a:p>
      </dgm:t>
    </dgm:pt>
    <dgm:pt modelId="{6CFA9460-F724-43B2-A084-CEA5C55EE3B9}" type="sibTrans" cxnId="{B440C15B-923D-4057-A221-3166A04B63A3}">
      <dgm:prSet/>
      <dgm:spPr/>
      <dgm:t>
        <a:bodyPr/>
        <a:lstStyle/>
        <a:p>
          <a:endParaRPr lang="zh-CN" altLang="en-US" b="1"/>
        </a:p>
      </dgm:t>
    </dgm:pt>
    <dgm:pt modelId="{A6008814-9CAC-4826-BCDF-DDAC49748B50}">
      <dgm:prSet/>
      <dgm:spPr>
        <a:solidFill>
          <a:srgbClr val="D88F34"/>
        </a:solidFill>
      </dgm:spPr>
      <dgm:t>
        <a:bodyPr/>
        <a:lstStyle/>
        <a:p>
          <a:r>
            <a:rPr lang="en-US" altLang="zh-CN" b="1" dirty="0"/>
            <a:t>Test Execution</a:t>
          </a:r>
          <a:endParaRPr lang="zh-CN" altLang="en-US" b="1" dirty="0"/>
        </a:p>
      </dgm:t>
    </dgm:pt>
    <dgm:pt modelId="{82B9ADB4-6C30-4BCA-8333-97DF704988FA}" type="parTrans" cxnId="{6DC37DC1-8959-40F1-97B0-3F735AAF3A68}">
      <dgm:prSet/>
      <dgm:spPr/>
      <dgm:t>
        <a:bodyPr/>
        <a:lstStyle/>
        <a:p>
          <a:endParaRPr lang="zh-CN" altLang="en-US" b="1"/>
        </a:p>
      </dgm:t>
    </dgm:pt>
    <dgm:pt modelId="{BAC157EE-886D-4AD6-A605-2710F7DE4276}" type="sibTrans" cxnId="{6DC37DC1-8959-40F1-97B0-3F735AAF3A68}">
      <dgm:prSet/>
      <dgm:spPr/>
      <dgm:t>
        <a:bodyPr/>
        <a:lstStyle/>
        <a:p>
          <a:endParaRPr lang="zh-CN" altLang="en-US" b="1"/>
        </a:p>
      </dgm:t>
    </dgm:pt>
    <dgm:pt modelId="{FFB38175-16C6-4938-86F0-08DC73269331}">
      <dgm:prSet/>
      <dgm:spPr>
        <a:solidFill>
          <a:schemeClr val="accent2">
            <a:lumMod val="75000"/>
          </a:schemeClr>
        </a:solidFill>
      </dgm:spPr>
      <dgm:t>
        <a:bodyPr/>
        <a:lstStyle/>
        <a:p>
          <a:r>
            <a:rPr lang="en-US" altLang="zh-CN" b="1" dirty="0"/>
            <a:t>Test Planning</a:t>
          </a:r>
          <a:endParaRPr lang="zh-CN" altLang="en-US" b="1" dirty="0"/>
        </a:p>
      </dgm:t>
    </dgm:pt>
    <dgm:pt modelId="{2125F55B-AD25-46B4-93D6-8FD06825D784}" type="parTrans" cxnId="{477D9E04-B20F-431E-86EE-4467DDA45195}">
      <dgm:prSet/>
      <dgm:spPr/>
      <dgm:t>
        <a:bodyPr/>
        <a:lstStyle/>
        <a:p>
          <a:endParaRPr lang="zh-CN" altLang="en-US" b="1"/>
        </a:p>
      </dgm:t>
    </dgm:pt>
    <dgm:pt modelId="{FD3101E2-CD6A-48CC-83A5-D7489DBA43AE}" type="sibTrans" cxnId="{477D9E04-B20F-431E-86EE-4467DDA45195}">
      <dgm:prSet/>
      <dgm:spPr/>
      <dgm:t>
        <a:bodyPr/>
        <a:lstStyle/>
        <a:p>
          <a:endParaRPr lang="zh-CN" altLang="en-US" b="1"/>
        </a:p>
      </dgm:t>
    </dgm:pt>
    <dgm:pt modelId="{6CB8EE45-6157-48A5-AEDA-23013EF26738}" type="pres">
      <dgm:prSet presAssocID="{B131D454-095B-4D44-976D-FF17FD96E264}" presName="CompostProcess" presStyleCnt="0">
        <dgm:presLayoutVars>
          <dgm:dir/>
          <dgm:resizeHandles val="exact"/>
        </dgm:presLayoutVars>
      </dgm:prSet>
      <dgm:spPr/>
    </dgm:pt>
    <dgm:pt modelId="{6B2F5E98-11EC-4CC5-9BCA-CFFDCE60DBC5}" type="pres">
      <dgm:prSet presAssocID="{B131D454-095B-4D44-976D-FF17FD96E264}" presName="arrow" presStyleLbl="bgShp" presStyleIdx="0" presStyleCnt="1" custLinFactNeighborY="-5665"/>
      <dgm:spPr/>
    </dgm:pt>
    <dgm:pt modelId="{A09277A6-2437-437A-BBCF-3279604982C5}" type="pres">
      <dgm:prSet presAssocID="{B131D454-095B-4D44-976D-FF17FD96E264}" presName="linearProcess" presStyleCnt="0"/>
      <dgm:spPr/>
    </dgm:pt>
    <dgm:pt modelId="{2E12D185-2575-4B39-A967-44C634E877BE}" type="pres">
      <dgm:prSet presAssocID="{FFB38175-16C6-4938-86F0-08DC73269331}" presName="textNode" presStyleLbl="node1" presStyleIdx="0" presStyleCnt="5">
        <dgm:presLayoutVars>
          <dgm:bulletEnabled val="1"/>
        </dgm:presLayoutVars>
      </dgm:prSet>
      <dgm:spPr/>
      <dgm:t>
        <a:bodyPr/>
        <a:lstStyle/>
        <a:p>
          <a:endParaRPr lang="zh-CN" altLang="en-US"/>
        </a:p>
      </dgm:t>
    </dgm:pt>
    <dgm:pt modelId="{AFC16438-D737-4406-9772-BFF5394EBE5C}" type="pres">
      <dgm:prSet presAssocID="{FD3101E2-CD6A-48CC-83A5-D7489DBA43AE}" presName="sibTrans" presStyleCnt="0"/>
      <dgm:spPr/>
    </dgm:pt>
    <dgm:pt modelId="{86EEC640-AA06-4CE3-BCB8-10D519401CDC}" type="pres">
      <dgm:prSet presAssocID="{D83E29BB-A7C3-4DD5-8408-101961A28FB5}" presName="textNode" presStyleLbl="node1" presStyleIdx="1" presStyleCnt="5">
        <dgm:presLayoutVars>
          <dgm:bulletEnabled val="1"/>
        </dgm:presLayoutVars>
      </dgm:prSet>
      <dgm:spPr/>
      <dgm:t>
        <a:bodyPr/>
        <a:lstStyle/>
        <a:p>
          <a:endParaRPr lang="zh-CN" altLang="en-US"/>
        </a:p>
      </dgm:t>
    </dgm:pt>
    <dgm:pt modelId="{392ED053-6F72-425C-AAA1-4434C36084F2}" type="pres">
      <dgm:prSet presAssocID="{1D2BDB69-6380-434F-A6AA-D11D38A88992}" presName="sibTrans" presStyleCnt="0"/>
      <dgm:spPr/>
    </dgm:pt>
    <dgm:pt modelId="{069F84D3-C4A4-4AEF-A035-63B5BC4EA426}" type="pres">
      <dgm:prSet presAssocID="{CEF31351-98F8-4D9B-892F-FDFB89A235D4}" presName="textNode" presStyleLbl="node1" presStyleIdx="2" presStyleCnt="5">
        <dgm:presLayoutVars>
          <dgm:bulletEnabled val="1"/>
        </dgm:presLayoutVars>
      </dgm:prSet>
      <dgm:spPr/>
      <dgm:t>
        <a:bodyPr/>
        <a:lstStyle/>
        <a:p>
          <a:endParaRPr lang="zh-CN" altLang="en-US"/>
        </a:p>
      </dgm:t>
    </dgm:pt>
    <dgm:pt modelId="{1F551E06-717C-49E0-AC11-4E221F46C3F8}" type="pres">
      <dgm:prSet presAssocID="{EC6F7A8D-E1EF-485F-859F-283C8898BD2C}" presName="sibTrans" presStyleCnt="0"/>
      <dgm:spPr/>
    </dgm:pt>
    <dgm:pt modelId="{E101163B-B3EB-4AFE-8FBA-D5A028570F71}" type="pres">
      <dgm:prSet presAssocID="{A6008814-9CAC-4826-BCDF-DDAC49748B50}" presName="textNode" presStyleLbl="node1" presStyleIdx="3" presStyleCnt="5">
        <dgm:presLayoutVars>
          <dgm:bulletEnabled val="1"/>
        </dgm:presLayoutVars>
      </dgm:prSet>
      <dgm:spPr/>
      <dgm:t>
        <a:bodyPr/>
        <a:lstStyle/>
        <a:p>
          <a:endParaRPr lang="zh-CN" altLang="en-US"/>
        </a:p>
      </dgm:t>
    </dgm:pt>
    <dgm:pt modelId="{B205C53F-33BA-454E-8614-FE8235B7B67D}" type="pres">
      <dgm:prSet presAssocID="{BAC157EE-886D-4AD6-A605-2710F7DE4276}" presName="sibTrans" presStyleCnt="0"/>
      <dgm:spPr/>
    </dgm:pt>
    <dgm:pt modelId="{21F8BBCD-87B9-4F55-869D-8D0C156CC764}" type="pres">
      <dgm:prSet presAssocID="{97B75704-6C27-4A52-81E3-8E146AF41E63}" presName="textNode" presStyleLbl="node1" presStyleIdx="4" presStyleCnt="5">
        <dgm:presLayoutVars>
          <dgm:bulletEnabled val="1"/>
        </dgm:presLayoutVars>
      </dgm:prSet>
      <dgm:spPr/>
      <dgm:t>
        <a:bodyPr/>
        <a:lstStyle/>
        <a:p>
          <a:endParaRPr lang="zh-CN" altLang="en-US"/>
        </a:p>
      </dgm:t>
    </dgm:pt>
  </dgm:ptLst>
  <dgm:cxnLst>
    <dgm:cxn modelId="{348C6337-B6C1-49C1-8778-4DA6F7B72E78}" type="presOf" srcId="{FFB38175-16C6-4938-86F0-08DC73269331}" destId="{2E12D185-2575-4B39-A967-44C634E877BE}" srcOrd="0" destOrd="0" presId="urn:microsoft.com/office/officeart/2005/8/layout/hProcess9"/>
    <dgm:cxn modelId="{D63FF236-1C6B-47B9-AF57-31D050A1822D}" type="presOf" srcId="{CEF31351-98F8-4D9B-892F-FDFB89A235D4}" destId="{069F84D3-C4A4-4AEF-A035-63B5BC4EA426}" srcOrd="0" destOrd="0" presId="urn:microsoft.com/office/officeart/2005/8/layout/hProcess9"/>
    <dgm:cxn modelId="{A159679B-6D44-48BD-84BF-7C0D493D1916}" type="presOf" srcId="{B131D454-095B-4D44-976D-FF17FD96E264}" destId="{6CB8EE45-6157-48A5-AEDA-23013EF26738}" srcOrd="0" destOrd="0" presId="urn:microsoft.com/office/officeart/2005/8/layout/hProcess9"/>
    <dgm:cxn modelId="{477D9E04-B20F-431E-86EE-4467DDA45195}" srcId="{B131D454-095B-4D44-976D-FF17FD96E264}" destId="{FFB38175-16C6-4938-86F0-08DC73269331}" srcOrd="0" destOrd="0" parTransId="{2125F55B-AD25-46B4-93D6-8FD06825D784}" sibTransId="{FD3101E2-CD6A-48CC-83A5-D7489DBA43AE}"/>
    <dgm:cxn modelId="{67720B3B-9E0C-442D-B74B-62B5F7B5C465}" type="presOf" srcId="{97B75704-6C27-4A52-81E3-8E146AF41E63}" destId="{21F8BBCD-87B9-4F55-869D-8D0C156CC764}" srcOrd="0" destOrd="0" presId="urn:microsoft.com/office/officeart/2005/8/layout/hProcess9"/>
    <dgm:cxn modelId="{83F88880-0B89-4329-AF9F-E055AE9B7BEF}" srcId="{B131D454-095B-4D44-976D-FF17FD96E264}" destId="{D83E29BB-A7C3-4DD5-8408-101961A28FB5}" srcOrd="1" destOrd="0" parTransId="{1582B222-1580-41D8-BBDB-08223BCEA84B}" sibTransId="{1D2BDB69-6380-434F-A6AA-D11D38A88992}"/>
    <dgm:cxn modelId="{6DC37DC1-8959-40F1-97B0-3F735AAF3A68}" srcId="{B131D454-095B-4D44-976D-FF17FD96E264}" destId="{A6008814-9CAC-4826-BCDF-DDAC49748B50}" srcOrd="3" destOrd="0" parTransId="{82B9ADB4-6C30-4BCA-8333-97DF704988FA}" sibTransId="{BAC157EE-886D-4AD6-A605-2710F7DE4276}"/>
    <dgm:cxn modelId="{B440C15B-923D-4057-A221-3166A04B63A3}" srcId="{B131D454-095B-4D44-976D-FF17FD96E264}" destId="{97B75704-6C27-4A52-81E3-8E146AF41E63}" srcOrd="4" destOrd="0" parTransId="{48F07D9A-6083-456E-9CBB-7C698F96616A}" sibTransId="{6CFA9460-F724-43B2-A084-CEA5C55EE3B9}"/>
    <dgm:cxn modelId="{A31235A2-A5E5-4B5C-88C3-2C29241046FA}" type="presOf" srcId="{D83E29BB-A7C3-4DD5-8408-101961A28FB5}" destId="{86EEC640-AA06-4CE3-BCB8-10D519401CDC}" srcOrd="0" destOrd="0" presId="urn:microsoft.com/office/officeart/2005/8/layout/hProcess9"/>
    <dgm:cxn modelId="{46B65D88-FBD4-4402-9401-6CDEB7F2CD25}" srcId="{B131D454-095B-4D44-976D-FF17FD96E264}" destId="{CEF31351-98F8-4D9B-892F-FDFB89A235D4}" srcOrd="2" destOrd="0" parTransId="{80F550E7-1C50-4BD8-B7FB-B187505A37C5}" sibTransId="{EC6F7A8D-E1EF-485F-859F-283C8898BD2C}"/>
    <dgm:cxn modelId="{94CE2D68-6867-4739-8E8B-9BA20564348D}" type="presOf" srcId="{A6008814-9CAC-4826-BCDF-DDAC49748B50}" destId="{E101163B-B3EB-4AFE-8FBA-D5A028570F71}" srcOrd="0" destOrd="0" presId="urn:microsoft.com/office/officeart/2005/8/layout/hProcess9"/>
    <dgm:cxn modelId="{599E8C50-AC2A-446F-BFD6-BC4F528A6D0E}" type="presParOf" srcId="{6CB8EE45-6157-48A5-AEDA-23013EF26738}" destId="{6B2F5E98-11EC-4CC5-9BCA-CFFDCE60DBC5}" srcOrd="0" destOrd="0" presId="urn:microsoft.com/office/officeart/2005/8/layout/hProcess9"/>
    <dgm:cxn modelId="{AC9A7EAA-BF38-4B6C-BE64-A27833C080E2}" type="presParOf" srcId="{6CB8EE45-6157-48A5-AEDA-23013EF26738}" destId="{A09277A6-2437-437A-BBCF-3279604982C5}" srcOrd="1" destOrd="0" presId="urn:microsoft.com/office/officeart/2005/8/layout/hProcess9"/>
    <dgm:cxn modelId="{4DD0EDB9-DBEF-4B48-8E1A-59B80B7D8A55}" type="presParOf" srcId="{A09277A6-2437-437A-BBCF-3279604982C5}" destId="{2E12D185-2575-4B39-A967-44C634E877BE}" srcOrd="0" destOrd="0" presId="urn:microsoft.com/office/officeart/2005/8/layout/hProcess9"/>
    <dgm:cxn modelId="{B296A927-F161-4022-93C2-960B62B3BA4E}" type="presParOf" srcId="{A09277A6-2437-437A-BBCF-3279604982C5}" destId="{AFC16438-D737-4406-9772-BFF5394EBE5C}" srcOrd="1" destOrd="0" presId="urn:microsoft.com/office/officeart/2005/8/layout/hProcess9"/>
    <dgm:cxn modelId="{9F1FB8AF-12E7-4232-9842-E7568122335E}" type="presParOf" srcId="{A09277A6-2437-437A-BBCF-3279604982C5}" destId="{86EEC640-AA06-4CE3-BCB8-10D519401CDC}" srcOrd="2" destOrd="0" presId="urn:microsoft.com/office/officeart/2005/8/layout/hProcess9"/>
    <dgm:cxn modelId="{3C6212CF-D619-4EA8-91FB-1DA044D79794}" type="presParOf" srcId="{A09277A6-2437-437A-BBCF-3279604982C5}" destId="{392ED053-6F72-425C-AAA1-4434C36084F2}" srcOrd="3" destOrd="0" presId="urn:microsoft.com/office/officeart/2005/8/layout/hProcess9"/>
    <dgm:cxn modelId="{18435AD4-66C3-439B-8DBC-1B89C861AE39}" type="presParOf" srcId="{A09277A6-2437-437A-BBCF-3279604982C5}" destId="{069F84D3-C4A4-4AEF-A035-63B5BC4EA426}" srcOrd="4" destOrd="0" presId="urn:microsoft.com/office/officeart/2005/8/layout/hProcess9"/>
    <dgm:cxn modelId="{21E6799A-7FCE-4900-BC4E-C7E8AE68CF0A}" type="presParOf" srcId="{A09277A6-2437-437A-BBCF-3279604982C5}" destId="{1F551E06-717C-49E0-AC11-4E221F46C3F8}" srcOrd="5" destOrd="0" presId="urn:microsoft.com/office/officeart/2005/8/layout/hProcess9"/>
    <dgm:cxn modelId="{9FF00181-D2A4-4F89-82DB-27F10D4E2EBD}" type="presParOf" srcId="{A09277A6-2437-437A-BBCF-3279604982C5}" destId="{E101163B-B3EB-4AFE-8FBA-D5A028570F71}" srcOrd="6" destOrd="0" presId="urn:microsoft.com/office/officeart/2005/8/layout/hProcess9"/>
    <dgm:cxn modelId="{84EF24B0-DEF2-4BB5-94AF-367122F29FD8}" type="presParOf" srcId="{A09277A6-2437-437A-BBCF-3279604982C5}" destId="{B205C53F-33BA-454E-8614-FE8235B7B67D}" srcOrd="7" destOrd="0" presId="urn:microsoft.com/office/officeart/2005/8/layout/hProcess9"/>
    <dgm:cxn modelId="{98326AD2-B4C7-4A99-9597-3069D6080A3A}" type="presParOf" srcId="{A09277A6-2437-437A-BBCF-3279604982C5}" destId="{21F8BBCD-87B9-4F55-869D-8D0C156CC76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23E113F-E8DB-4480-982E-BD08DC8ECED9}" type="doc">
      <dgm:prSet loTypeId="urn:microsoft.com/office/officeart/2005/8/layout/gear1" loCatId="cycle" qsTypeId="urn:microsoft.com/office/officeart/2005/8/quickstyle/simple1" qsCatId="simple" csTypeId="urn:microsoft.com/office/officeart/2005/8/colors/accent3_1" csCatId="accent3" phldr="1"/>
      <dgm:spPr/>
    </dgm:pt>
    <dgm:pt modelId="{9A1052E9-EB32-4E8E-9046-7EC886EEDC6A}">
      <dgm:prSet phldrT="[Text]"/>
      <dgm:spPr/>
      <dgm:t>
        <a:bodyPr/>
        <a:lstStyle/>
        <a:p>
          <a:r>
            <a:rPr lang="en-US" altLang="zh-CN" dirty="0"/>
            <a:t>File/DB</a:t>
          </a:r>
          <a:endParaRPr lang="zh-CN" altLang="en-US" dirty="0"/>
        </a:p>
      </dgm:t>
    </dgm:pt>
    <dgm:pt modelId="{ADE56961-0140-4F2E-AE53-6AFC8992B555}" type="parTrans" cxnId="{027BF6C8-3200-4CAD-B897-38E6415B2EF1}">
      <dgm:prSet/>
      <dgm:spPr/>
      <dgm:t>
        <a:bodyPr/>
        <a:lstStyle/>
        <a:p>
          <a:endParaRPr lang="zh-CN" altLang="en-US"/>
        </a:p>
      </dgm:t>
    </dgm:pt>
    <dgm:pt modelId="{9D989E9B-8A5F-47D9-BFB6-605547BD88FF}" type="sibTrans" cxnId="{027BF6C8-3200-4CAD-B897-38E6415B2EF1}">
      <dgm:prSet/>
      <dgm:spPr/>
      <dgm:t>
        <a:bodyPr/>
        <a:lstStyle/>
        <a:p>
          <a:endParaRPr lang="zh-CN" altLang="en-US"/>
        </a:p>
      </dgm:t>
    </dgm:pt>
    <dgm:pt modelId="{33E6E441-7F10-4E69-A1B3-E289279E71AC}" type="pres">
      <dgm:prSet presAssocID="{723E113F-E8DB-4480-982E-BD08DC8ECED9}" presName="composite" presStyleCnt="0">
        <dgm:presLayoutVars>
          <dgm:chMax val="3"/>
          <dgm:animLvl val="lvl"/>
          <dgm:resizeHandles val="exact"/>
        </dgm:presLayoutVars>
      </dgm:prSet>
      <dgm:spPr/>
    </dgm:pt>
    <dgm:pt modelId="{DA0D4E29-FA19-49AB-BF38-78416558B45B}" type="pres">
      <dgm:prSet presAssocID="{9A1052E9-EB32-4E8E-9046-7EC886EEDC6A}" presName="gear1" presStyleLbl="node1" presStyleIdx="0" presStyleCnt="1">
        <dgm:presLayoutVars>
          <dgm:chMax val="1"/>
          <dgm:bulletEnabled val="1"/>
        </dgm:presLayoutVars>
      </dgm:prSet>
      <dgm:spPr/>
      <dgm:t>
        <a:bodyPr/>
        <a:lstStyle/>
        <a:p>
          <a:endParaRPr lang="zh-CN" altLang="en-US"/>
        </a:p>
      </dgm:t>
    </dgm:pt>
    <dgm:pt modelId="{775B9459-689F-4A61-9EF0-A8DFC95F53AA}" type="pres">
      <dgm:prSet presAssocID="{9A1052E9-EB32-4E8E-9046-7EC886EEDC6A}" presName="gear1srcNode" presStyleLbl="node1" presStyleIdx="0" presStyleCnt="1"/>
      <dgm:spPr/>
      <dgm:t>
        <a:bodyPr/>
        <a:lstStyle/>
        <a:p>
          <a:endParaRPr lang="zh-CN" altLang="en-US"/>
        </a:p>
      </dgm:t>
    </dgm:pt>
    <dgm:pt modelId="{9E4F4478-D4AB-4B4D-93BE-CC8C88C9DB64}" type="pres">
      <dgm:prSet presAssocID="{9A1052E9-EB32-4E8E-9046-7EC886EEDC6A}" presName="gear1dstNode" presStyleLbl="node1" presStyleIdx="0" presStyleCnt="1"/>
      <dgm:spPr/>
      <dgm:t>
        <a:bodyPr/>
        <a:lstStyle/>
        <a:p>
          <a:endParaRPr lang="zh-CN" altLang="en-US"/>
        </a:p>
      </dgm:t>
    </dgm:pt>
    <dgm:pt modelId="{743B8BB6-6118-4CA0-BF66-45684C393297}" type="pres">
      <dgm:prSet presAssocID="{9D989E9B-8A5F-47D9-BFB6-605547BD88FF}" presName="connector1" presStyleLbl="sibTrans2D1" presStyleIdx="0" presStyleCnt="1"/>
      <dgm:spPr/>
      <dgm:t>
        <a:bodyPr/>
        <a:lstStyle/>
        <a:p>
          <a:endParaRPr lang="zh-CN" altLang="en-US"/>
        </a:p>
      </dgm:t>
    </dgm:pt>
  </dgm:ptLst>
  <dgm:cxnLst>
    <dgm:cxn modelId="{D8F0483F-975B-4090-B29F-CD5044CAD948}" type="presOf" srcId="{9A1052E9-EB32-4E8E-9046-7EC886EEDC6A}" destId="{9E4F4478-D4AB-4B4D-93BE-CC8C88C9DB64}" srcOrd="2" destOrd="0" presId="urn:microsoft.com/office/officeart/2005/8/layout/gear1"/>
    <dgm:cxn modelId="{027BF6C8-3200-4CAD-B897-38E6415B2EF1}" srcId="{723E113F-E8DB-4480-982E-BD08DC8ECED9}" destId="{9A1052E9-EB32-4E8E-9046-7EC886EEDC6A}" srcOrd="0" destOrd="0" parTransId="{ADE56961-0140-4F2E-AE53-6AFC8992B555}" sibTransId="{9D989E9B-8A5F-47D9-BFB6-605547BD88FF}"/>
    <dgm:cxn modelId="{55F62093-96B1-47EC-8FD4-8CDB47A05360}" type="presOf" srcId="{723E113F-E8DB-4480-982E-BD08DC8ECED9}" destId="{33E6E441-7F10-4E69-A1B3-E289279E71AC}" srcOrd="0" destOrd="0" presId="urn:microsoft.com/office/officeart/2005/8/layout/gear1"/>
    <dgm:cxn modelId="{7F835BB0-276E-41EF-86F4-7908C38867C3}" type="presOf" srcId="{9A1052E9-EB32-4E8E-9046-7EC886EEDC6A}" destId="{775B9459-689F-4A61-9EF0-A8DFC95F53AA}" srcOrd="1" destOrd="0" presId="urn:microsoft.com/office/officeart/2005/8/layout/gear1"/>
    <dgm:cxn modelId="{7C0FA6FB-DA54-4D9D-BBAC-33F5ED605C67}" type="presOf" srcId="{9D989E9B-8A5F-47D9-BFB6-605547BD88FF}" destId="{743B8BB6-6118-4CA0-BF66-45684C393297}" srcOrd="0" destOrd="0" presId="urn:microsoft.com/office/officeart/2005/8/layout/gear1"/>
    <dgm:cxn modelId="{BEF23AF1-10BE-47CC-A0C0-9203F76449AD}" type="presOf" srcId="{9A1052E9-EB32-4E8E-9046-7EC886EEDC6A}" destId="{DA0D4E29-FA19-49AB-BF38-78416558B45B}" srcOrd="0" destOrd="0" presId="urn:microsoft.com/office/officeart/2005/8/layout/gear1"/>
    <dgm:cxn modelId="{8CD218E4-AA67-40C9-BB7F-1A92E9B63EC7}" type="presParOf" srcId="{33E6E441-7F10-4E69-A1B3-E289279E71AC}" destId="{DA0D4E29-FA19-49AB-BF38-78416558B45B}" srcOrd="0" destOrd="0" presId="urn:microsoft.com/office/officeart/2005/8/layout/gear1"/>
    <dgm:cxn modelId="{2050F773-8BE3-4454-8654-4754F4AF5805}" type="presParOf" srcId="{33E6E441-7F10-4E69-A1B3-E289279E71AC}" destId="{775B9459-689F-4A61-9EF0-A8DFC95F53AA}" srcOrd="1" destOrd="0" presId="urn:microsoft.com/office/officeart/2005/8/layout/gear1"/>
    <dgm:cxn modelId="{DC59850B-D4C3-482A-91A2-466006277920}" type="presParOf" srcId="{33E6E441-7F10-4E69-A1B3-E289279E71AC}" destId="{9E4F4478-D4AB-4B4D-93BE-CC8C88C9DB64}" srcOrd="2" destOrd="0" presId="urn:microsoft.com/office/officeart/2005/8/layout/gear1"/>
    <dgm:cxn modelId="{56A816D5-2FDD-4570-94EB-E61EA9154E64}" type="presParOf" srcId="{33E6E441-7F10-4E69-A1B3-E289279E71AC}" destId="{743B8BB6-6118-4CA0-BF66-45684C393297}"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856DE0-4C67-4C92-94D0-9325F469AA8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FB978611-541E-4F6E-9854-A20E29CE278D}">
      <dgm:prSet phldrT="[Text]"/>
      <dgm:spPr/>
      <dgm:t>
        <a:bodyPr/>
        <a:lstStyle/>
        <a:p>
          <a:r>
            <a:rPr lang="zh-CN" altLang="en-US" dirty="0"/>
            <a:t>计划</a:t>
          </a:r>
        </a:p>
      </dgm:t>
    </dgm:pt>
    <dgm:pt modelId="{8C46ED5B-CD88-440B-A000-B24885D85E48}" type="parTrans" cxnId="{E924DFC0-8803-414C-88D2-63F6939257AD}">
      <dgm:prSet/>
      <dgm:spPr/>
      <dgm:t>
        <a:bodyPr/>
        <a:lstStyle/>
        <a:p>
          <a:endParaRPr lang="zh-CN" altLang="en-US"/>
        </a:p>
      </dgm:t>
    </dgm:pt>
    <dgm:pt modelId="{42859C3E-7996-4604-BE6A-3D5B8F7CF657}" type="sibTrans" cxnId="{E924DFC0-8803-414C-88D2-63F6939257AD}">
      <dgm:prSet/>
      <dgm:spPr/>
      <dgm:t>
        <a:bodyPr/>
        <a:lstStyle/>
        <a:p>
          <a:endParaRPr lang="zh-CN" altLang="en-US"/>
        </a:p>
      </dgm:t>
    </dgm:pt>
    <dgm:pt modelId="{46443EF5-8D25-4100-8CD6-07D1A9069076}">
      <dgm:prSet phldrT="[Text]"/>
      <dgm:spPr/>
      <dgm:t>
        <a:bodyPr/>
        <a:lstStyle/>
        <a:p>
          <a:r>
            <a:rPr lang="zh-CN" altLang="en-US" dirty="0"/>
            <a:t>需求分析</a:t>
          </a:r>
        </a:p>
      </dgm:t>
    </dgm:pt>
    <dgm:pt modelId="{9F990754-6BE9-44CF-9C50-8010121E2EF8}" type="parTrans" cxnId="{B788A589-B978-41F9-BCE3-949777788C77}">
      <dgm:prSet/>
      <dgm:spPr/>
      <dgm:t>
        <a:bodyPr/>
        <a:lstStyle/>
        <a:p>
          <a:endParaRPr lang="zh-CN" altLang="en-US"/>
        </a:p>
      </dgm:t>
    </dgm:pt>
    <dgm:pt modelId="{97F9012B-3CC9-4D7A-93F3-AE55C05835F5}" type="sibTrans" cxnId="{B788A589-B978-41F9-BCE3-949777788C77}">
      <dgm:prSet/>
      <dgm:spPr/>
      <dgm:t>
        <a:bodyPr/>
        <a:lstStyle/>
        <a:p>
          <a:endParaRPr lang="zh-CN" altLang="en-US"/>
        </a:p>
      </dgm:t>
    </dgm:pt>
    <dgm:pt modelId="{0EE7865D-121C-405A-B5ED-BA128A122C32}">
      <dgm:prSet phldrT="[Text]"/>
      <dgm:spPr/>
      <dgm:t>
        <a:bodyPr/>
        <a:lstStyle/>
        <a:p>
          <a:r>
            <a:rPr lang="zh-CN" altLang="en-US" dirty="0"/>
            <a:t>设计</a:t>
          </a:r>
        </a:p>
      </dgm:t>
    </dgm:pt>
    <dgm:pt modelId="{C29F6AA5-F6CB-4B18-9893-EC1CFADB4945}" type="parTrans" cxnId="{7C768EC5-AED3-4457-9789-0ACD03AA6E01}">
      <dgm:prSet/>
      <dgm:spPr/>
      <dgm:t>
        <a:bodyPr/>
        <a:lstStyle/>
        <a:p>
          <a:endParaRPr lang="zh-CN" altLang="en-US"/>
        </a:p>
      </dgm:t>
    </dgm:pt>
    <dgm:pt modelId="{ED293111-B7A8-4B9C-9551-E0B9CFF794F2}" type="sibTrans" cxnId="{7C768EC5-AED3-4457-9789-0ACD03AA6E01}">
      <dgm:prSet/>
      <dgm:spPr/>
      <dgm:t>
        <a:bodyPr/>
        <a:lstStyle/>
        <a:p>
          <a:endParaRPr lang="zh-CN" altLang="en-US"/>
        </a:p>
      </dgm:t>
    </dgm:pt>
    <dgm:pt modelId="{8497BD9C-3BAB-461A-8BD5-58AF33A5558D}">
      <dgm:prSet phldrT="[Text]"/>
      <dgm:spPr/>
      <dgm:t>
        <a:bodyPr/>
        <a:lstStyle/>
        <a:p>
          <a:r>
            <a:rPr lang="zh-CN" altLang="en-US" dirty="0"/>
            <a:t>实现</a:t>
          </a:r>
        </a:p>
      </dgm:t>
    </dgm:pt>
    <dgm:pt modelId="{FA4EADF5-30D8-4962-B379-DA94DD5252B5}" type="parTrans" cxnId="{CE028884-A8C9-4D6F-9279-397950FB1D50}">
      <dgm:prSet/>
      <dgm:spPr/>
      <dgm:t>
        <a:bodyPr/>
        <a:lstStyle/>
        <a:p>
          <a:endParaRPr lang="zh-CN" altLang="en-US"/>
        </a:p>
      </dgm:t>
    </dgm:pt>
    <dgm:pt modelId="{E5E703D6-41C7-4052-8ABB-381FA611ED5E}" type="sibTrans" cxnId="{CE028884-A8C9-4D6F-9279-397950FB1D50}">
      <dgm:prSet/>
      <dgm:spPr/>
      <dgm:t>
        <a:bodyPr/>
        <a:lstStyle/>
        <a:p>
          <a:endParaRPr lang="zh-CN" altLang="en-US"/>
        </a:p>
      </dgm:t>
    </dgm:pt>
    <dgm:pt modelId="{A9C26933-5FD5-4123-89BA-2F896BDCA6C6}">
      <dgm:prSet phldrT="[Text]"/>
      <dgm:spPr/>
      <dgm:t>
        <a:bodyPr/>
        <a:lstStyle/>
        <a:p>
          <a:r>
            <a:rPr lang="zh-CN" altLang="en-US" dirty="0"/>
            <a:t>测试</a:t>
          </a:r>
        </a:p>
      </dgm:t>
    </dgm:pt>
    <dgm:pt modelId="{19C95BE6-5AAC-4AA4-A4DD-01A1FFB3DBDA}" type="parTrans" cxnId="{60553ADB-E77F-42B0-A536-3A0D855F24FD}">
      <dgm:prSet/>
      <dgm:spPr/>
      <dgm:t>
        <a:bodyPr/>
        <a:lstStyle/>
        <a:p>
          <a:endParaRPr lang="zh-CN" altLang="en-US"/>
        </a:p>
      </dgm:t>
    </dgm:pt>
    <dgm:pt modelId="{CF305514-C3AD-4E5D-A122-093B06AB42C1}" type="sibTrans" cxnId="{60553ADB-E77F-42B0-A536-3A0D855F24FD}">
      <dgm:prSet/>
      <dgm:spPr/>
      <dgm:t>
        <a:bodyPr/>
        <a:lstStyle/>
        <a:p>
          <a:endParaRPr lang="zh-CN" altLang="en-US"/>
        </a:p>
      </dgm:t>
    </dgm:pt>
    <dgm:pt modelId="{623F74B4-B94B-43C5-B53D-A2321E50E323}">
      <dgm:prSet phldrT="[Text]"/>
      <dgm:spPr/>
      <dgm:t>
        <a:bodyPr/>
        <a:lstStyle/>
        <a:p>
          <a:r>
            <a:rPr lang="zh-CN" altLang="en-US" dirty="0"/>
            <a:t>验收</a:t>
          </a:r>
        </a:p>
      </dgm:t>
    </dgm:pt>
    <dgm:pt modelId="{4295AD0A-2C68-44BC-B385-869C69CA6132}" type="parTrans" cxnId="{4C9C8450-655E-4901-A6ED-3AEA305E4B9A}">
      <dgm:prSet/>
      <dgm:spPr/>
      <dgm:t>
        <a:bodyPr/>
        <a:lstStyle/>
        <a:p>
          <a:endParaRPr lang="zh-CN" altLang="en-US"/>
        </a:p>
      </dgm:t>
    </dgm:pt>
    <dgm:pt modelId="{4FF17B44-2816-486F-9414-7F9EEDC519FE}" type="sibTrans" cxnId="{4C9C8450-655E-4901-A6ED-3AEA305E4B9A}">
      <dgm:prSet/>
      <dgm:spPr/>
      <dgm:t>
        <a:bodyPr/>
        <a:lstStyle/>
        <a:p>
          <a:endParaRPr lang="zh-CN" altLang="en-US"/>
        </a:p>
      </dgm:t>
    </dgm:pt>
    <dgm:pt modelId="{9311F634-7117-4F66-B9E0-2A561AB9AD4B}">
      <dgm:prSet phldrT="[Text]"/>
      <dgm:spPr/>
      <dgm:t>
        <a:bodyPr/>
        <a:lstStyle/>
        <a:p>
          <a:r>
            <a:rPr lang="zh-CN" altLang="en-US" dirty="0"/>
            <a:t>使用</a:t>
          </a:r>
        </a:p>
      </dgm:t>
    </dgm:pt>
    <dgm:pt modelId="{D0185502-3111-4F09-9C75-BEA069643377}" type="parTrans" cxnId="{F9F27385-7277-40E3-8C90-72F71F89546F}">
      <dgm:prSet/>
      <dgm:spPr/>
      <dgm:t>
        <a:bodyPr/>
        <a:lstStyle/>
        <a:p>
          <a:endParaRPr lang="zh-CN" altLang="en-US"/>
        </a:p>
      </dgm:t>
    </dgm:pt>
    <dgm:pt modelId="{6ED7A032-FEF4-4D45-9F95-D35A27E51493}" type="sibTrans" cxnId="{F9F27385-7277-40E3-8C90-72F71F89546F}">
      <dgm:prSet/>
      <dgm:spPr>
        <a:solidFill>
          <a:srgbClr val="FF0000">
            <a:alpha val="52000"/>
          </a:srgbClr>
        </a:solidFill>
      </dgm:spPr>
      <dgm:t>
        <a:bodyPr/>
        <a:lstStyle/>
        <a:p>
          <a:endParaRPr lang="zh-CN" altLang="en-US"/>
        </a:p>
      </dgm:t>
    </dgm:pt>
    <dgm:pt modelId="{778A8431-19DD-4414-A2A5-97BFEDDA9A5C}" type="pres">
      <dgm:prSet presAssocID="{73856DE0-4C67-4C92-94D0-9325F469AA87}" presName="cycle" presStyleCnt="0">
        <dgm:presLayoutVars>
          <dgm:dir/>
          <dgm:resizeHandles val="exact"/>
        </dgm:presLayoutVars>
      </dgm:prSet>
      <dgm:spPr/>
      <dgm:t>
        <a:bodyPr/>
        <a:lstStyle/>
        <a:p>
          <a:endParaRPr lang="zh-CN" altLang="en-US"/>
        </a:p>
      </dgm:t>
    </dgm:pt>
    <dgm:pt modelId="{1AAE4FBA-8E5B-44AC-8D8A-47937A1647FA}" type="pres">
      <dgm:prSet presAssocID="{FB978611-541E-4F6E-9854-A20E29CE278D}" presName="node" presStyleLbl="node1" presStyleIdx="0" presStyleCnt="7">
        <dgm:presLayoutVars>
          <dgm:bulletEnabled val="1"/>
        </dgm:presLayoutVars>
      </dgm:prSet>
      <dgm:spPr/>
      <dgm:t>
        <a:bodyPr/>
        <a:lstStyle/>
        <a:p>
          <a:endParaRPr lang="zh-CN" altLang="en-US"/>
        </a:p>
      </dgm:t>
    </dgm:pt>
    <dgm:pt modelId="{B2E122C9-C4A4-4320-AE0C-A1DE9DE62D6F}" type="pres">
      <dgm:prSet presAssocID="{42859C3E-7996-4604-BE6A-3D5B8F7CF657}" presName="sibTrans" presStyleLbl="sibTrans2D1" presStyleIdx="0" presStyleCnt="7"/>
      <dgm:spPr/>
      <dgm:t>
        <a:bodyPr/>
        <a:lstStyle/>
        <a:p>
          <a:endParaRPr lang="zh-CN" altLang="en-US"/>
        </a:p>
      </dgm:t>
    </dgm:pt>
    <dgm:pt modelId="{4F239ED9-41EE-4A11-AE67-C1FDA601DD83}" type="pres">
      <dgm:prSet presAssocID="{42859C3E-7996-4604-BE6A-3D5B8F7CF657}" presName="connectorText" presStyleLbl="sibTrans2D1" presStyleIdx="0" presStyleCnt="7"/>
      <dgm:spPr/>
      <dgm:t>
        <a:bodyPr/>
        <a:lstStyle/>
        <a:p>
          <a:endParaRPr lang="zh-CN" altLang="en-US"/>
        </a:p>
      </dgm:t>
    </dgm:pt>
    <dgm:pt modelId="{69998F80-A813-4A12-BAA2-C578855070FD}" type="pres">
      <dgm:prSet presAssocID="{46443EF5-8D25-4100-8CD6-07D1A9069076}" presName="node" presStyleLbl="node1" presStyleIdx="1" presStyleCnt="7">
        <dgm:presLayoutVars>
          <dgm:bulletEnabled val="1"/>
        </dgm:presLayoutVars>
      </dgm:prSet>
      <dgm:spPr/>
      <dgm:t>
        <a:bodyPr/>
        <a:lstStyle/>
        <a:p>
          <a:endParaRPr lang="zh-CN" altLang="en-US"/>
        </a:p>
      </dgm:t>
    </dgm:pt>
    <dgm:pt modelId="{5576ACB3-152F-43EB-BA5F-1DA43AA57A62}" type="pres">
      <dgm:prSet presAssocID="{97F9012B-3CC9-4D7A-93F3-AE55C05835F5}" presName="sibTrans" presStyleLbl="sibTrans2D1" presStyleIdx="1" presStyleCnt="7"/>
      <dgm:spPr/>
      <dgm:t>
        <a:bodyPr/>
        <a:lstStyle/>
        <a:p>
          <a:endParaRPr lang="zh-CN" altLang="en-US"/>
        </a:p>
      </dgm:t>
    </dgm:pt>
    <dgm:pt modelId="{E150848B-AF87-49B0-ABD9-AE21B134DAF3}" type="pres">
      <dgm:prSet presAssocID="{97F9012B-3CC9-4D7A-93F3-AE55C05835F5}" presName="connectorText" presStyleLbl="sibTrans2D1" presStyleIdx="1" presStyleCnt="7"/>
      <dgm:spPr/>
      <dgm:t>
        <a:bodyPr/>
        <a:lstStyle/>
        <a:p>
          <a:endParaRPr lang="zh-CN" altLang="en-US"/>
        </a:p>
      </dgm:t>
    </dgm:pt>
    <dgm:pt modelId="{89146144-C615-4107-BDB4-C0D1DD6CAF63}" type="pres">
      <dgm:prSet presAssocID="{0EE7865D-121C-405A-B5ED-BA128A122C32}" presName="node" presStyleLbl="node1" presStyleIdx="2" presStyleCnt="7">
        <dgm:presLayoutVars>
          <dgm:bulletEnabled val="1"/>
        </dgm:presLayoutVars>
      </dgm:prSet>
      <dgm:spPr/>
      <dgm:t>
        <a:bodyPr/>
        <a:lstStyle/>
        <a:p>
          <a:endParaRPr lang="zh-CN" altLang="en-US"/>
        </a:p>
      </dgm:t>
    </dgm:pt>
    <dgm:pt modelId="{F592B075-9F63-483E-AC44-F8BDEAD48614}" type="pres">
      <dgm:prSet presAssocID="{ED293111-B7A8-4B9C-9551-E0B9CFF794F2}" presName="sibTrans" presStyleLbl="sibTrans2D1" presStyleIdx="2" presStyleCnt="7"/>
      <dgm:spPr/>
      <dgm:t>
        <a:bodyPr/>
        <a:lstStyle/>
        <a:p>
          <a:endParaRPr lang="zh-CN" altLang="en-US"/>
        </a:p>
      </dgm:t>
    </dgm:pt>
    <dgm:pt modelId="{FB1CF9BD-237C-42DC-B576-0E350C65576D}" type="pres">
      <dgm:prSet presAssocID="{ED293111-B7A8-4B9C-9551-E0B9CFF794F2}" presName="connectorText" presStyleLbl="sibTrans2D1" presStyleIdx="2" presStyleCnt="7"/>
      <dgm:spPr/>
      <dgm:t>
        <a:bodyPr/>
        <a:lstStyle/>
        <a:p>
          <a:endParaRPr lang="zh-CN" altLang="en-US"/>
        </a:p>
      </dgm:t>
    </dgm:pt>
    <dgm:pt modelId="{FA9D31C1-227F-4238-A90E-33E962CD947A}" type="pres">
      <dgm:prSet presAssocID="{8497BD9C-3BAB-461A-8BD5-58AF33A5558D}" presName="node" presStyleLbl="node1" presStyleIdx="3" presStyleCnt="7">
        <dgm:presLayoutVars>
          <dgm:bulletEnabled val="1"/>
        </dgm:presLayoutVars>
      </dgm:prSet>
      <dgm:spPr/>
      <dgm:t>
        <a:bodyPr/>
        <a:lstStyle/>
        <a:p>
          <a:endParaRPr lang="zh-CN" altLang="en-US"/>
        </a:p>
      </dgm:t>
    </dgm:pt>
    <dgm:pt modelId="{57DFED2A-B7A7-40BB-9CE7-801BDDAA86F4}" type="pres">
      <dgm:prSet presAssocID="{E5E703D6-41C7-4052-8ABB-381FA611ED5E}" presName="sibTrans" presStyleLbl="sibTrans2D1" presStyleIdx="3" presStyleCnt="7"/>
      <dgm:spPr/>
      <dgm:t>
        <a:bodyPr/>
        <a:lstStyle/>
        <a:p>
          <a:endParaRPr lang="zh-CN" altLang="en-US"/>
        </a:p>
      </dgm:t>
    </dgm:pt>
    <dgm:pt modelId="{C6C8B5A3-B89A-4BB4-B61F-D29F7553A7BD}" type="pres">
      <dgm:prSet presAssocID="{E5E703D6-41C7-4052-8ABB-381FA611ED5E}" presName="connectorText" presStyleLbl="sibTrans2D1" presStyleIdx="3" presStyleCnt="7"/>
      <dgm:spPr/>
      <dgm:t>
        <a:bodyPr/>
        <a:lstStyle/>
        <a:p>
          <a:endParaRPr lang="zh-CN" altLang="en-US"/>
        </a:p>
      </dgm:t>
    </dgm:pt>
    <dgm:pt modelId="{49FEC656-A056-41B9-9D0C-0B747395DAEC}" type="pres">
      <dgm:prSet presAssocID="{A9C26933-5FD5-4123-89BA-2F896BDCA6C6}" presName="node" presStyleLbl="node1" presStyleIdx="4" presStyleCnt="7">
        <dgm:presLayoutVars>
          <dgm:bulletEnabled val="1"/>
        </dgm:presLayoutVars>
      </dgm:prSet>
      <dgm:spPr/>
      <dgm:t>
        <a:bodyPr/>
        <a:lstStyle/>
        <a:p>
          <a:endParaRPr lang="zh-CN" altLang="en-US"/>
        </a:p>
      </dgm:t>
    </dgm:pt>
    <dgm:pt modelId="{92C54743-6F1E-4440-8A53-78213B11A391}" type="pres">
      <dgm:prSet presAssocID="{CF305514-C3AD-4E5D-A122-093B06AB42C1}" presName="sibTrans" presStyleLbl="sibTrans2D1" presStyleIdx="4" presStyleCnt="7"/>
      <dgm:spPr/>
      <dgm:t>
        <a:bodyPr/>
        <a:lstStyle/>
        <a:p>
          <a:endParaRPr lang="zh-CN" altLang="en-US"/>
        </a:p>
      </dgm:t>
    </dgm:pt>
    <dgm:pt modelId="{CC9425D4-1B63-493F-BBBC-15B259E78077}" type="pres">
      <dgm:prSet presAssocID="{CF305514-C3AD-4E5D-A122-093B06AB42C1}" presName="connectorText" presStyleLbl="sibTrans2D1" presStyleIdx="4" presStyleCnt="7"/>
      <dgm:spPr/>
      <dgm:t>
        <a:bodyPr/>
        <a:lstStyle/>
        <a:p>
          <a:endParaRPr lang="zh-CN" altLang="en-US"/>
        </a:p>
      </dgm:t>
    </dgm:pt>
    <dgm:pt modelId="{EC71E56E-8FFF-45C4-8B05-BC3FFB22B68F}" type="pres">
      <dgm:prSet presAssocID="{623F74B4-B94B-43C5-B53D-A2321E50E323}" presName="node" presStyleLbl="node1" presStyleIdx="5" presStyleCnt="7">
        <dgm:presLayoutVars>
          <dgm:bulletEnabled val="1"/>
        </dgm:presLayoutVars>
      </dgm:prSet>
      <dgm:spPr/>
      <dgm:t>
        <a:bodyPr/>
        <a:lstStyle/>
        <a:p>
          <a:endParaRPr lang="zh-CN" altLang="en-US"/>
        </a:p>
      </dgm:t>
    </dgm:pt>
    <dgm:pt modelId="{9EF31FD3-EF62-4B4C-A1EF-83BD1ADAB412}" type="pres">
      <dgm:prSet presAssocID="{4FF17B44-2816-486F-9414-7F9EEDC519FE}" presName="sibTrans" presStyleLbl="sibTrans2D1" presStyleIdx="5" presStyleCnt="7"/>
      <dgm:spPr/>
      <dgm:t>
        <a:bodyPr/>
        <a:lstStyle/>
        <a:p>
          <a:endParaRPr lang="zh-CN" altLang="en-US"/>
        </a:p>
      </dgm:t>
    </dgm:pt>
    <dgm:pt modelId="{C920BE8E-ED2F-4364-9552-F2A9A5268C44}" type="pres">
      <dgm:prSet presAssocID="{4FF17B44-2816-486F-9414-7F9EEDC519FE}" presName="connectorText" presStyleLbl="sibTrans2D1" presStyleIdx="5" presStyleCnt="7"/>
      <dgm:spPr/>
      <dgm:t>
        <a:bodyPr/>
        <a:lstStyle/>
        <a:p>
          <a:endParaRPr lang="zh-CN" altLang="en-US"/>
        </a:p>
      </dgm:t>
    </dgm:pt>
    <dgm:pt modelId="{5F687CE3-3B1D-4749-8C68-542D3A6A188D}" type="pres">
      <dgm:prSet presAssocID="{9311F634-7117-4F66-B9E0-2A561AB9AD4B}" presName="node" presStyleLbl="node1" presStyleIdx="6" presStyleCnt="7">
        <dgm:presLayoutVars>
          <dgm:bulletEnabled val="1"/>
        </dgm:presLayoutVars>
      </dgm:prSet>
      <dgm:spPr/>
      <dgm:t>
        <a:bodyPr/>
        <a:lstStyle/>
        <a:p>
          <a:endParaRPr lang="zh-CN" altLang="en-US"/>
        </a:p>
      </dgm:t>
    </dgm:pt>
    <dgm:pt modelId="{47DED52A-67B1-4DE0-B9C2-B1988A8951BA}" type="pres">
      <dgm:prSet presAssocID="{6ED7A032-FEF4-4D45-9F95-D35A27E51493}" presName="sibTrans" presStyleLbl="sibTrans2D1" presStyleIdx="6" presStyleCnt="7"/>
      <dgm:spPr/>
      <dgm:t>
        <a:bodyPr/>
        <a:lstStyle/>
        <a:p>
          <a:endParaRPr lang="zh-CN" altLang="en-US"/>
        </a:p>
      </dgm:t>
    </dgm:pt>
    <dgm:pt modelId="{6A67B554-FE0E-4B9C-8F43-0573A354D4FC}" type="pres">
      <dgm:prSet presAssocID="{6ED7A032-FEF4-4D45-9F95-D35A27E51493}" presName="connectorText" presStyleLbl="sibTrans2D1" presStyleIdx="6" presStyleCnt="7"/>
      <dgm:spPr/>
      <dgm:t>
        <a:bodyPr/>
        <a:lstStyle/>
        <a:p>
          <a:endParaRPr lang="zh-CN" altLang="en-US"/>
        </a:p>
      </dgm:t>
    </dgm:pt>
  </dgm:ptLst>
  <dgm:cxnLst>
    <dgm:cxn modelId="{0E4944EC-6A68-4FF0-92D4-DED1F4A4C115}" type="presOf" srcId="{E5E703D6-41C7-4052-8ABB-381FA611ED5E}" destId="{C6C8B5A3-B89A-4BB4-B61F-D29F7553A7BD}" srcOrd="1" destOrd="0" presId="urn:microsoft.com/office/officeart/2005/8/layout/cycle2"/>
    <dgm:cxn modelId="{7C768EC5-AED3-4457-9789-0ACD03AA6E01}" srcId="{73856DE0-4C67-4C92-94D0-9325F469AA87}" destId="{0EE7865D-121C-405A-B5ED-BA128A122C32}" srcOrd="2" destOrd="0" parTransId="{C29F6AA5-F6CB-4B18-9893-EC1CFADB4945}" sibTransId="{ED293111-B7A8-4B9C-9551-E0B9CFF794F2}"/>
    <dgm:cxn modelId="{B788A589-B978-41F9-BCE3-949777788C77}" srcId="{73856DE0-4C67-4C92-94D0-9325F469AA87}" destId="{46443EF5-8D25-4100-8CD6-07D1A9069076}" srcOrd="1" destOrd="0" parTransId="{9F990754-6BE9-44CF-9C50-8010121E2EF8}" sibTransId="{97F9012B-3CC9-4D7A-93F3-AE55C05835F5}"/>
    <dgm:cxn modelId="{80A128FB-3715-4626-A087-1C0F24E8FCA5}" type="presOf" srcId="{8497BD9C-3BAB-461A-8BD5-58AF33A5558D}" destId="{FA9D31C1-227F-4238-A90E-33E962CD947A}" srcOrd="0" destOrd="0" presId="urn:microsoft.com/office/officeart/2005/8/layout/cycle2"/>
    <dgm:cxn modelId="{89D8C580-C670-4F51-BCFC-11BEDE14AA15}" type="presOf" srcId="{97F9012B-3CC9-4D7A-93F3-AE55C05835F5}" destId="{E150848B-AF87-49B0-ABD9-AE21B134DAF3}" srcOrd="1" destOrd="0" presId="urn:microsoft.com/office/officeart/2005/8/layout/cycle2"/>
    <dgm:cxn modelId="{F9F27385-7277-40E3-8C90-72F71F89546F}" srcId="{73856DE0-4C67-4C92-94D0-9325F469AA87}" destId="{9311F634-7117-4F66-B9E0-2A561AB9AD4B}" srcOrd="6" destOrd="0" parTransId="{D0185502-3111-4F09-9C75-BEA069643377}" sibTransId="{6ED7A032-FEF4-4D45-9F95-D35A27E51493}"/>
    <dgm:cxn modelId="{B4BEDF91-66EA-4FBB-A1F5-19CF54EBA450}" type="presOf" srcId="{4FF17B44-2816-486F-9414-7F9EEDC519FE}" destId="{C920BE8E-ED2F-4364-9552-F2A9A5268C44}" srcOrd="1" destOrd="0" presId="urn:microsoft.com/office/officeart/2005/8/layout/cycle2"/>
    <dgm:cxn modelId="{00BDC585-96ED-4810-AC79-37FAD64A11D5}" type="presOf" srcId="{6ED7A032-FEF4-4D45-9F95-D35A27E51493}" destId="{6A67B554-FE0E-4B9C-8F43-0573A354D4FC}" srcOrd="1" destOrd="0" presId="urn:microsoft.com/office/officeart/2005/8/layout/cycle2"/>
    <dgm:cxn modelId="{233D431F-A673-48C6-ADE6-F6BAEAB5D577}" type="presOf" srcId="{FB978611-541E-4F6E-9854-A20E29CE278D}" destId="{1AAE4FBA-8E5B-44AC-8D8A-47937A1647FA}" srcOrd="0" destOrd="0" presId="urn:microsoft.com/office/officeart/2005/8/layout/cycle2"/>
    <dgm:cxn modelId="{2AB339C6-70CA-40F0-9078-28E0D795FE05}" type="presOf" srcId="{73856DE0-4C67-4C92-94D0-9325F469AA87}" destId="{778A8431-19DD-4414-A2A5-97BFEDDA9A5C}" srcOrd="0" destOrd="0" presId="urn:microsoft.com/office/officeart/2005/8/layout/cycle2"/>
    <dgm:cxn modelId="{209C1EEB-07C2-4354-A274-B664F78F731F}" type="presOf" srcId="{ED293111-B7A8-4B9C-9551-E0B9CFF794F2}" destId="{F592B075-9F63-483E-AC44-F8BDEAD48614}" srcOrd="0" destOrd="0" presId="urn:microsoft.com/office/officeart/2005/8/layout/cycle2"/>
    <dgm:cxn modelId="{60553ADB-E77F-42B0-A536-3A0D855F24FD}" srcId="{73856DE0-4C67-4C92-94D0-9325F469AA87}" destId="{A9C26933-5FD5-4123-89BA-2F896BDCA6C6}" srcOrd="4" destOrd="0" parTransId="{19C95BE6-5AAC-4AA4-A4DD-01A1FFB3DBDA}" sibTransId="{CF305514-C3AD-4E5D-A122-093B06AB42C1}"/>
    <dgm:cxn modelId="{705CC40A-6CAD-4CBF-AA63-609DCBA37B3C}" type="presOf" srcId="{9311F634-7117-4F66-B9E0-2A561AB9AD4B}" destId="{5F687CE3-3B1D-4749-8C68-542D3A6A188D}" srcOrd="0" destOrd="0" presId="urn:microsoft.com/office/officeart/2005/8/layout/cycle2"/>
    <dgm:cxn modelId="{ED18BF8A-F20F-47FD-8B71-AF59B0B09942}" type="presOf" srcId="{6ED7A032-FEF4-4D45-9F95-D35A27E51493}" destId="{47DED52A-67B1-4DE0-B9C2-B1988A8951BA}" srcOrd="0" destOrd="0" presId="urn:microsoft.com/office/officeart/2005/8/layout/cycle2"/>
    <dgm:cxn modelId="{A092C5E7-95BA-4327-B72C-AC0EF364F8AA}" type="presOf" srcId="{46443EF5-8D25-4100-8CD6-07D1A9069076}" destId="{69998F80-A813-4A12-BAA2-C578855070FD}" srcOrd="0" destOrd="0" presId="urn:microsoft.com/office/officeart/2005/8/layout/cycle2"/>
    <dgm:cxn modelId="{7D03B388-A267-4C4A-9988-475DB6DF440F}" type="presOf" srcId="{ED293111-B7A8-4B9C-9551-E0B9CFF794F2}" destId="{FB1CF9BD-237C-42DC-B576-0E350C65576D}" srcOrd="1" destOrd="0" presId="urn:microsoft.com/office/officeart/2005/8/layout/cycle2"/>
    <dgm:cxn modelId="{985C8163-E64B-4EE4-9A21-B7E73213CED3}" type="presOf" srcId="{42859C3E-7996-4604-BE6A-3D5B8F7CF657}" destId="{4F239ED9-41EE-4A11-AE67-C1FDA601DD83}" srcOrd="1" destOrd="0" presId="urn:microsoft.com/office/officeart/2005/8/layout/cycle2"/>
    <dgm:cxn modelId="{CE028884-A8C9-4D6F-9279-397950FB1D50}" srcId="{73856DE0-4C67-4C92-94D0-9325F469AA87}" destId="{8497BD9C-3BAB-461A-8BD5-58AF33A5558D}" srcOrd="3" destOrd="0" parTransId="{FA4EADF5-30D8-4962-B379-DA94DD5252B5}" sibTransId="{E5E703D6-41C7-4052-8ABB-381FA611ED5E}"/>
    <dgm:cxn modelId="{447D0698-7E57-48D6-A179-04690133FC4E}" type="presOf" srcId="{0EE7865D-121C-405A-B5ED-BA128A122C32}" destId="{89146144-C615-4107-BDB4-C0D1DD6CAF63}" srcOrd="0" destOrd="0" presId="urn:microsoft.com/office/officeart/2005/8/layout/cycle2"/>
    <dgm:cxn modelId="{E924DFC0-8803-414C-88D2-63F6939257AD}" srcId="{73856DE0-4C67-4C92-94D0-9325F469AA87}" destId="{FB978611-541E-4F6E-9854-A20E29CE278D}" srcOrd="0" destOrd="0" parTransId="{8C46ED5B-CD88-440B-A000-B24885D85E48}" sibTransId="{42859C3E-7996-4604-BE6A-3D5B8F7CF657}"/>
    <dgm:cxn modelId="{13ECDC42-DA5C-4A93-9A0C-3642A7CE5D51}" type="presOf" srcId="{4FF17B44-2816-486F-9414-7F9EEDC519FE}" destId="{9EF31FD3-EF62-4B4C-A1EF-83BD1ADAB412}" srcOrd="0" destOrd="0" presId="urn:microsoft.com/office/officeart/2005/8/layout/cycle2"/>
    <dgm:cxn modelId="{4C9C8450-655E-4901-A6ED-3AEA305E4B9A}" srcId="{73856DE0-4C67-4C92-94D0-9325F469AA87}" destId="{623F74B4-B94B-43C5-B53D-A2321E50E323}" srcOrd="5" destOrd="0" parTransId="{4295AD0A-2C68-44BC-B385-869C69CA6132}" sibTransId="{4FF17B44-2816-486F-9414-7F9EEDC519FE}"/>
    <dgm:cxn modelId="{E7A0E8C7-B6A8-4225-8AB3-A0F909BA30A2}" type="presOf" srcId="{E5E703D6-41C7-4052-8ABB-381FA611ED5E}" destId="{57DFED2A-B7A7-40BB-9CE7-801BDDAA86F4}" srcOrd="0" destOrd="0" presId="urn:microsoft.com/office/officeart/2005/8/layout/cycle2"/>
    <dgm:cxn modelId="{2765B0DA-60C2-44AE-9855-8220754CAE9B}" type="presOf" srcId="{A9C26933-5FD5-4123-89BA-2F896BDCA6C6}" destId="{49FEC656-A056-41B9-9D0C-0B747395DAEC}" srcOrd="0" destOrd="0" presId="urn:microsoft.com/office/officeart/2005/8/layout/cycle2"/>
    <dgm:cxn modelId="{6E43705A-B4FE-4E12-A1A4-1F75357D08D5}" type="presOf" srcId="{CF305514-C3AD-4E5D-A122-093B06AB42C1}" destId="{CC9425D4-1B63-493F-BBBC-15B259E78077}" srcOrd="1" destOrd="0" presId="urn:microsoft.com/office/officeart/2005/8/layout/cycle2"/>
    <dgm:cxn modelId="{99942CD0-6708-45D1-BE7C-AF6484D16B87}" type="presOf" srcId="{623F74B4-B94B-43C5-B53D-A2321E50E323}" destId="{EC71E56E-8FFF-45C4-8B05-BC3FFB22B68F}" srcOrd="0" destOrd="0" presId="urn:microsoft.com/office/officeart/2005/8/layout/cycle2"/>
    <dgm:cxn modelId="{A93A4C18-953B-44D0-B6E9-0FEE787EDE9F}" type="presOf" srcId="{CF305514-C3AD-4E5D-A122-093B06AB42C1}" destId="{92C54743-6F1E-4440-8A53-78213B11A391}" srcOrd="0" destOrd="0" presId="urn:microsoft.com/office/officeart/2005/8/layout/cycle2"/>
    <dgm:cxn modelId="{C0B3E658-6569-49AD-B772-80B03AB65AFE}" type="presOf" srcId="{42859C3E-7996-4604-BE6A-3D5B8F7CF657}" destId="{B2E122C9-C4A4-4320-AE0C-A1DE9DE62D6F}" srcOrd="0" destOrd="0" presId="urn:microsoft.com/office/officeart/2005/8/layout/cycle2"/>
    <dgm:cxn modelId="{B0FEDC0E-7681-4CBC-85AB-FABC563DC65D}" type="presOf" srcId="{97F9012B-3CC9-4D7A-93F3-AE55C05835F5}" destId="{5576ACB3-152F-43EB-BA5F-1DA43AA57A62}" srcOrd="0" destOrd="0" presId="urn:microsoft.com/office/officeart/2005/8/layout/cycle2"/>
    <dgm:cxn modelId="{0C185EA1-B0DC-496B-96A9-33C021B08BCA}" type="presParOf" srcId="{778A8431-19DD-4414-A2A5-97BFEDDA9A5C}" destId="{1AAE4FBA-8E5B-44AC-8D8A-47937A1647FA}" srcOrd="0" destOrd="0" presId="urn:microsoft.com/office/officeart/2005/8/layout/cycle2"/>
    <dgm:cxn modelId="{F771B0B2-0F44-4097-9219-2408305552B4}" type="presParOf" srcId="{778A8431-19DD-4414-A2A5-97BFEDDA9A5C}" destId="{B2E122C9-C4A4-4320-AE0C-A1DE9DE62D6F}" srcOrd="1" destOrd="0" presId="urn:microsoft.com/office/officeart/2005/8/layout/cycle2"/>
    <dgm:cxn modelId="{D32AF833-A655-49D1-A71C-7BB5891B6EBB}" type="presParOf" srcId="{B2E122C9-C4A4-4320-AE0C-A1DE9DE62D6F}" destId="{4F239ED9-41EE-4A11-AE67-C1FDA601DD83}" srcOrd="0" destOrd="0" presId="urn:microsoft.com/office/officeart/2005/8/layout/cycle2"/>
    <dgm:cxn modelId="{330E7DD3-436A-450C-8D00-E31C7816C752}" type="presParOf" srcId="{778A8431-19DD-4414-A2A5-97BFEDDA9A5C}" destId="{69998F80-A813-4A12-BAA2-C578855070FD}" srcOrd="2" destOrd="0" presId="urn:microsoft.com/office/officeart/2005/8/layout/cycle2"/>
    <dgm:cxn modelId="{675E0BEF-3C8C-4DC3-8112-C018F4DC1DA5}" type="presParOf" srcId="{778A8431-19DD-4414-A2A5-97BFEDDA9A5C}" destId="{5576ACB3-152F-43EB-BA5F-1DA43AA57A62}" srcOrd="3" destOrd="0" presId="urn:microsoft.com/office/officeart/2005/8/layout/cycle2"/>
    <dgm:cxn modelId="{BA20E32C-3119-4F7A-BD0A-AF060D6ECCE2}" type="presParOf" srcId="{5576ACB3-152F-43EB-BA5F-1DA43AA57A62}" destId="{E150848B-AF87-49B0-ABD9-AE21B134DAF3}" srcOrd="0" destOrd="0" presId="urn:microsoft.com/office/officeart/2005/8/layout/cycle2"/>
    <dgm:cxn modelId="{D266FA01-299F-4A45-8814-91BE15F64B11}" type="presParOf" srcId="{778A8431-19DD-4414-A2A5-97BFEDDA9A5C}" destId="{89146144-C615-4107-BDB4-C0D1DD6CAF63}" srcOrd="4" destOrd="0" presId="urn:microsoft.com/office/officeart/2005/8/layout/cycle2"/>
    <dgm:cxn modelId="{82472E41-DF29-467F-B868-224F0C3257AE}" type="presParOf" srcId="{778A8431-19DD-4414-A2A5-97BFEDDA9A5C}" destId="{F592B075-9F63-483E-AC44-F8BDEAD48614}" srcOrd="5" destOrd="0" presId="urn:microsoft.com/office/officeart/2005/8/layout/cycle2"/>
    <dgm:cxn modelId="{D656C3A4-55E7-44A5-B7FE-76CF26F59CBC}" type="presParOf" srcId="{F592B075-9F63-483E-AC44-F8BDEAD48614}" destId="{FB1CF9BD-237C-42DC-B576-0E350C65576D}" srcOrd="0" destOrd="0" presId="urn:microsoft.com/office/officeart/2005/8/layout/cycle2"/>
    <dgm:cxn modelId="{47F78FD4-6053-4341-9FB9-AFDB538057F3}" type="presParOf" srcId="{778A8431-19DD-4414-A2A5-97BFEDDA9A5C}" destId="{FA9D31C1-227F-4238-A90E-33E962CD947A}" srcOrd="6" destOrd="0" presId="urn:microsoft.com/office/officeart/2005/8/layout/cycle2"/>
    <dgm:cxn modelId="{73160849-8B84-4944-9A92-982E2E2EE1A4}" type="presParOf" srcId="{778A8431-19DD-4414-A2A5-97BFEDDA9A5C}" destId="{57DFED2A-B7A7-40BB-9CE7-801BDDAA86F4}" srcOrd="7" destOrd="0" presId="urn:microsoft.com/office/officeart/2005/8/layout/cycle2"/>
    <dgm:cxn modelId="{919E3966-AEA4-4B07-BF38-CA84F1556FD5}" type="presParOf" srcId="{57DFED2A-B7A7-40BB-9CE7-801BDDAA86F4}" destId="{C6C8B5A3-B89A-4BB4-B61F-D29F7553A7BD}" srcOrd="0" destOrd="0" presId="urn:microsoft.com/office/officeart/2005/8/layout/cycle2"/>
    <dgm:cxn modelId="{61E164D3-EFA8-457F-AD3F-AA0606D13CC6}" type="presParOf" srcId="{778A8431-19DD-4414-A2A5-97BFEDDA9A5C}" destId="{49FEC656-A056-41B9-9D0C-0B747395DAEC}" srcOrd="8" destOrd="0" presId="urn:microsoft.com/office/officeart/2005/8/layout/cycle2"/>
    <dgm:cxn modelId="{922282BF-F895-44A2-A866-4F6C97465C67}" type="presParOf" srcId="{778A8431-19DD-4414-A2A5-97BFEDDA9A5C}" destId="{92C54743-6F1E-4440-8A53-78213B11A391}" srcOrd="9" destOrd="0" presId="urn:microsoft.com/office/officeart/2005/8/layout/cycle2"/>
    <dgm:cxn modelId="{5650D4AE-31A8-4A45-98ED-5E2ADFCCD4BF}" type="presParOf" srcId="{92C54743-6F1E-4440-8A53-78213B11A391}" destId="{CC9425D4-1B63-493F-BBBC-15B259E78077}" srcOrd="0" destOrd="0" presId="urn:microsoft.com/office/officeart/2005/8/layout/cycle2"/>
    <dgm:cxn modelId="{87D51861-99A0-4362-BFBD-158F09D31E50}" type="presParOf" srcId="{778A8431-19DD-4414-A2A5-97BFEDDA9A5C}" destId="{EC71E56E-8FFF-45C4-8B05-BC3FFB22B68F}" srcOrd="10" destOrd="0" presId="urn:microsoft.com/office/officeart/2005/8/layout/cycle2"/>
    <dgm:cxn modelId="{D3E6F704-494B-49F9-8E44-DBDCFF3537A2}" type="presParOf" srcId="{778A8431-19DD-4414-A2A5-97BFEDDA9A5C}" destId="{9EF31FD3-EF62-4B4C-A1EF-83BD1ADAB412}" srcOrd="11" destOrd="0" presId="urn:microsoft.com/office/officeart/2005/8/layout/cycle2"/>
    <dgm:cxn modelId="{7CD330B1-2469-4E02-BD2B-6556A12BED9B}" type="presParOf" srcId="{9EF31FD3-EF62-4B4C-A1EF-83BD1ADAB412}" destId="{C920BE8E-ED2F-4364-9552-F2A9A5268C44}" srcOrd="0" destOrd="0" presId="urn:microsoft.com/office/officeart/2005/8/layout/cycle2"/>
    <dgm:cxn modelId="{69D9C666-CBEE-4402-A49B-8E4CD6172B64}" type="presParOf" srcId="{778A8431-19DD-4414-A2A5-97BFEDDA9A5C}" destId="{5F687CE3-3B1D-4749-8C68-542D3A6A188D}" srcOrd="12" destOrd="0" presId="urn:microsoft.com/office/officeart/2005/8/layout/cycle2"/>
    <dgm:cxn modelId="{3876C899-AB23-446A-9216-555E5504651B}" type="presParOf" srcId="{778A8431-19DD-4414-A2A5-97BFEDDA9A5C}" destId="{47DED52A-67B1-4DE0-B9C2-B1988A8951BA}" srcOrd="13" destOrd="0" presId="urn:microsoft.com/office/officeart/2005/8/layout/cycle2"/>
    <dgm:cxn modelId="{E01A0106-05A8-4F56-A98F-FE27E21D22E4}" type="presParOf" srcId="{47DED52A-67B1-4DE0-B9C2-B1988A8951BA}" destId="{6A67B554-FE0E-4B9C-8F43-0573A354D4F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856DE0-4C67-4C92-94D0-9325F469AA8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FB978611-541E-4F6E-9854-A20E29CE278D}">
      <dgm:prSet phldrT="[Text]"/>
      <dgm:spPr/>
      <dgm:t>
        <a:bodyPr/>
        <a:lstStyle/>
        <a:p>
          <a:r>
            <a:rPr lang="zh-CN" altLang="en-US" dirty="0"/>
            <a:t>计划</a:t>
          </a:r>
        </a:p>
      </dgm:t>
    </dgm:pt>
    <dgm:pt modelId="{8C46ED5B-CD88-440B-A000-B24885D85E48}" type="parTrans" cxnId="{E924DFC0-8803-414C-88D2-63F6939257AD}">
      <dgm:prSet/>
      <dgm:spPr/>
      <dgm:t>
        <a:bodyPr/>
        <a:lstStyle/>
        <a:p>
          <a:endParaRPr lang="zh-CN" altLang="en-US"/>
        </a:p>
      </dgm:t>
    </dgm:pt>
    <dgm:pt modelId="{42859C3E-7996-4604-BE6A-3D5B8F7CF657}" type="sibTrans" cxnId="{E924DFC0-8803-414C-88D2-63F6939257AD}">
      <dgm:prSet/>
      <dgm:spPr/>
      <dgm:t>
        <a:bodyPr/>
        <a:lstStyle/>
        <a:p>
          <a:endParaRPr lang="zh-CN" altLang="en-US"/>
        </a:p>
      </dgm:t>
    </dgm:pt>
    <dgm:pt modelId="{46443EF5-8D25-4100-8CD6-07D1A9069076}">
      <dgm:prSet phldrT="[Text]"/>
      <dgm:spPr/>
      <dgm:t>
        <a:bodyPr/>
        <a:lstStyle/>
        <a:p>
          <a:r>
            <a:rPr lang="zh-CN" altLang="en-US" dirty="0"/>
            <a:t>需求分析</a:t>
          </a:r>
        </a:p>
      </dgm:t>
    </dgm:pt>
    <dgm:pt modelId="{9F990754-6BE9-44CF-9C50-8010121E2EF8}" type="parTrans" cxnId="{B788A589-B978-41F9-BCE3-949777788C77}">
      <dgm:prSet/>
      <dgm:spPr/>
      <dgm:t>
        <a:bodyPr/>
        <a:lstStyle/>
        <a:p>
          <a:endParaRPr lang="zh-CN" altLang="en-US"/>
        </a:p>
      </dgm:t>
    </dgm:pt>
    <dgm:pt modelId="{97F9012B-3CC9-4D7A-93F3-AE55C05835F5}" type="sibTrans" cxnId="{B788A589-B978-41F9-BCE3-949777788C77}">
      <dgm:prSet/>
      <dgm:spPr/>
      <dgm:t>
        <a:bodyPr/>
        <a:lstStyle/>
        <a:p>
          <a:endParaRPr lang="zh-CN" altLang="en-US"/>
        </a:p>
      </dgm:t>
    </dgm:pt>
    <dgm:pt modelId="{0EE7865D-121C-405A-B5ED-BA128A122C32}">
      <dgm:prSet phldrT="[Text]"/>
      <dgm:spPr/>
      <dgm:t>
        <a:bodyPr/>
        <a:lstStyle/>
        <a:p>
          <a:r>
            <a:rPr lang="zh-CN" altLang="en-US" dirty="0"/>
            <a:t>设计</a:t>
          </a:r>
        </a:p>
      </dgm:t>
    </dgm:pt>
    <dgm:pt modelId="{C29F6AA5-F6CB-4B18-9893-EC1CFADB4945}" type="parTrans" cxnId="{7C768EC5-AED3-4457-9789-0ACD03AA6E01}">
      <dgm:prSet/>
      <dgm:spPr/>
      <dgm:t>
        <a:bodyPr/>
        <a:lstStyle/>
        <a:p>
          <a:endParaRPr lang="zh-CN" altLang="en-US"/>
        </a:p>
      </dgm:t>
    </dgm:pt>
    <dgm:pt modelId="{ED293111-B7A8-4B9C-9551-E0B9CFF794F2}" type="sibTrans" cxnId="{7C768EC5-AED3-4457-9789-0ACD03AA6E01}">
      <dgm:prSet/>
      <dgm:spPr/>
      <dgm:t>
        <a:bodyPr/>
        <a:lstStyle/>
        <a:p>
          <a:endParaRPr lang="zh-CN" altLang="en-US"/>
        </a:p>
      </dgm:t>
    </dgm:pt>
    <dgm:pt modelId="{8497BD9C-3BAB-461A-8BD5-58AF33A5558D}">
      <dgm:prSet phldrT="[Text]"/>
      <dgm:spPr/>
      <dgm:t>
        <a:bodyPr/>
        <a:lstStyle/>
        <a:p>
          <a:r>
            <a:rPr lang="zh-CN" altLang="en-US" dirty="0"/>
            <a:t>实现</a:t>
          </a:r>
        </a:p>
      </dgm:t>
    </dgm:pt>
    <dgm:pt modelId="{FA4EADF5-30D8-4962-B379-DA94DD5252B5}" type="parTrans" cxnId="{CE028884-A8C9-4D6F-9279-397950FB1D50}">
      <dgm:prSet/>
      <dgm:spPr/>
      <dgm:t>
        <a:bodyPr/>
        <a:lstStyle/>
        <a:p>
          <a:endParaRPr lang="zh-CN" altLang="en-US"/>
        </a:p>
      </dgm:t>
    </dgm:pt>
    <dgm:pt modelId="{E5E703D6-41C7-4052-8ABB-381FA611ED5E}" type="sibTrans" cxnId="{CE028884-A8C9-4D6F-9279-397950FB1D50}">
      <dgm:prSet/>
      <dgm:spPr/>
      <dgm:t>
        <a:bodyPr/>
        <a:lstStyle/>
        <a:p>
          <a:endParaRPr lang="zh-CN" altLang="en-US"/>
        </a:p>
      </dgm:t>
    </dgm:pt>
    <dgm:pt modelId="{A9C26933-5FD5-4123-89BA-2F896BDCA6C6}">
      <dgm:prSet phldrT="[Text]"/>
      <dgm:spPr/>
      <dgm:t>
        <a:bodyPr/>
        <a:lstStyle/>
        <a:p>
          <a:r>
            <a:rPr lang="en-US" altLang="zh-CN" dirty="0"/>
            <a:t>QA</a:t>
          </a:r>
          <a:r>
            <a:rPr lang="zh-CN" altLang="en-US" dirty="0"/>
            <a:t>测试</a:t>
          </a:r>
        </a:p>
      </dgm:t>
    </dgm:pt>
    <dgm:pt modelId="{19C95BE6-5AAC-4AA4-A4DD-01A1FFB3DBDA}" type="parTrans" cxnId="{60553ADB-E77F-42B0-A536-3A0D855F24FD}">
      <dgm:prSet/>
      <dgm:spPr/>
      <dgm:t>
        <a:bodyPr/>
        <a:lstStyle/>
        <a:p>
          <a:endParaRPr lang="zh-CN" altLang="en-US"/>
        </a:p>
      </dgm:t>
    </dgm:pt>
    <dgm:pt modelId="{CF305514-C3AD-4E5D-A122-093B06AB42C1}" type="sibTrans" cxnId="{60553ADB-E77F-42B0-A536-3A0D855F24FD}">
      <dgm:prSet/>
      <dgm:spPr/>
      <dgm:t>
        <a:bodyPr/>
        <a:lstStyle/>
        <a:p>
          <a:endParaRPr lang="zh-CN" altLang="en-US"/>
        </a:p>
      </dgm:t>
    </dgm:pt>
    <dgm:pt modelId="{623F74B4-B94B-43C5-B53D-A2321E50E323}">
      <dgm:prSet phldrT="[Text]"/>
      <dgm:spPr/>
      <dgm:t>
        <a:bodyPr/>
        <a:lstStyle/>
        <a:p>
          <a:r>
            <a:rPr lang="en-US" altLang="zh-CN" dirty="0"/>
            <a:t>UAT</a:t>
          </a:r>
          <a:r>
            <a:rPr lang="zh-CN" altLang="en-US" dirty="0"/>
            <a:t>验收</a:t>
          </a:r>
        </a:p>
      </dgm:t>
    </dgm:pt>
    <dgm:pt modelId="{4295AD0A-2C68-44BC-B385-869C69CA6132}" type="parTrans" cxnId="{4C9C8450-655E-4901-A6ED-3AEA305E4B9A}">
      <dgm:prSet/>
      <dgm:spPr/>
      <dgm:t>
        <a:bodyPr/>
        <a:lstStyle/>
        <a:p>
          <a:endParaRPr lang="zh-CN" altLang="en-US"/>
        </a:p>
      </dgm:t>
    </dgm:pt>
    <dgm:pt modelId="{4FF17B44-2816-486F-9414-7F9EEDC519FE}" type="sibTrans" cxnId="{4C9C8450-655E-4901-A6ED-3AEA305E4B9A}">
      <dgm:prSet/>
      <dgm:spPr/>
      <dgm:t>
        <a:bodyPr/>
        <a:lstStyle/>
        <a:p>
          <a:endParaRPr lang="zh-CN" altLang="en-US"/>
        </a:p>
      </dgm:t>
    </dgm:pt>
    <dgm:pt modelId="{104DC874-EC79-44A8-93BF-B2DB5AA1B01C}">
      <dgm:prSet phldrT="[Text]"/>
      <dgm:spPr/>
      <dgm:t>
        <a:bodyPr/>
        <a:lstStyle/>
        <a:p>
          <a:r>
            <a:rPr lang="zh-CN" altLang="en-US" b="1" i="1" dirty="0">
              <a:solidFill>
                <a:srgbClr val="FFFF00"/>
              </a:solidFill>
            </a:rPr>
            <a:t>部署</a:t>
          </a:r>
        </a:p>
      </dgm:t>
    </dgm:pt>
    <dgm:pt modelId="{197E1A8F-3C72-4141-BCFB-355138A48E34}" type="parTrans" cxnId="{D023F62E-0C0C-425D-A4E1-703F534C3BB2}">
      <dgm:prSet/>
      <dgm:spPr/>
      <dgm:t>
        <a:bodyPr/>
        <a:lstStyle/>
        <a:p>
          <a:endParaRPr lang="zh-CN" altLang="en-US"/>
        </a:p>
      </dgm:t>
    </dgm:pt>
    <dgm:pt modelId="{133DB47B-DED5-46D9-9F87-9A03338B7CDA}" type="sibTrans" cxnId="{D023F62E-0C0C-425D-A4E1-703F534C3BB2}">
      <dgm:prSet/>
      <dgm:spPr/>
      <dgm:t>
        <a:bodyPr/>
        <a:lstStyle/>
        <a:p>
          <a:endParaRPr lang="zh-CN" altLang="en-US"/>
        </a:p>
      </dgm:t>
    </dgm:pt>
    <dgm:pt modelId="{AB48A9A2-83DA-4F48-94D2-3B65416DD0AC}">
      <dgm:prSet phldrT="[Text]"/>
      <dgm:spPr/>
      <dgm:t>
        <a:bodyPr/>
        <a:lstStyle/>
        <a:p>
          <a:r>
            <a:rPr lang="zh-CN" altLang="en-US" b="1" i="1" dirty="0">
              <a:solidFill>
                <a:srgbClr val="FFFF00"/>
              </a:solidFill>
            </a:rPr>
            <a:t>部署</a:t>
          </a:r>
        </a:p>
      </dgm:t>
    </dgm:pt>
    <dgm:pt modelId="{3D26C9B9-5297-43D2-972E-60FD3FB9A5CC}" type="parTrans" cxnId="{B0360EF7-6D4E-4437-BFF7-81A2A634DAAA}">
      <dgm:prSet/>
      <dgm:spPr/>
      <dgm:t>
        <a:bodyPr/>
        <a:lstStyle/>
        <a:p>
          <a:endParaRPr lang="zh-CN" altLang="en-US"/>
        </a:p>
      </dgm:t>
    </dgm:pt>
    <dgm:pt modelId="{8E50CE0C-33A7-4B36-8CEA-84FE08042CF8}" type="sibTrans" cxnId="{B0360EF7-6D4E-4437-BFF7-81A2A634DAAA}">
      <dgm:prSet/>
      <dgm:spPr/>
      <dgm:t>
        <a:bodyPr/>
        <a:lstStyle/>
        <a:p>
          <a:endParaRPr lang="zh-CN" altLang="en-US"/>
        </a:p>
      </dgm:t>
    </dgm:pt>
    <dgm:pt modelId="{1F6C4F16-2FFB-4BEC-BC8B-C7600FE81842}">
      <dgm:prSet phldrT="[Text]"/>
      <dgm:spPr/>
      <dgm:t>
        <a:bodyPr/>
        <a:lstStyle/>
        <a:p>
          <a:r>
            <a:rPr lang="zh-CN" altLang="en-US" b="1" i="1" dirty="0">
              <a:solidFill>
                <a:srgbClr val="FFFF00"/>
              </a:solidFill>
            </a:rPr>
            <a:t>部署</a:t>
          </a:r>
        </a:p>
      </dgm:t>
    </dgm:pt>
    <dgm:pt modelId="{300F3CAF-90B4-4DB3-813E-CB774302D61D}" type="parTrans" cxnId="{03301BE0-5900-43FF-AC39-E141B4A2F454}">
      <dgm:prSet/>
      <dgm:spPr/>
      <dgm:t>
        <a:bodyPr/>
        <a:lstStyle/>
        <a:p>
          <a:endParaRPr lang="zh-CN" altLang="en-US"/>
        </a:p>
      </dgm:t>
    </dgm:pt>
    <dgm:pt modelId="{0ADBF311-BF9D-4905-9A8A-A8663026C1FE}" type="sibTrans" cxnId="{03301BE0-5900-43FF-AC39-E141B4A2F454}">
      <dgm:prSet/>
      <dgm:spPr/>
      <dgm:t>
        <a:bodyPr/>
        <a:lstStyle/>
        <a:p>
          <a:endParaRPr lang="zh-CN" altLang="en-US"/>
        </a:p>
      </dgm:t>
    </dgm:pt>
    <dgm:pt modelId="{4E2A99F2-C16C-4906-A570-8533B1273D30}">
      <dgm:prSet phldrT="[Text]"/>
      <dgm:spPr/>
      <dgm:t>
        <a:bodyPr/>
        <a:lstStyle/>
        <a:p>
          <a:r>
            <a:rPr lang="zh-CN" altLang="en-US" b="0" i="0" dirty="0">
              <a:solidFill>
                <a:schemeClr val="bg1"/>
              </a:solidFill>
            </a:rPr>
            <a:t>使用</a:t>
          </a:r>
        </a:p>
      </dgm:t>
    </dgm:pt>
    <dgm:pt modelId="{D63ED8B2-5A9F-4684-BBAD-5E9ADA673DF7}" type="parTrans" cxnId="{03954CD7-9917-4EA6-A339-9188E91D5868}">
      <dgm:prSet/>
      <dgm:spPr/>
      <dgm:t>
        <a:bodyPr/>
        <a:lstStyle/>
        <a:p>
          <a:endParaRPr lang="zh-CN" altLang="en-US"/>
        </a:p>
      </dgm:t>
    </dgm:pt>
    <dgm:pt modelId="{7A1C251B-1DF7-4BFD-B474-07321FDA572B}" type="sibTrans" cxnId="{03954CD7-9917-4EA6-A339-9188E91D5868}">
      <dgm:prSet/>
      <dgm:spPr>
        <a:solidFill>
          <a:srgbClr val="FF0000">
            <a:alpha val="49000"/>
          </a:srgbClr>
        </a:solidFill>
      </dgm:spPr>
      <dgm:t>
        <a:bodyPr/>
        <a:lstStyle/>
        <a:p>
          <a:endParaRPr lang="zh-CN" altLang="en-US"/>
        </a:p>
      </dgm:t>
    </dgm:pt>
    <dgm:pt modelId="{778A8431-19DD-4414-A2A5-97BFEDDA9A5C}" type="pres">
      <dgm:prSet presAssocID="{73856DE0-4C67-4C92-94D0-9325F469AA87}" presName="cycle" presStyleCnt="0">
        <dgm:presLayoutVars>
          <dgm:dir/>
          <dgm:resizeHandles val="exact"/>
        </dgm:presLayoutVars>
      </dgm:prSet>
      <dgm:spPr/>
      <dgm:t>
        <a:bodyPr/>
        <a:lstStyle/>
        <a:p>
          <a:endParaRPr lang="zh-CN" altLang="en-US"/>
        </a:p>
      </dgm:t>
    </dgm:pt>
    <dgm:pt modelId="{1AAE4FBA-8E5B-44AC-8D8A-47937A1647FA}" type="pres">
      <dgm:prSet presAssocID="{FB978611-541E-4F6E-9854-A20E29CE278D}" presName="node" presStyleLbl="node1" presStyleIdx="0" presStyleCnt="10">
        <dgm:presLayoutVars>
          <dgm:bulletEnabled val="1"/>
        </dgm:presLayoutVars>
      </dgm:prSet>
      <dgm:spPr/>
      <dgm:t>
        <a:bodyPr/>
        <a:lstStyle/>
        <a:p>
          <a:endParaRPr lang="zh-CN" altLang="en-US"/>
        </a:p>
      </dgm:t>
    </dgm:pt>
    <dgm:pt modelId="{B2E122C9-C4A4-4320-AE0C-A1DE9DE62D6F}" type="pres">
      <dgm:prSet presAssocID="{42859C3E-7996-4604-BE6A-3D5B8F7CF657}" presName="sibTrans" presStyleLbl="sibTrans2D1" presStyleIdx="0" presStyleCnt="10"/>
      <dgm:spPr/>
      <dgm:t>
        <a:bodyPr/>
        <a:lstStyle/>
        <a:p>
          <a:endParaRPr lang="zh-CN" altLang="en-US"/>
        </a:p>
      </dgm:t>
    </dgm:pt>
    <dgm:pt modelId="{4F239ED9-41EE-4A11-AE67-C1FDA601DD83}" type="pres">
      <dgm:prSet presAssocID="{42859C3E-7996-4604-BE6A-3D5B8F7CF657}" presName="connectorText" presStyleLbl="sibTrans2D1" presStyleIdx="0" presStyleCnt="10"/>
      <dgm:spPr/>
      <dgm:t>
        <a:bodyPr/>
        <a:lstStyle/>
        <a:p>
          <a:endParaRPr lang="zh-CN" altLang="en-US"/>
        </a:p>
      </dgm:t>
    </dgm:pt>
    <dgm:pt modelId="{69998F80-A813-4A12-BAA2-C578855070FD}" type="pres">
      <dgm:prSet presAssocID="{46443EF5-8D25-4100-8CD6-07D1A9069076}" presName="node" presStyleLbl="node1" presStyleIdx="1" presStyleCnt="10">
        <dgm:presLayoutVars>
          <dgm:bulletEnabled val="1"/>
        </dgm:presLayoutVars>
      </dgm:prSet>
      <dgm:spPr/>
      <dgm:t>
        <a:bodyPr/>
        <a:lstStyle/>
        <a:p>
          <a:endParaRPr lang="zh-CN" altLang="en-US"/>
        </a:p>
      </dgm:t>
    </dgm:pt>
    <dgm:pt modelId="{5576ACB3-152F-43EB-BA5F-1DA43AA57A62}" type="pres">
      <dgm:prSet presAssocID="{97F9012B-3CC9-4D7A-93F3-AE55C05835F5}" presName="sibTrans" presStyleLbl="sibTrans2D1" presStyleIdx="1" presStyleCnt="10"/>
      <dgm:spPr/>
      <dgm:t>
        <a:bodyPr/>
        <a:lstStyle/>
        <a:p>
          <a:endParaRPr lang="zh-CN" altLang="en-US"/>
        </a:p>
      </dgm:t>
    </dgm:pt>
    <dgm:pt modelId="{E150848B-AF87-49B0-ABD9-AE21B134DAF3}" type="pres">
      <dgm:prSet presAssocID="{97F9012B-3CC9-4D7A-93F3-AE55C05835F5}" presName="connectorText" presStyleLbl="sibTrans2D1" presStyleIdx="1" presStyleCnt="10"/>
      <dgm:spPr/>
      <dgm:t>
        <a:bodyPr/>
        <a:lstStyle/>
        <a:p>
          <a:endParaRPr lang="zh-CN" altLang="en-US"/>
        </a:p>
      </dgm:t>
    </dgm:pt>
    <dgm:pt modelId="{89146144-C615-4107-BDB4-C0D1DD6CAF63}" type="pres">
      <dgm:prSet presAssocID="{0EE7865D-121C-405A-B5ED-BA128A122C32}" presName="node" presStyleLbl="node1" presStyleIdx="2" presStyleCnt="10">
        <dgm:presLayoutVars>
          <dgm:bulletEnabled val="1"/>
        </dgm:presLayoutVars>
      </dgm:prSet>
      <dgm:spPr/>
      <dgm:t>
        <a:bodyPr/>
        <a:lstStyle/>
        <a:p>
          <a:endParaRPr lang="zh-CN" altLang="en-US"/>
        </a:p>
      </dgm:t>
    </dgm:pt>
    <dgm:pt modelId="{F592B075-9F63-483E-AC44-F8BDEAD48614}" type="pres">
      <dgm:prSet presAssocID="{ED293111-B7A8-4B9C-9551-E0B9CFF794F2}" presName="sibTrans" presStyleLbl="sibTrans2D1" presStyleIdx="2" presStyleCnt="10"/>
      <dgm:spPr/>
      <dgm:t>
        <a:bodyPr/>
        <a:lstStyle/>
        <a:p>
          <a:endParaRPr lang="zh-CN" altLang="en-US"/>
        </a:p>
      </dgm:t>
    </dgm:pt>
    <dgm:pt modelId="{FB1CF9BD-237C-42DC-B576-0E350C65576D}" type="pres">
      <dgm:prSet presAssocID="{ED293111-B7A8-4B9C-9551-E0B9CFF794F2}" presName="connectorText" presStyleLbl="sibTrans2D1" presStyleIdx="2" presStyleCnt="10"/>
      <dgm:spPr/>
      <dgm:t>
        <a:bodyPr/>
        <a:lstStyle/>
        <a:p>
          <a:endParaRPr lang="zh-CN" altLang="en-US"/>
        </a:p>
      </dgm:t>
    </dgm:pt>
    <dgm:pt modelId="{FA9D31C1-227F-4238-A90E-33E962CD947A}" type="pres">
      <dgm:prSet presAssocID="{8497BD9C-3BAB-461A-8BD5-58AF33A5558D}" presName="node" presStyleLbl="node1" presStyleIdx="3" presStyleCnt="10">
        <dgm:presLayoutVars>
          <dgm:bulletEnabled val="1"/>
        </dgm:presLayoutVars>
      </dgm:prSet>
      <dgm:spPr/>
      <dgm:t>
        <a:bodyPr/>
        <a:lstStyle/>
        <a:p>
          <a:endParaRPr lang="zh-CN" altLang="en-US"/>
        </a:p>
      </dgm:t>
    </dgm:pt>
    <dgm:pt modelId="{57DFED2A-B7A7-40BB-9CE7-801BDDAA86F4}" type="pres">
      <dgm:prSet presAssocID="{E5E703D6-41C7-4052-8ABB-381FA611ED5E}" presName="sibTrans" presStyleLbl="sibTrans2D1" presStyleIdx="3" presStyleCnt="10"/>
      <dgm:spPr/>
      <dgm:t>
        <a:bodyPr/>
        <a:lstStyle/>
        <a:p>
          <a:endParaRPr lang="zh-CN" altLang="en-US"/>
        </a:p>
      </dgm:t>
    </dgm:pt>
    <dgm:pt modelId="{C6C8B5A3-B89A-4BB4-B61F-D29F7553A7BD}" type="pres">
      <dgm:prSet presAssocID="{E5E703D6-41C7-4052-8ABB-381FA611ED5E}" presName="connectorText" presStyleLbl="sibTrans2D1" presStyleIdx="3" presStyleCnt="10"/>
      <dgm:spPr/>
      <dgm:t>
        <a:bodyPr/>
        <a:lstStyle/>
        <a:p>
          <a:endParaRPr lang="zh-CN" altLang="en-US"/>
        </a:p>
      </dgm:t>
    </dgm:pt>
    <dgm:pt modelId="{43B3A138-398E-4AF5-8840-078A988E7478}" type="pres">
      <dgm:prSet presAssocID="{104DC874-EC79-44A8-93BF-B2DB5AA1B01C}" presName="node" presStyleLbl="node1" presStyleIdx="4" presStyleCnt="10">
        <dgm:presLayoutVars>
          <dgm:bulletEnabled val="1"/>
        </dgm:presLayoutVars>
      </dgm:prSet>
      <dgm:spPr/>
      <dgm:t>
        <a:bodyPr/>
        <a:lstStyle/>
        <a:p>
          <a:endParaRPr lang="zh-CN" altLang="en-US"/>
        </a:p>
      </dgm:t>
    </dgm:pt>
    <dgm:pt modelId="{73D660C1-5925-4A2B-B1F4-69C23A65CCCE}" type="pres">
      <dgm:prSet presAssocID="{133DB47B-DED5-46D9-9F87-9A03338B7CDA}" presName="sibTrans" presStyleLbl="sibTrans2D1" presStyleIdx="4" presStyleCnt="10"/>
      <dgm:spPr/>
      <dgm:t>
        <a:bodyPr/>
        <a:lstStyle/>
        <a:p>
          <a:endParaRPr lang="zh-CN" altLang="en-US"/>
        </a:p>
      </dgm:t>
    </dgm:pt>
    <dgm:pt modelId="{82A7E605-E401-49CB-A2C1-3FD60DA67050}" type="pres">
      <dgm:prSet presAssocID="{133DB47B-DED5-46D9-9F87-9A03338B7CDA}" presName="connectorText" presStyleLbl="sibTrans2D1" presStyleIdx="4" presStyleCnt="10"/>
      <dgm:spPr/>
      <dgm:t>
        <a:bodyPr/>
        <a:lstStyle/>
        <a:p>
          <a:endParaRPr lang="zh-CN" altLang="en-US"/>
        </a:p>
      </dgm:t>
    </dgm:pt>
    <dgm:pt modelId="{49FEC656-A056-41B9-9D0C-0B747395DAEC}" type="pres">
      <dgm:prSet presAssocID="{A9C26933-5FD5-4123-89BA-2F896BDCA6C6}" presName="node" presStyleLbl="node1" presStyleIdx="5" presStyleCnt="10">
        <dgm:presLayoutVars>
          <dgm:bulletEnabled val="1"/>
        </dgm:presLayoutVars>
      </dgm:prSet>
      <dgm:spPr/>
      <dgm:t>
        <a:bodyPr/>
        <a:lstStyle/>
        <a:p>
          <a:endParaRPr lang="zh-CN" altLang="en-US"/>
        </a:p>
      </dgm:t>
    </dgm:pt>
    <dgm:pt modelId="{92C54743-6F1E-4440-8A53-78213B11A391}" type="pres">
      <dgm:prSet presAssocID="{CF305514-C3AD-4E5D-A122-093B06AB42C1}" presName="sibTrans" presStyleLbl="sibTrans2D1" presStyleIdx="5" presStyleCnt="10"/>
      <dgm:spPr/>
      <dgm:t>
        <a:bodyPr/>
        <a:lstStyle/>
        <a:p>
          <a:endParaRPr lang="zh-CN" altLang="en-US"/>
        </a:p>
      </dgm:t>
    </dgm:pt>
    <dgm:pt modelId="{CC9425D4-1B63-493F-BBBC-15B259E78077}" type="pres">
      <dgm:prSet presAssocID="{CF305514-C3AD-4E5D-A122-093B06AB42C1}" presName="connectorText" presStyleLbl="sibTrans2D1" presStyleIdx="5" presStyleCnt="10"/>
      <dgm:spPr/>
      <dgm:t>
        <a:bodyPr/>
        <a:lstStyle/>
        <a:p>
          <a:endParaRPr lang="zh-CN" altLang="en-US"/>
        </a:p>
      </dgm:t>
    </dgm:pt>
    <dgm:pt modelId="{641A0202-9718-424F-8B34-575DD0447B2A}" type="pres">
      <dgm:prSet presAssocID="{AB48A9A2-83DA-4F48-94D2-3B65416DD0AC}" presName="node" presStyleLbl="node1" presStyleIdx="6" presStyleCnt="10">
        <dgm:presLayoutVars>
          <dgm:bulletEnabled val="1"/>
        </dgm:presLayoutVars>
      </dgm:prSet>
      <dgm:spPr/>
      <dgm:t>
        <a:bodyPr/>
        <a:lstStyle/>
        <a:p>
          <a:endParaRPr lang="zh-CN" altLang="en-US"/>
        </a:p>
      </dgm:t>
    </dgm:pt>
    <dgm:pt modelId="{EBBBB04A-98BE-492D-BFAD-155A9DD30073}" type="pres">
      <dgm:prSet presAssocID="{8E50CE0C-33A7-4B36-8CEA-84FE08042CF8}" presName="sibTrans" presStyleLbl="sibTrans2D1" presStyleIdx="6" presStyleCnt="10"/>
      <dgm:spPr/>
      <dgm:t>
        <a:bodyPr/>
        <a:lstStyle/>
        <a:p>
          <a:endParaRPr lang="zh-CN" altLang="en-US"/>
        </a:p>
      </dgm:t>
    </dgm:pt>
    <dgm:pt modelId="{D79FED4C-2E76-4AC8-A95B-1FA776963AD1}" type="pres">
      <dgm:prSet presAssocID="{8E50CE0C-33A7-4B36-8CEA-84FE08042CF8}" presName="connectorText" presStyleLbl="sibTrans2D1" presStyleIdx="6" presStyleCnt="10"/>
      <dgm:spPr/>
      <dgm:t>
        <a:bodyPr/>
        <a:lstStyle/>
        <a:p>
          <a:endParaRPr lang="zh-CN" altLang="en-US"/>
        </a:p>
      </dgm:t>
    </dgm:pt>
    <dgm:pt modelId="{EC71E56E-8FFF-45C4-8B05-BC3FFB22B68F}" type="pres">
      <dgm:prSet presAssocID="{623F74B4-B94B-43C5-B53D-A2321E50E323}" presName="node" presStyleLbl="node1" presStyleIdx="7" presStyleCnt="10">
        <dgm:presLayoutVars>
          <dgm:bulletEnabled val="1"/>
        </dgm:presLayoutVars>
      </dgm:prSet>
      <dgm:spPr/>
      <dgm:t>
        <a:bodyPr/>
        <a:lstStyle/>
        <a:p>
          <a:endParaRPr lang="zh-CN" altLang="en-US"/>
        </a:p>
      </dgm:t>
    </dgm:pt>
    <dgm:pt modelId="{9EF31FD3-EF62-4B4C-A1EF-83BD1ADAB412}" type="pres">
      <dgm:prSet presAssocID="{4FF17B44-2816-486F-9414-7F9EEDC519FE}" presName="sibTrans" presStyleLbl="sibTrans2D1" presStyleIdx="7" presStyleCnt="10"/>
      <dgm:spPr/>
      <dgm:t>
        <a:bodyPr/>
        <a:lstStyle/>
        <a:p>
          <a:endParaRPr lang="zh-CN" altLang="en-US"/>
        </a:p>
      </dgm:t>
    </dgm:pt>
    <dgm:pt modelId="{C920BE8E-ED2F-4364-9552-F2A9A5268C44}" type="pres">
      <dgm:prSet presAssocID="{4FF17B44-2816-486F-9414-7F9EEDC519FE}" presName="connectorText" presStyleLbl="sibTrans2D1" presStyleIdx="7" presStyleCnt="10"/>
      <dgm:spPr/>
      <dgm:t>
        <a:bodyPr/>
        <a:lstStyle/>
        <a:p>
          <a:endParaRPr lang="zh-CN" altLang="en-US"/>
        </a:p>
      </dgm:t>
    </dgm:pt>
    <dgm:pt modelId="{F3191E9F-4EDD-4DCE-8113-5ACDCD28DE5A}" type="pres">
      <dgm:prSet presAssocID="{1F6C4F16-2FFB-4BEC-BC8B-C7600FE81842}" presName="node" presStyleLbl="node1" presStyleIdx="8" presStyleCnt="10">
        <dgm:presLayoutVars>
          <dgm:bulletEnabled val="1"/>
        </dgm:presLayoutVars>
      </dgm:prSet>
      <dgm:spPr/>
      <dgm:t>
        <a:bodyPr/>
        <a:lstStyle/>
        <a:p>
          <a:endParaRPr lang="zh-CN" altLang="en-US"/>
        </a:p>
      </dgm:t>
    </dgm:pt>
    <dgm:pt modelId="{C2A5C214-0234-4461-9042-301CB3A64981}" type="pres">
      <dgm:prSet presAssocID="{0ADBF311-BF9D-4905-9A8A-A8663026C1FE}" presName="sibTrans" presStyleLbl="sibTrans2D1" presStyleIdx="8" presStyleCnt="10"/>
      <dgm:spPr/>
      <dgm:t>
        <a:bodyPr/>
        <a:lstStyle/>
        <a:p>
          <a:endParaRPr lang="zh-CN" altLang="en-US"/>
        </a:p>
      </dgm:t>
    </dgm:pt>
    <dgm:pt modelId="{9AB62AE4-F31E-4629-8357-27344B67DFF0}" type="pres">
      <dgm:prSet presAssocID="{0ADBF311-BF9D-4905-9A8A-A8663026C1FE}" presName="connectorText" presStyleLbl="sibTrans2D1" presStyleIdx="8" presStyleCnt="10"/>
      <dgm:spPr/>
      <dgm:t>
        <a:bodyPr/>
        <a:lstStyle/>
        <a:p>
          <a:endParaRPr lang="zh-CN" altLang="en-US"/>
        </a:p>
      </dgm:t>
    </dgm:pt>
    <dgm:pt modelId="{4CF4F79F-630D-4BBC-9E62-BC3F3BCCBE05}" type="pres">
      <dgm:prSet presAssocID="{4E2A99F2-C16C-4906-A570-8533B1273D30}" presName="node" presStyleLbl="node1" presStyleIdx="9" presStyleCnt="10">
        <dgm:presLayoutVars>
          <dgm:bulletEnabled val="1"/>
        </dgm:presLayoutVars>
      </dgm:prSet>
      <dgm:spPr/>
      <dgm:t>
        <a:bodyPr/>
        <a:lstStyle/>
        <a:p>
          <a:endParaRPr lang="zh-CN" altLang="en-US"/>
        </a:p>
      </dgm:t>
    </dgm:pt>
    <dgm:pt modelId="{F0D100FD-F4E8-4492-B5E2-2C5CD62D5106}" type="pres">
      <dgm:prSet presAssocID="{7A1C251B-1DF7-4BFD-B474-07321FDA572B}" presName="sibTrans" presStyleLbl="sibTrans2D1" presStyleIdx="9" presStyleCnt="10"/>
      <dgm:spPr/>
      <dgm:t>
        <a:bodyPr/>
        <a:lstStyle/>
        <a:p>
          <a:endParaRPr lang="zh-CN" altLang="en-US"/>
        </a:p>
      </dgm:t>
    </dgm:pt>
    <dgm:pt modelId="{E16CBABF-12FB-4D71-9FB5-4BAACFE9896B}" type="pres">
      <dgm:prSet presAssocID="{7A1C251B-1DF7-4BFD-B474-07321FDA572B}" presName="connectorText" presStyleLbl="sibTrans2D1" presStyleIdx="9" presStyleCnt="10"/>
      <dgm:spPr/>
      <dgm:t>
        <a:bodyPr/>
        <a:lstStyle/>
        <a:p>
          <a:endParaRPr lang="zh-CN" altLang="en-US"/>
        </a:p>
      </dgm:t>
    </dgm:pt>
  </dgm:ptLst>
  <dgm:cxnLst>
    <dgm:cxn modelId="{F7E4B3D3-B96D-4FC7-8E56-433832D4D01F}" type="presOf" srcId="{CF305514-C3AD-4E5D-A122-093B06AB42C1}" destId="{CC9425D4-1B63-493F-BBBC-15B259E78077}" srcOrd="1" destOrd="0" presId="urn:microsoft.com/office/officeart/2005/8/layout/cycle2"/>
    <dgm:cxn modelId="{F2B37525-D437-406D-8EC3-8B1FE277630E}" type="presOf" srcId="{0EE7865D-121C-405A-B5ED-BA128A122C32}" destId="{89146144-C615-4107-BDB4-C0D1DD6CAF63}" srcOrd="0" destOrd="0" presId="urn:microsoft.com/office/officeart/2005/8/layout/cycle2"/>
    <dgm:cxn modelId="{B0360EF7-6D4E-4437-BFF7-81A2A634DAAA}" srcId="{73856DE0-4C67-4C92-94D0-9325F469AA87}" destId="{AB48A9A2-83DA-4F48-94D2-3B65416DD0AC}" srcOrd="6" destOrd="0" parTransId="{3D26C9B9-5297-43D2-972E-60FD3FB9A5CC}" sibTransId="{8E50CE0C-33A7-4B36-8CEA-84FE08042CF8}"/>
    <dgm:cxn modelId="{B704AA32-3DFF-4C91-8157-F4C948DADF9A}" type="presOf" srcId="{73856DE0-4C67-4C92-94D0-9325F469AA87}" destId="{778A8431-19DD-4414-A2A5-97BFEDDA9A5C}" srcOrd="0" destOrd="0" presId="urn:microsoft.com/office/officeart/2005/8/layout/cycle2"/>
    <dgm:cxn modelId="{EC0A1D30-9371-410D-B14C-984E17B8E41A}" type="presOf" srcId="{4E2A99F2-C16C-4906-A570-8533B1273D30}" destId="{4CF4F79F-630D-4BBC-9E62-BC3F3BCCBE05}" srcOrd="0" destOrd="0" presId="urn:microsoft.com/office/officeart/2005/8/layout/cycle2"/>
    <dgm:cxn modelId="{0B4A43BD-9C98-4CA2-8CFB-78041B17375A}" type="presOf" srcId="{1F6C4F16-2FFB-4BEC-BC8B-C7600FE81842}" destId="{F3191E9F-4EDD-4DCE-8113-5ACDCD28DE5A}" srcOrd="0" destOrd="0" presId="urn:microsoft.com/office/officeart/2005/8/layout/cycle2"/>
    <dgm:cxn modelId="{828DE682-BF09-40EE-B268-6D346437C61E}" type="presOf" srcId="{623F74B4-B94B-43C5-B53D-A2321E50E323}" destId="{EC71E56E-8FFF-45C4-8B05-BC3FFB22B68F}" srcOrd="0" destOrd="0" presId="urn:microsoft.com/office/officeart/2005/8/layout/cycle2"/>
    <dgm:cxn modelId="{09258E97-B921-42B5-98A2-BE16E0BE7CC5}" type="presOf" srcId="{46443EF5-8D25-4100-8CD6-07D1A9069076}" destId="{69998F80-A813-4A12-BAA2-C578855070FD}" srcOrd="0" destOrd="0" presId="urn:microsoft.com/office/officeart/2005/8/layout/cycle2"/>
    <dgm:cxn modelId="{E924DFC0-8803-414C-88D2-63F6939257AD}" srcId="{73856DE0-4C67-4C92-94D0-9325F469AA87}" destId="{FB978611-541E-4F6E-9854-A20E29CE278D}" srcOrd="0" destOrd="0" parTransId="{8C46ED5B-CD88-440B-A000-B24885D85E48}" sibTransId="{42859C3E-7996-4604-BE6A-3D5B8F7CF657}"/>
    <dgm:cxn modelId="{ADD6C90E-E941-4E30-976F-1B5BF4C0CB67}" type="presOf" srcId="{42859C3E-7996-4604-BE6A-3D5B8F7CF657}" destId="{B2E122C9-C4A4-4320-AE0C-A1DE9DE62D6F}" srcOrd="0" destOrd="0" presId="urn:microsoft.com/office/officeart/2005/8/layout/cycle2"/>
    <dgm:cxn modelId="{63233FD5-F1E9-471F-9084-61E891A8CADB}" type="presOf" srcId="{CF305514-C3AD-4E5D-A122-093B06AB42C1}" destId="{92C54743-6F1E-4440-8A53-78213B11A391}" srcOrd="0" destOrd="0" presId="urn:microsoft.com/office/officeart/2005/8/layout/cycle2"/>
    <dgm:cxn modelId="{6F2BF708-496E-4561-BE2B-EA7C837F66E8}" type="presOf" srcId="{E5E703D6-41C7-4052-8ABB-381FA611ED5E}" destId="{57DFED2A-B7A7-40BB-9CE7-801BDDAA86F4}" srcOrd="0" destOrd="0" presId="urn:microsoft.com/office/officeart/2005/8/layout/cycle2"/>
    <dgm:cxn modelId="{03301BE0-5900-43FF-AC39-E141B4A2F454}" srcId="{73856DE0-4C67-4C92-94D0-9325F469AA87}" destId="{1F6C4F16-2FFB-4BEC-BC8B-C7600FE81842}" srcOrd="8" destOrd="0" parTransId="{300F3CAF-90B4-4DB3-813E-CB774302D61D}" sibTransId="{0ADBF311-BF9D-4905-9A8A-A8663026C1FE}"/>
    <dgm:cxn modelId="{86EAE579-9A85-4148-BD1A-779594EB779D}" type="presOf" srcId="{0ADBF311-BF9D-4905-9A8A-A8663026C1FE}" destId="{9AB62AE4-F31E-4629-8357-27344B67DFF0}" srcOrd="1" destOrd="0" presId="urn:microsoft.com/office/officeart/2005/8/layout/cycle2"/>
    <dgm:cxn modelId="{4E8CA278-D4D9-48B7-8343-F5314BB85A1C}" type="presOf" srcId="{133DB47B-DED5-46D9-9F87-9A03338B7CDA}" destId="{82A7E605-E401-49CB-A2C1-3FD60DA67050}" srcOrd="1" destOrd="0" presId="urn:microsoft.com/office/officeart/2005/8/layout/cycle2"/>
    <dgm:cxn modelId="{C7861871-DA61-41A0-94E1-4E2FF67B291D}" type="presOf" srcId="{0ADBF311-BF9D-4905-9A8A-A8663026C1FE}" destId="{C2A5C214-0234-4461-9042-301CB3A64981}" srcOrd="0" destOrd="0" presId="urn:microsoft.com/office/officeart/2005/8/layout/cycle2"/>
    <dgm:cxn modelId="{367A274D-841C-4A12-B083-29D0CA669F59}" type="presOf" srcId="{7A1C251B-1DF7-4BFD-B474-07321FDA572B}" destId="{F0D100FD-F4E8-4492-B5E2-2C5CD62D5106}" srcOrd="0" destOrd="0" presId="urn:microsoft.com/office/officeart/2005/8/layout/cycle2"/>
    <dgm:cxn modelId="{60553ADB-E77F-42B0-A536-3A0D855F24FD}" srcId="{73856DE0-4C67-4C92-94D0-9325F469AA87}" destId="{A9C26933-5FD5-4123-89BA-2F896BDCA6C6}" srcOrd="5" destOrd="0" parTransId="{19C95BE6-5AAC-4AA4-A4DD-01A1FFB3DBDA}" sibTransId="{CF305514-C3AD-4E5D-A122-093B06AB42C1}"/>
    <dgm:cxn modelId="{745916D8-8959-4E6B-AD19-B968FFB5338F}" type="presOf" srcId="{8E50CE0C-33A7-4B36-8CEA-84FE08042CF8}" destId="{D79FED4C-2E76-4AC8-A95B-1FA776963AD1}" srcOrd="1" destOrd="0" presId="urn:microsoft.com/office/officeart/2005/8/layout/cycle2"/>
    <dgm:cxn modelId="{B8198286-2E0E-4BFE-98DB-1E0A36E60A05}" type="presOf" srcId="{4FF17B44-2816-486F-9414-7F9EEDC519FE}" destId="{9EF31FD3-EF62-4B4C-A1EF-83BD1ADAB412}" srcOrd="0" destOrd="0" presId="urn:microsoft.com/office/officeart/2005/8/layout/cycle2"/>
    <dgm:cxn modelId="{CE028884-A8C9-4D6F-9279-397950FB1D50}" srcId="{73856DE0-4C67-4C92-94D0-9325F469AA87}" destId="{8497BD9C-3BAB-461A-8BD5-58AF33A5558D}" srcOrd="3" destOrd="0" parTransId="{FA4EADF5-30D8-4962-B379-DA94DD5252B5}" sibTransId="{E5E703D6-41C7-4052-8ABB-381FA611ED5E}"/>
    <dgm:cxn modelId="{4C9C8450-655E-4901-A6ED-3AEA305E4B9A}" srcId="{73856DE0-4C67-4C92-94D0-9325F469AA87}" destId="{623F74B4-B94B-43C5-B53D-A2321E50E323}" srcOrd="7" destOrd="0" parTransId="{4295AD0A-2C68-44BC-B385-869C69CA6132}" sibTransId="{4FF17B44-2816-486F-9414-7F9EEDC519FE}"/>
    <dgm:cxn modelId="{9E1E410F-E777-4B00-9FD4-7C3644BEF35E}" type="presOf" srcId="{8497BD9C-3BAB-461A-8BD5-58AF33A5558D}" destId="{FA9D31C1-227F-4238-A90E-33E962CD947A}" srcOrd="0" destOrd="0" presId="urn:microsoft.com/office/officeart/2005/8/layout/cycle2"/>
    <dgm:cxn modelId="{7C768EC5-AED3-4457-9789-0ACD03AA6E01}" srcId="{73856DE0-4C67-4C92-94D0-9325F469AA87}" destId="{0EE7865D-121C-405A-B5ED-BA128A122C32}" srcOrd="2" destOrd="0" parTransId="{C29F6AA5-F6CB-4B18-9893-EC1CFADB4945}" sibTransId="{ED293111-B7A8-4B9C-9551-E0B9CFF794F2}"/>
    <dgm:cxn modelId="{D023F62E-0C0C-425D-A4E1-703F534C3BB2}" srcId="{73856DE0-4C67-4C92-94D0-9325F469AA87}" destId="{104DC874-EC79-44A8-93BF-B2DB5AA1B01C}" srcOrd="4" destOrd="0" parTransId="{197E1A8F-3C72-4141-BCFB-355138A48E34}" sibTransId="{133DB47B-DED5-46D9-9F87-9A03338B7CDA}"/>
    <dgm:cxn modelId="{03954CD7-9917-4EA6-A339-9188E91D5868}" srcId="{73856DE0-4C67-4C92-94D0-9325F469AA87}" destId="{4E2A99F2-C16C-4906-A570-8533B1273D30}" srcOrd="9" destOrd="0" parTransId="{D63ED8B2-5A9F-4684-BBAD-5E9ADA673DF7}" sibTransId="{7A1C251B-1DF7-4BFD-B474-07321FDA572B}"/>
    <dgm:cxn modelId="{ECDEE83C-5482-4933-9DED-F18A91084FAD}" type="presOf" srcId="{133DB47B-DED5-46D9-9F87-9A03338B7CDA}" destId="{73D660C1-5925-4A2B-B1F4-69C23A65CCCE}" srcOrd="0" destOrd="0" presId="urn:microsoft.com/office/officeart/2005/8/layout/cycle2"/>
    <dgm:cxn modelId="{415C4F6E-DFCC-4FAF-B74E-7F42F4311CE0}" type="presOf" srcId="{97F9012B-3CC9-4D7A-93F3-AE55C05835F5}" destId="{5576ACB3-152F-43EB-BA5F-1DA43AA57A62}" srcOrd="0" destOrd="0" presId="urn:microsoft.com/office/officeart/2005/8/layout/cycle2"/>
    <dgm:cxn modelId="{044D20F4-706E-4D4E-971F-6B7895B484B6}" type="presOf" srcId="{97F9012B-3CC9-4D7A-93F3-AE55C05835F5}" destId="{E150848B-AF87-49B0-ABD9-AE21B134DAF3}" srcOrd="1" destOrd="0" presId="urn:microsoft.com/office/officeart/2005/8/layout/cycle2"/>
    <dgm:cxn modelId="{F6C1966A-F551-43F4-B8D1-657DEAD525DF}" type="presOf" srcId="{7A1C251B-1DF7-4BFD-B474-07321FDA572B}" destId="{E16CBABF-12FB-4D71-9FB5-4BAACFE9896B}" srcOrd="1" destOrd="0" presId="urn:microsoft.com/office/officeart/2005/8/layout/cycle2"/>
    <dgm:cxn modelId="{BCA9A307-C72D-4719-943A-445F8A011CBD}" type="presOf" srcId="{8E50CE0C-33A7-4B36-8CEA-84FE08042CF8}" destId="{EBBBB04A-98BE-492D-BFAD-155A9DD30073}" srcOrd="0" destOrd="0" presId="urn:microsoft.com/office/officeart/2005/8/layout/cycle2"/>
    <dgm:cxn modelId="{2D7E0547-CA94-49EE-A108-67C20364A624}" type="presOf" srcId="{E5E703D6-41C7-4052-8ABB-381FA611ED5E}" destId="{C6C8B5A3-B89A-4BB4-B61F-D29F7553A7BD}" srcOrd="1" destOrd="0" presId="urn:microsoft.com/office/officeart/2005/8/layout/cycle2"/>
    <dgm:cxn modelId="{2875E5AD-0D28-4158-9A71-B9E9C2AB7B33}" type="presOf" srcId="{A9C26933-5FD5-4123-89BA-2F896BDCA6C6}" destId="{49FEC656-A056-41B9-9D0C-0B747395DAEC}" srcOrd="0" destOrd="0" presId="urn:microsoft.com/office/officeart/2005/8/layout/cycle2"/>
    <dgm:cxn modelId="{D7EA56A8-FC4A-48DB-9F20-BE78825B53C3}" type="presOf" srcId="{ED293111-B7A8-4B9C-9551-E0B9CFF794F2}" destId="{FB1CF9BD-237C-42DC-B576-0E350C65576D}" srcOrd="1" destOrd="0" presId="urn:microsoft.com/office/officeart/2005/8/layout/cycle2"/>
    <dgm:cxn modelId="{632AECBF-6F02-43D6-B507-DDF5097A1351}" type="presOf" srcId="{FB978611-541E-4F6E-9854-A20E29CE278D}" destId="{1AAE4FBA-8E5B-44AC-8D8A-47937A1647FA}" srcOrd="0" destOrd="0" presId="urn:microsoft.com/office/officeart/2005/8/layout/cycle2"/>
    <dgm:cxn modelId="{B788A589-B978-41F9-BCE3-949777788C77}" srcId="{73856DE0-4C67-4C92-94D0-9325F469AA87}" destId="{46443EF5-8D25-4100-8CD6-07D1A9069076}" srcOrd="1" destOrd="0" parTransId="{9F990754-6BE9-44CF-9C50-8010121E2EF8}" sibTransId="{97F9012B-3CC9-4D7A-93F3-AE55C05835F5}"/>
    <dgm:cxn modelId="{3CC5ADBA-2600-4254-9D25-3CD307C7836E}" type="presOf" srcId="{AB48A9A2-83DA-4F48-94D2-3B65416DD0AC}" destId="{641A0202-9718-424F-8B34-575DD0447B2A}" srcOrd="0" destOrd="0" presId="urn:microsoft.com/office/officeart/2005/8/layout/cycle2"/>
    <dgm:cxn modelId="{D9E78669-3872-4263-B439-EE617EFA148B}" type="presOf" srcId="{42859C3E-7996-4604-BE6A-3D5B8F7CF657}" destId="{4F239ED9-41EE-4A11-AE67-C1FDA601DD83}" srcOrd="1" destOrd="0" presId="urn:microsoft.com/office/officeart/2005/8/layout/cycle2"/>
    <dgm:cxn modelId="{A6FD5D3B-B53F-4A62-948E-27916502B55B}" type="presOf" srcId="{104DC874-EC79-44A8-93BF-B2DB5AA1B01C}" destId="{43B3A138-398E-4AF5-8840-078A988E7478}" srcOrd="0" destOrd="0" presId="urn:microsoft.com/office/officeart/2005/8/layout/cycle2"/>
    <dgm:cxn modelId="{A5CDA7EF-4BD7-4E12-9A9A-0AD10FAC843C}" type="presOf" srcId="{ED293111-B7A8-4B9C-9551-E0B9CFF794F2}" destId="{F592B075-9F63-483E-AC44-F8BDEAD48614}" srcOrd="0" destOrd="0" presId="urn:microsoft.com/office/officeart/2005/8/layout/cycle2"/>
    <dgm:cxn modelId="{D5F5453D-C788-4613-BAE2-1715075A03EA}" type="presOf" srcId="{4FF17B44-2816-486F-9414-7F9EEDC519FE}" destId="{C920BE8E-ED2F-4364-9552-F2A9A5268C44}" srcOrd="1" destOrd="0" presId="urn:microsoft.com/office/officeart/2005/8/layout/cycle2"/>
    <dgm:cxn modelId="{E774C71B-6A96-4966-91EF-F877FDE40DB3}" type="presParOf" srcId="{778A8431-19DD-4414-A2A5-97BFEDDA9A5C}" destId="{1AAE4FBA-8E5B-44AC-8D8A-47937A1647FA}" srcOrd="0" destOrd="0" presId="urn:microsoft.com/office/officeart/2005/8/layout/cycle2"/>
    <dgm:cxn modelId="{8EE5B7F2-6B7B-47C6-98F0-071A6F04590F}" type="presParOf" srcId="{778A8431-19DD-4414-A2A5-97BFEDDA9A5C}" destId="{B2E122C9-C4A4-4320-AE0C-A1DE9DE62D6F}" srcOrd="1" destOrd="0" presId="urn:microsoft.com/office/officeart/2005/8/layout/cycle2"/>
    <dgm:cxn modelId="{93EC0441-0B21-4965-8D39-6F92D4BFCB9B}" type="presParOf" srcId="{B2E122C9-C4A4-4320-AE0C-A1DE9DE62D6F}" destId="{4F239ED9-41EE-4A11-AE67-C1FDA601DD83}" srcOrd="0" destOrd="0" presId="urn:microsoft.com/office/officeart/2005/8/layout/cycle2"/>
    <dgm:cxn modelId="{A382BB71-54A6-4F32-BAE2-0A899E1CFB90}" type="presParOf" srcId="{778A8431-19DD-4414-A2A5-97BFEDDA9A5C}" destId="{69998F80-A813-4A12-BAA2-C578855070FD}" srcOrd="2" destOrd="0" presId="urn:microsoft.com/office/officeart/2005/8/layout/cycle2"/>
    <dgm:cxn modelId="{4096317D-80F1-4238-82CF-40886F931988}" type="presParOf" srcId="{778A8431-19DD-4414-A2A5-97BFEDDA9A5C}" destId="{5576ACB3-152F-43EB-BA5F-1DA43AA57A62}" srcOrd="3" destOrd="0" presId="urn:microsoft.com/office/officeart/2005/8/layout/cycle2"/>
    <dgm:cxn modelId="{902ED36A-7D6A-456C-82E6-52633D9820C7}" type="presParOf" srcId="{5576ACB3-152F-43EB-BA5F-1DA43AA57A62}" destId="{E150848B-AF87-49B0-ABD9-AE21B134DAF3}" srcOrd="0" destOrd="0" presId="urn:microsoft.com/office/officeart/2005/8/layout/cycle2"/>
    <dgm:cxn modelId="{9FB2B3DF-5660-487D-83B2-CA9E3DA79924}" type="presParOf" srcId="{778A8431-19DD-4414-A2A5-97BFEDDA9A5C}" destId="{89146144-C615-4107-BDB4-C0D1DD6CAF63}" srcOrd="4" destOrd="0" presId="urn:microsoft.com/office/officeart/2005/8/layout/cycle2"/>
    <dgm:cxn modelId="{891B7ADE-31AC-48CC-AEB3-CBB5F60EC9A9}" type="presParOf" srcId="{778A8431-19DD-4414-A2A5-97BFEDDA9A5C}" destId="{F592B075-9F63-483E-AC44-F8BDEAD48614}" srcOrd="5" destOrd="0" presId="urn:microsoft.com/office/officeart/2005/8/layout/cycle2"/>
    <dgm:cxn modelId="{53F6F734-18AF-42BC-87D5-AF4DEE26E2AE}" type="presParOf" srcId="{F592B075-9F63-483E-AC44-F8BDEAD48614}" destId="{FB1CF9BD-237C-42DC-B576-0E350C65576D}" srcOrd="0" destOrd="0" presId="urn:microsoft.com/office/officeart/2005/8/layout/cycle2"/>
    <dgm:cxn modelId="{51770B20-5409-4CC2-9106-2B6107425844}" type="presParOf" srcId="{778A8431-19DD-4414-A2A5-97BFEDDA9A5C}" destId="{FA9D31C1-227F-4238-A90E-33E962CD947A}" srcOrd="6" destOrd="0" presId="urn:microsoft.com/office/officeart/2005/8/layout/cycle2"/>
    <dgm:cxn modelId="{15A09351-D0AB-4CE9-97BB-B30E125977B8}" type="presParOf" srcId="{778A8431-19DD-4414-A2A5-97BFEDDA9A5C}" destId="{57DFED2A-B7A7-40BB-9CE7-801BDDAA86F4}" srcOrd="7" destOrd="0" presId="urn:microsoft.com/office/officeart/2005/8/layout/cycle2"/>
    <dgm:cxn modelId="{1DB8D38E-2B29-4365-9776-6C811B12F049}" type="presParOf" srcId="{57DFED2A-B7A7-40BB-9CE7-801BDDAA86F4}" destId="{C6C8B5A3-B89A-4BB4-B61F-D29F7553A7BD}" srcOrd="0" destOrd="0" presId="urn:microsoft.com/office/officeart/2005/8/layout/cycle2"/>
    <dgm:cxn modelId="{55B13742-B055-4467-8D5D-B5C392CF5ED8}" type="presParOf" srcId="{778A8431-19DD-4414-A2A5-97BFEDDA9A5C}" destId="{43B3A138-398E-4AF5-8840-078A988E7478}" srcOrd="8" destOrd="0" presId="urn:microsoft.com/office/officeart/2005/8/layout/cycle2"/>
    <dgm:cxn modelId="{373DE1D6-F4ED-40E3-85FF-7B555708834E}" type="presParOf" srcId="{778A8431-19DD-4414-A2A5-97BFEDDA9A5C}" destId="{73D660C1-5925-4A2B-B1F4-69C23A65CCCE}" srcOrd="9" destOrd="0" presId="urn:microsoft.com/office/officeart/2005/8/layout/cycle2"/>
    <dgm:cxn modelId="{85B84E9C-BC2A-4C0B-A759-9CA786FB6EF8}" type="presParOf" srcId="{73D660C1-5925-4A2B-B1F4-69C23A65CCCE}" destId="{82A7E605-E401-49CB-A2C1-3FD60DA67050}" srcOrd="0" destOrd="0" presId="urn:microsoft.com/office/officeart/2005/8/layout/cycle2"/>
    <dgm:cxn modelId="{9EC9775C-4426-41EB-83EE-AB653CA48333}" type="presParOf" srcId="{778A8431-19DD-4414-A2A5-97BFEDDA9A5C}" destId="{49FEC656-A056-41B9-9D0C-0B747395DAEC}" srcOrd="10" destOrd="0" presId="urn:microsoft.com/office/officeart/2005/8/layout/cycle2"/>
    <dgm:cxn modelId="{D47F0578-A2F1-4974-BCAC-B2A5DEAD57B0}" type="presParOf" srcId="{778A8431-19DD-4414-A2A5-97BFEDDA9A5C}" destId="{92C54743-6F1E-4440-8A53-78213B11A391}" srcOrd="11" destOrd="0" presId="urn:microsoft.com/office/officeart/2005/8/layout/cycle2"/>
    <dgm:cxn modelId="{B1B1567B-8BF9-4D5A-8CB3-0D4E03D15948}" type="presParOf" srcId="{92C54743-6F1E-4440-8A53-78213B11A391}" destId="{CC9425D4-1B63-493F-BBBC-15B259E78077}" srcOrd="0" destOrd="0" presId="urn:microsoft.com/office/officeart/2005/8/layout/cycle2"/>
    <dgm:cxn modelId="{5C2B813C-8F59-4603-9799-1ECE2FB1459D}" type="presParOf" srcId="{778A8431-19DD-4414-A2A5-97BFEDDA9A5C}" destId="{641A0202-9718-424F-8B34-575DD0447B2A}" srcOrd="12" destOrd="0" presId="urn:microsoft.com/office/officeart/2005/8/layout/cycle2"/>
    <dgm:cxn modelId="{F8590CB3-A547-4BD2-BFB6-01F8358C28FA}" type="presParOf" srcId="{778A8431-19DD-4414-A2A5-97BFEDDA9A5C}" destId="{EBBBB04A-98BE-492D-BFAD-155A9DD30073}" srcOrd="13" destOrd="0" presId="urn:microsoft.com/office/officeart/2005/8/layout/cycle2"/>
    <dgm:cxn modelId="{80DBA630-8D92-4BCC-A645-9119EA10EC97}" type="presParOf" srcId="{EBBBB04A-98BE-492D-BFAD-155A9DD30073}" destId="{D79FED4C-2E76-4AC8-A95B-1FA776963AD1}" srcOrd="0" destOrd="0" presId="urn:microsoft.com/office/officeart/2005/8/layout/cycle2"/>
    <dgm:cxn modelId="{CCE44439-9B69-4550-A205-81936078D582}" type="presParOf" srcId="{778A8431-19DD-4414-A2A5-97BFEDDA9A5C}" destId="{EC71E56E-8FFF-45C4-8B05-BC3FFB22B68F}" srcOrd="14" destOrd="0" presId="urn:microsoft.com/office/officeart/2005/8/layout/cycle2"/>
    <dgm:cxn modelId="{EFEC196B-2DFF-47C1-929D-112BFE2CB208}" type="presParOf" srcId="{778A8431-19DD-4414-A2A5-97BFEDDA9A5C}" destId="{9EF31FD3-EF62-4B4C-A1EF-83BD1ADAB412}" srcOrd="15" destOrd="0" presId="urn:microsoft.com/office/officeart/2005/8/layout/cycle2"/>
    <dgm:cxn modelId="{BE7798D4-81CE-4CE4-B222-68C0F8602DF0}" type="presParOf" srcId="{9EF31FD3-EF62-4B4C-A1EF-83BD1ADAB412}" destId="{C920BE8E-ED2F-4364-9552-F2A9A5268C44}" srcOrd="0" destOrd="0" presId="urn:microsoft.com/office/officeart/2005/8/layout/cycle2"/>
    <dgm:cxn modelId="{10B5F853-8B1D-4098-8824-2DC04B2BF075}" type="presParOf" srcId="{778A8431-19DD-4414-A2A5-97BFEDDA9A5C}" destId="{F3191E9F-4EDD-4DCE-8113-5ACDCD28DE5A}" srcOrd="16" destOrd="0" presId="urn:microsoft.com/office/officeart/2005/8/layout/cycle2"/>
    <dgm:cxn modelId="{4242B6CB-4552-4626-8013-B6E4ACFA8F85}" type="presParOf" srcId="{778A8431-19DD-4414-A2A5-97BFEDDA9A5C}" destId="{C2A5C214-0234-4461-9042-301CB3A64981}" srcOrd="17" destOrd="0" presId="urn:microsoft.com/office/officeart/2005/8/layout/cycle2"/>
    <dgm:cxn modelId="{64F85C80-B92D-4A53-A3C3-403B6D0C8C2D}" type="presParOf" srcId="{C2A5C214-0234-4461-9042-301CB3A64981}" destId="{9AB62AE4-F31E-4629-8357-27344B67DFF0}" srcOrd="0" destOrd="0" presId="urn:microsoft.com/office/officeart/2005/8/layout/cycle2"/>
    <dgm:cxn modelId="{5B7AD9C6-91C4-48ED-9954-128FB6714A22}" type="presParOf" srcId="{778A8431-19DD-4414-A2A5-97BFEDDA9A5C}" destId="{4CF4F79F-630D-4BBC-9E62-BC3F3BCCBE05}" srcOrd="18" destOrd="0" presId="urn:microsoft.com/office/officeart/2005/8/layout/cycle2"/>
    <dgm:cxn modelId="{9705888B-5DCE-41BC-9558-3EFF17662114}" type="presParOf" srcId="{778A8431-19DD-4414-A2A5-97BFEDDA9A5C}" destId="{F0D100FD-F4E8-4492-B5E2-2C5CD62D5106}" srcOrd="19" destOrd="0" presId="urn:microsoft.com/office/officeart/2005/8/layout/cycle2"/>
    <dgm:cxn modelId="{F0348DC9-0DDB-4125-9C97-9B41ED31242A}" type="presParOf" srcId="{F0D100FD-F4E8-4492-B5E2-2C5CD62D5106}" destId="{E16CBABF-12FB-4D71-9FB5-4BAACFE9896B}"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3DD3B5-7EF6-48BF-AEC2-D69FA55A004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DA11A2C8-C572-4891-BC5A-A5FC438CCA9C}">
      <dgm:prSet phldrT="[Text]" custT="1"/>
      <dgm:spPr/>
      <dgm:t>
        <a:bodyPr/>
        <a:lstStyle/>
        <a:p>
          <a:r>
            <a:rPr lang="zh-CN" altLang="en-US" sz="2400" dirty="0"/>
            <a:t>实现</a:t>
          </a:r>
        </a:p>
      </dgm:t>
    </dgm:pt>
    <dgm:pt modelId="{F1909BC9-F5DD-4B46-9224-EA1D435D7B5D}" type="parTrans" cxnId="{A8051EF4-41B7-4F20-9AF1-C5374F7F306F}">
      <dgm:prSet/>
      <dgm:spPr/>
      <dgm:t>
        <a:bodyPr/>
        <a:lstStyle/>
        <a:p>
          <a:endParaRPr lang="zh-CN" altLang="en-US" sz="2400"/>
        </a:p>
      </dgm:t>
    </dgm:pt>
    <dgm:pt modelId="{94CBEF99-D8A4-4789-BAFC-86F40BDAFD48}" type="sibTrans" cxnId="{A8051EF4-41B7-4F20-9AF1-C5374F7F306F}">
      <dgm:prSet custT="1"/>
      <dgm:spPr/>
      <dgm:t>
        <a:bodyPr/>
        <a:lstStyle/>
        <a:p>
          <a:endParaRPr lang="zh-CN" altLang="en-US" sz="2400"/>
        </a:p>
      </dgm:t>
    </dgm:pt>
    <dgm:pt modelId="{571FC5D3-7966-4208-85D1-D2954A83F60B}">
      <dgm:prSet phldrT="[Text]" custT="1"/>
      <dgm:spPr/>
      <dgm:t>
        <a:bodyPr/>
        <a:lstStyle/>
        <a:p>
          <a:r>
            <a:rPr lang="zh-CN" altLang="en-US" sz="2400" dirty="0"/>
            <a:t>单元测试</a:t>
          </a:r>
        </a:p>
      </dgm:t>
    </dgm:pt>
    <dgm:pt modelId="{E67CF2FD-2756-4EEB-9032-6A0F3909788E}" type="parTrans" cxnId="{25205A64-AA07-4385-9891-69F83A980196}">
      <dgm:prSet/>
      <dgm:spPr/>
      <dgm:t>
        <a:bodyPr/>
        <a:lstStyle/>
        <a:p>
          <a:endParaRPr lang="zh-CN" altLang="en-US" sz="2400"/>
        </a:p>
      </dgm:t>
    </dgm:pt>
    <dgm:pt modelId="{5048FAAC-C8B8-4871-8F80-A87EE1A3A655}" type="sibTrans" cxnId="{25205A64-AA07-4385-9891-69F83A980196}">
      <dgm:prSet custT="1"/>
      <dgm:spPr/>
      <dgm:t>
        <a:bodyPr/>
        <a:lstStyle/>
        <a:p>
          <a:endParaRPr lang="zh-CN" altLang="en-US" sz="2400"/>
        </a:p>
      </dgm:t>
    </dgm:pt>
    <dgm:pt modelId="{8F258309-3271-4E06-92AE-3E39B9F4249F}">
      <dgm:prSet phldrT="[Text]" custT="1"/>
      <dgm:spPr>
        <a:solidFill>
          <a:schemeClr val="accent1">
            <a:hueOff val="0"/>
            <a:satOff val="0"/>
            <a:lumOff val="0"/>
            <a:alpha val="49000"/>
          </a:schemeClr>
        </a:solidFill>
      </dgm:spPr>
      <dgm:t>
        <a:bodyPr/>
        <a:lstStyle/>
        <a:p>
          <a:r>
            <a:rPr lang="zh-CN" altLang="en-US" sz="2400" dirty="0">
              <a:solidFill>
                <a:schemeClr val="bg1"/>
              </a:solidFill>
            </a:rPr>
            <a:t>集成测试</a:t>
          </a:r>
        </a:p>
      </dgm:t>
    </dgm:pt>
    <dgm:pt modelId="{72728360-951A-4E51-95E9-DA82995ED097}" type="parTrans" cxnId="{C8E14E3F-0FF0-4B71-9D36-E5EAEDAF38EA}">
      <dgm:prSet/>
      <dgm:spPr/>
      <dgm:t>
        <a:bodyPr/>
        <a:lstStyle/>
        <a:p>
          <a:endParaRPr lang="zh-CN" altLang="en-US" sz="2400"/>
        </a:p>
      </dgm:t>
    </dgm:pt>
    <dgm:pt modelId="{C8C5AD47-5BF1-4820-A664-94BDA48FD57E}" type="sibTrans" cxnId="{C8E14E3F-0FF0-4B71-9D36-E5EAEDAF38EA}">
      <dgm:prSet custT="1"/>
      <dgm:spPr/>
      <dgm:t>
        <a:bodyPr/>
        <a:lstStyle/>
        <a:p>
          <a:endParaRPr lang="zh-CN" altLang="en-US" sz="2400"/>
        </a:p>
      </dgm:t>
    </dgm:pt>
    <dgm:pt modelId="{5A0EEF73-4631-466A-B3CE-8EFE3DF02000}">
      <dgm:prSet phldrT="[Text]" custT="1"/>
      <dgm:spPr/>
      <dgm:t>
        <a:bodyPr/>
        <a:lstStyle/>
        <a:p>
          <a:r>
            <a:rPr lang="zh-CN" altLang="en-US" sz="2400" dirty="0"/>
            <a:t>系统测试</a:t>
          </a:r>
        </a:p>
      </dgm:t>
    </dgm:pt>
    <dgm:pt modelId="{88FC23C2-4341-40FE-ADF7-E2C68B4E4F6C}" type="parTrans" cxnId="{E1D88DFA-0A47-4D8C-8E04-351F753EF266}">
      <dgm:prSet/>
      <dgm:spPr/>
      <dgm:t>
        <a:bodyPr/>
        <a:lstStyle/>
        <a:p>
          <a:endParaRPr lang="zh-CN" altLang="en-US" sz="2400"/>
        </a:p>
      </dgm:t>
    </dgm:pt>
    <dgm:pt modelId="{EE00EBD7-7F4A-4679-8A2A-D6476AC329E7}" type="sibTrans" cxnId="{E1D88DFA-0A47-4D8C-8E04-351F753EF266}">
      <dgm:prSet custT="1"/>
      <dgm:spPr/>
      <dgm:t>
        <a:bodyPr/>
        <a:lstStyle/>
        <a:p>
          <a:endParaRPr lang="zh-CN" altLang="en-US" sz="2400"/>
        </a:p>
      </dgm:t>
    </dgm:pt>
    <dgm:pt modelId="{2FA76E93-6738-46E4-907A-116688706122}">
      <dgm:prSet phldrT="[Text]" custT="1"/>
      <dgm:spPr/>
      <dgm:t>
        <a:bodyPr/>
        <a:lstStyle/>
        <a:p>
          <a:r>
            <a:rPr lang="zh-CN" altLang="en-US" sz="2400" dirty="0"/>
            <a:t>计划设计</a:t>
          </a:r>
        </a:p>
      </dgm:t>
    </dgm:pt>
    <dgm:pt modelId="{7374A98D-F313-4B99-9F7C-C61D2EA5A5C7}" type="parTrans" cxnId="{7547F26D-3FE8-483F-AABB-3847E4FCD022}">
      <dgm:prSet/>
      <dgm:spPr/>
      <dgm:t>
        <a:bodyPr/>
        <a:lstStyle/>
        <a:p>
          <a:endParaRPr lang="zh-CN" altLang="en-US" sz="2400"/>
        </a:p>
      </dgm:t>
    </dgm:pt>
    <dgm:pt modelId="{47C74EDF-AE50-4F20-85FA-EF2C83A9C924}" type="sibTrans" cxnId="{7547F26D-3FE8-483F-AABB-3847E4FCD022}">
      <dgm:prSet custT="1"/>
      <dgm:spPr/>
      <dgm:t>
        <a:bodyPr/>
        <a:lstStyle/>
        <a:p>
          <a:endParaRPr lang="zh-CN" altLang="en-US" sz="2400"/>
        </a:p>
      </dgm:t>
    </dgm:pt>
    <dgm:pt modelId="{78C3D335-AFE7-402F-B256-5F90448EC49F}" type="pres">
      <dgm:prSet presAssocID="{9B3DD3B5-7EF6-48BF-AEC2-D69FA55A0046}" presName="cycle" presStyleCnt="0">
        <dgm:presLayoutVars>
          <dgm:dir/>
          <dgm:resizeHandles val="exact"/>
        </dgm:presLayoutVars>
      </dgm:prSet>
      <dgm:spPr/>
      <dgm:t>
        <a:bodyPr/>
        <a:lstStyle/>
        <a:p>
          <a:endParaRPr lang="zh-CN" altLang="en-US"/>
        </a:p>
      </dgm:t>
    </dgm:pt>
    <dgm:pt modelId="{DDF67BE6-714D-48E6-8F20-376000A34236}" type="pres">
      <dgm:prSet presAssocID="{2FA76E93-6738-46E4-907A-116688706122}" presName="node" presStyleLbl="node1" presStyleIdx="0" presStyleCnt="5">
        <dgm:presLayoutVars>
          <dgm:bulletEnabled val="1"/>
        </dgm:presLayoutVars>
      </dgm:prSet>
      <dgm:spPr/>
      <dgm:t>
        <a:bodyPr/>
        <a:lstStyle/>
        <a:p>
          <a:endParaRPr lang="zh-CN" altLang="en-US"/>
        </a:p>
      </dgm:t>
    </dgm:pt>
    <dgm:pt modelId="{A526C463-68B0-4095-98B7-318F48DFCFDD}" type="pres">
      <dgm:prSet presAssocID="{47C74EDF-AE50-4F20-85FA-EF2C83A9C924}" presName="sibTrans" presStyleLbl="sibTrans2D1" presStyleIdx="0" presStyleCnt="5"/>
      <dgm:spPr/>
      <dgm:t>
        <a:bodyPr/>
        <a:lstStyle/>
        <a:p>
          <a:endParaRPr lang="zh-CN" altLang="en-US"/>
        </a:p>
      </dgm:t>
    </dgm:pt>
    <dgm:pt modelId="{42B92B4D-9349-4FF1-9123-9FBA08E0E234}" type="pres">
      <dgm:prSet presAssocID="{47C74EDF-AE50-4F20-85FA-EF2C83A9C924}" presName="connectorText" presStyleLbl="sibTrans2D1" presStyleIdx="0" presStyleCnt="5"/>
      <dgm:spPr/>
      <dgm:t>
        <a:bodyPr/>
        <a:lstStyle/>
        <a:p>
          <a:endParaRPr lang="zh-CN" altLang="en-US"/>
        </a:p>
      </dgm:t>
    </dgm:pt>
    <dgm:pt modelId="{658BD7A0-3D91-419E-85F1-7A01B64C1D43}" type="pres">
      <dgm:prSet presAssocID="{DA11A2C8-C572-4891-BC5A-A5FC438CCA9C}" presName="node" presStyleLbl="node1" presStyleIdx="1" presStyleCnt="5">
        <dgm:presLayoutVars>
          <dgm:bulletEnabled val="1"/>
        </dgm:presLayoutVars>
      </dgm:prSet>
      <dgm:spPr/>
      <dgm:t>
        <a:bodyPr/>
        <a:lstStyle/>
        <a:p>
          <a:endParaRPr lang="zh-CN" altLang="en-US"/>
        </a:p>
      </dgm:t>
    </dgm:pt>
    <dgm:pt modelId="{38145739-6857-490E-9A4C-1B3D621BE4A9}" type="pres">
      <dgm:prSet presAssocID="{94CBEF99-D8A4-4789-BAFC-86F40BDAFD48}" presName="sibTrans" presStyleLbl="sibTrans2D1" presStyleIdx="1" presStyleCnt="5"/>
      <dgm:spPr/>
      <dgm:t>
        <a:bodyPr/>
        <a:lstStyle/>
        <a:p>
          <a:endParaRPr lang="zh-CN" altLang="en-US"/>
        </a:p>
      </dgm:t>
    </dgm:pt>
    <dgm:pt modelId="{230AE655-E1B7-4C19-BFFD-7CDB97BBAD12}" type="pres">
      <dgm:prSet presAssocID="{94CBEF99-D8A4-4789-BAFC-86F40BDAFD48}" presName="connectorText" presStyleLbl="sibTrans2D1" presStyleIdx="1" presStyleCnt="5"/>
      <dgm:spPr/>
      <dgm:t>
        <a:bodyPr/>
        <a:lstStyle/>
        <a:p>
          <a:endParaRPr lang="zh-CN" altLang="en-US"/>
        </a:p>
      </dgm:t>
    </dgm:pt>
    <dgm:pt modelId="{C61BDF56-CED2-4902-92B6-49646EFE1FD5}" type="pres">
      <dgm:prSet presAssocID="{571FC5D3-7966-4208-85D1-D2954A83F60B}" presName="node" presStyleLbl="node1" presStyleIdx="2" presStyleCnt="5">
        <dgm:presLayoutVars>
          <dgm:bulletEnabled val="1"/>
        </dgm:presLayoutVars>
      </dgm:prSet>
      <dgm:spPr/>
      <dgm:t>
        <a:bodyPr/>
        <a:lstStyle/>
        <a:p>
          <a:endParaRPr lang="zh-CN" altLang="en-US"/>
        </a:p>
      </dgm:t>
    </dgm:pt>
    <dgm:pt modelId="{CBC7CF94-358E-47AC-9962-3F85DA3F515C}" type="pres">
      <dgm:prSet presAssocID="{5048FAAC-C8B8-4871-8F80-A87EE1A3A655}" presName="sibTrans" presStyleLbl="sibTrans2D1" presStyleIdx="2" presStyleCnt="5"/>
      <dgm:spPr/>
      <dgm:t>
        <a:bodyPr/>
        <a:lstStyle/>
        <a:p>
          <a:endParaRPr lang="zh-CN" altLang="en-US"/>
        </a:p>
      </dgm:t>
    </dgm:pt>
    <dgm:pt modelId="{09DDD4C9-48C5-4664-A7DB-36648B148C1D}" type="pres">
      <dgm:prSet presAssocID="{5048FAAC-C8B8-4871-8F80-A87EE1A3A655}" presName="connectorText" presStyleLbl="sibTrans2D1" presStyleIdx="2" presStyleCnt="5"/>
      <dgm:spPr/>
      <dgm:t>
        <a:bodyPr/>
        <a:lstStyle/>
        <a:p>
          <a:endParaRPr lang="zh-CN" altLang="en-US"/>
        </a:p>
      </dgm:t>
    </dgm:pt>
    <dgm:pt modelId="{DE924C8E-0E53-40DC-88FD-3513F03A00D8}" type="pres">
      <dgm:prSet presAssocID="{8F258309-3271-4E06-92AE-3E39B9F4249F}" presName="node" presStyleLbl="node1" presStyleIdx="3" presStyleCnt="5">
        <dgm:presLayoutVars>
          <dgm:bulletEnabled val="1"/>
        </dgm:presLayoutVars>
      </dgm:prSet>
      <dgm:spPr/>
      <dgm:t>
        <a:bodyPr/>
        <a:lstStyle/>
        <a:p>
          <a:endParaRPr lang="zh-CN" altLang="en-US"/>
        </a:p>
      </dgm:t>
    </dgm:pt>
    <dgm:pt modelId="{8673C735-57DD-4E7E-AE73-1D145E9CFB27}" type="pres">
      <dgm:prSet presAssocID="{C8C5AD47-5BF1-4820-A664-94BDA48FD57E}" presName="sibTrans" presStyleLbl="sibTrans2D1" presStyleIdx="3" presStyleCnt="5"/>
      <dgm:spPr/>
      <dgm:t>
        <a:bodyPr/>
        <a:lstStyle/>
        <a:p>
          <a:endParaRPr lang="zh-CN" altLang="en-US"/>
        </a:p>
      </dgm:t>
    </dgm:pt>
    <dgm:pt modelId="{5093AC2D-4698-45E0-8A67-8BEB2C3C90E4}" type="pres">
      <dgm:prSet presAssocID="{C8C5AD47-5BF1-4820-A664-94BDA48FD57E}" presName="connectorText" presStyleLbl="sibTrans2D1" presStyleIdx="3" presStyleCnt="5"/>
      <dgm:spPr/>
      <dgm:t>
        <a:bodyPr/>
        <a:lstStyle/>
        <a:p>
          <a:endParaRPr lang="zh-CN" altLang="en-US"/>
        </a:p>
      </dgm:t>
    </dgm:pt>
    <dgm:pt modelId="{D3DA3F82-B39B-4563-A462-59B02B254CCB}" type="pres">
      <dgm:prSet presAssocID="{5A0EEF73-4631-466A-B3CE-8EFE3DF02000}" presName="node" presStyleLbl="node1" presStyleIdx="4" presStyleCnt="5">
        <dgm:presLayoutVars>
          <dgm:bulletEnabled val="1"/>
        </dgm:presLayoutVars>
      </dgm:prSet>
      <dgm:spPr/>
      <dgm:t>
        <a:bodyPr/>
        <a:lstStyle/>
        <a:p>
          <a:endParaRPr lang="zh-CN" altLang="en-US"/>
        </a:p>
      </dgm:t>
    </dgm:pt>
    <dgm:pt modelId="{776FDF19-30C3-459D-BCA1-CA38F706097B}" type="pres">
      <dgm:prSet presAssocID="{EE00EBD7-7F4A-4679-8A2A-D6476AC329E7}" presName="sibTrans" presStyleLbl="sibTrans2D1" presStyleIdx="4" presStyleCnt="5"/>
      <dgm:spPr/>
      <dgm:t>
        <a:bodyPr/>
        <a:lstStyle/>
        <a:p>
          <a:endParaRPr lang="zh-CN" altLang="en-US"/>
        </a:p>
      </dgm:t>
    </dgm:pt>
    <dgm:pt modelId="{94095E92-C3A2-4F3D-A7A2-C67796504970}" type="pres">
      <dgm:prSet presAssocID="{EE00EBD7-7F4A-4679-8A2A-D6476AC329E7}" presName="connectorText" presStyleLbl="sibTrans2D1" presStyleIdx="4" presStyleCnt="5"/>
      <dgm:spPr/>
      <dgm:t>
        <a:bodyPr/>
        <a:lstStyle/>
        <a:p>
          <a:endParaRPr lang="zh-CN" altLang="en-US"/>
        </a:p>
      </dgm:t>
    </dgm:pt>
  </dgm:ptLst>
  <dgm:cxnLst>
    <dgm:cxn modelId="{85494183-F1E5-4789-A978-FB2A17408216}" type="presOf" srcId="{571FC5D3-7966-4208-85D1-D2954A83F60B}" destId="{C61BDF56-CED2-4902-92B6-49646EFE1FD5}" srcOrd="0" destOrd="0" presId="urn:microsoft.com/office/officeart/2005/8/layout/cycle2"/>
    <dgm:cxn modelId="{7547F26D-3FE8-483F-AABB-3847E4FCD022}" srcId="{9B3DD3B5-7EF6-48BF-AEC2-D69FA55A0046}" destId="{2FA76E93-6738-46E4-907A-116688706122}" srcOrd="0" destOrd="0" parTransId="{7374A98D-F313-4B99-9F7C-C61D2EA5A5C7}" sibTransId="{47C74EDF-AE50-4F20-85FA-EF2C83A9C924}"/>
    <dgm:cxn modelId="{7CF7D055-13D6-419E-A5B8-B42AC46A64C0}" type="presOf" srcId="{2FA76E93-6738-46E4-907A-116688706122}" destId="{DDF67BE6-714D-48E6-8F20-376000A34236}" srcOrd="0" destOrd="0" presId="urn:microsoft.com/office/officeart/2005/8/layout/cycle2"/>
    <dgm:cxn modelId="{25205A64-AA07-4385-9891-69F83A980196}" srcId="{9B3DD3B5-7EF6-48BF-AEC2-D69FA55A0046}" destId="{571FC5D3-7966-4208-85D1-D2954A83F60B}" srcOrd="2" destOrd="0" parTransId="{E67CF2FD-2756-4EEB-9032-6A0F3909788E}" sibTransId="{5048FAAC-C8B8-4871-8F80-A87EE1A3A655}"/>
    <dgm:cxn modelId="{4FCD2CFF-08A0-4387-9D37-BA37FF797927}" type="presOf" srcId="{94CBEF99-D8A4-4789-BAFC-86F40BDAFD48}" destId="{38145739-6857-490E-9A4C-1B3D621BE4A9}" srcOrd="0" destOrd="0" presId="urn:microsoft.com/office/officeart/2005/8/layout/cycle2"/>
    <dgm:cxn modelId="{FFE7D054-D236-4458-ADB4-4DF9E1056160}" type="presOf" srcId="{EE00EBD7-7F4A-4679-8A2A-D6476AC329E7}" destId="{776FDF19-30C3-459D-BCA1-CA38F706097B}" srcOrd="0" destOrd="0" presId="urn:microsoft.com/office/officeart/2005/8/layout/cycle2"/>
    <dgm:cxn modelId="{A535CAED-8651-40EE-9EF1-2EFF28726D32}" type="presOf" srcId="{8F258309-3271-4E06-92AE-3E39B9F4249F}" destId="{DE924C8E-0E53-40DC-88FD-3513F03A00D8}" srcOrd="0" destOrd="0" presId="urn:microsoft.com/office/officeart/2005/8/layout/cycle2"/>
    <dgm:cxn modelId="{877B7598-ACFC-4B38-AD7D-FDC8DD6BF02C}" type="presOf" srcId="{94CBEF99-D8A4-4789-BAFC-86F40BDAFD48}" destId="{230AE655-E1B7-4C19-BFFD-7CDB97BBAD12}" srcOrd="1" destOrd="0" presId="urn:microsoft.com/office/officeart/2005/8/layout/cycle2"/>
    <dgm:cxn modelId="{BF7109D3-A971-438D-91A6-746C0581DAE8}" type="presOf" srcId="{9B3DD3B5-7EF6-48BF-AEC2-D69FA55A0046}" destId="{78C3D335-AFE7-402F-B256-5F90448EC49F}" srcOrd="0" destOrd="0" presId="urn:microsoft.com/office/officeart/2005/8/layout/cycle2"/>
    <dgm:cxn modelId="{2FDF5971-3855-4D8D-A3B0-58F693595848}" type="presOf" srcId="{5048FAAC-C8B8-4871-8F80-A87EE1A3A655}" destId="{CBC7CF94-358E-47AC-9962-3F85DA3F515C}" srcOrd="0" destOrd="0" presId="urn:microsoft.com/office/officeart/2005/8/layout/cycle2"/>
    <dgm:cxn modelId="{0ECB7BD4-7D95-4390-A126-173CEA2E6A13}" type="presOf" srcId="{47C74EDF-AE50-4F20-85FA-EF2C83A9C924}" destId="{42B92B4D-9349-4FF1-9123-9FBA08E0E234}" srcOrd="1" destOrd="0" presId="urn:microsoft.com/office/officeart/2005/8/layout/cycle2"/>
    <dgm:cxn modelId="{E1D88DFA-0A47-4D8C-8E04-351F753EF266}" srcId="{9B3DD3B5-7EF6-48BF-AEC2-D69FA55A0046}" destId="{5A0EEF73-4631-466A-B3CE-8EFE3DF02000}" srcOrd="4" destOrd="0" parTransId="{88FC23C2-4341-40FE-ADF7-E2C68B4E4F6C}" sibTransId="{EE00EBD7-7F4A-4679-8A2A-D6476AC329E7}"/>
    <dgm:cxn modelId="{A8051EF4-41B7-4F20-9AF1-C5374F7F306F}" srcId="{9B3DD3B5-7EF6-48BF-AEC2-D69FA55A0046}" destId="{DA11A2C8-C572-4891-BC5A-A5FC438CCA9C}" srcOrd="1" destOrd="0" parTransId="{F1909BC9-F5DD-4B46-9224-EA1D435D7B5D}" sibTransId="{94CBEF99-D8A4-4789-BAFC-86F40BDAFD48}"/>
    <dgm:cxn modelId="{C8E14E3F-0FF0-4B71-9D36-E5EAEDAF38EA}" srcId="{9B3DD3B5-7EF6-48BF-AEC2-D69FA55A0046}" destId="{8F258309-3271-4E06-92AE-3E39B9F4249F}" srcOrd="3" destOrd="0" parTransId="{72728360-951A-4E51-95E9-DA82995ED097}" sibTransId="{C8C5AD47-5BF1-4820-A664-94BDA48FD57E}"/>
    <dgm:cxn modelId="{14A8C801-1ACC-4577-9617-DBB3DA180F91}" type="presOf" srcId="{DA11A2C8-C572-4891-BC5A-A5FC438CCA9C}" destId="{658BD7A0-3D91-419E-85F1-7A01B64C1D43}" srcOrd="0" destOrd="0" presId="urn:microsoft.com/office/officeart/2005/8/layout/cycle2"/>
    <dgm:cxn modelId="{17FD6530-6A4A-41A9-A82C-EB36E38F0F5B}" type="presOf" srcId="{47C74EDF-AE50-4F20-85FA-EF2C83A9C924}" destId="{A526C463-68B0-4095-98B7-318F48DFCFDD}" srcOrd="0" destOrd="0" presId="urn:microsoft.com/office/officeart/2005/8/layout/cycle2"/>
    <dgm:cxn modelId="{A7CA7390-69CE-4FD6-A7D7-57E7430A9B97}" type="presOf" srcId="{C8C5AD47-5BF1-4820-A664-94BDA48FD57E}" destId="{5093AC2D-4698-45E0-8A67-8BEB2C3C90E4}" srcOrd="1" destOrd="0" presId="urn:microsoft.com/office/officeart/2005/8/layout/cycle2"/>
    <dgm:cxn modelId="{AA0C02E8-BBD8-4AD1-8342-FF0A59FEE203}" type="presOf" srcId="{5A0EEF73-4631-466A-B3CE-8EFE3DF02000}" destId="{D3DA3F82-B39B-4563-A462-59B02B254CCB}" srcOrd="0" destOrd="0" presId="urn:microsoft.com/office/officeart/2005/8/layout/cycle2"/>
    <dgm:cxn modelId="{0B492C5C-6680-4EE5-87E8-E9AC9C13442D}" type="presOf" srcId="{C8C5AD47-5BF1-4820-A664-94BDA48FD57E}" destId="{8673C735-57DD-4E7E-AE73-1D145E9CFB27}" srcOrd="0" destOrd="0" presId="urn:microsoft.com/office/officeart/2005/8/layout/cycle2"/>
    <dgm:cxn modelId="{60398C7F-44EA-400F-92DB-5332203AA4B8}" type="presOf" srcId="{EE00EBD7-7F4A-4679-8A2A-D6476AC329E7}" destId="{94095E92-C3A2-4F3D-A7A2-C67796504970}" srcOrd="1" destOrd="0" presId="urn:microsoft.com/office/officeart/2005/8/layout/cycle2"/>
    <dgm:cxn modelId="{F6D0A809-408E-40EC-93E9-E8A8C0834698}" type="presOf" srcId="{5048FAAC-C8B8-4871-8F80-A87EE1A3A655}" destId="{09DDD4C9-48C5-4664-A7DB-36648B148C1D}" srcOrd="1" destOrd="0" presId="urn:microsoft.com/office/officeart/2005/8/layout/cycle2"/>
    <dgm:cxn modelId="{176340AC-C91F-450E-9DA8-3489F57ED24F}" type="presParOf" srcId="{78C3D335-AFE7-402F-B256-5F90448EC49F}" destId="{DDF67BE6-714D-48E6-8F20-376000A34236}" srcOrd="0" destOrd="0" presId="urn:microsoft.com/office/officeart/2005/8/layout/cycle2"/>
    <dgm:cxn modelId="{099FD6AB-F892-4389-A863-B8EB8A31D506}" type="presParOf" srcId="{78C3D335-AFE7-402F-B256-5F90448EC49F}" destId="{A526C463-68B0-4095-98B7-318F48DFCFDD}" srcOrd="1" destOrd="0" presId="urn:microsoft.com/office/officeart/2005/8/layout/cycle2"/>
    <dgm:cxn modelId="{7B83818C-109E-4595-8CD5-B06C53CD87BA}" type="presParOf" srcId="{A526C463-68B0-4095-98B7-318F48DFCFDD}" destId="{42B92B4D-9349-4FF1-9123-9FBA08E0E234}" srcOrd="0" destOrd="0" presId="urn:microsoft.com/office/officeart/2005/8/layout/cycle2"/>
    <dgm:cxn modelId="{396021D9-72B7-4FE3-9A79-E76E5C14136B}" type="presParOf" srcId="{78C3D335-AFE7-402F-B256-5F90448EC49F}" destId="{658BD7A0-3D91-419E-85F1-7A01B64C1D43}" srcOrd="2" destOrd="0" presId="urn:microsoft.com/office/officeart/2005/8/layout/cycle2"/>
    <dgm:cxn modelId="{60C47E7B-FB9F-4CA1-A436-9F500B4ED286}" type="presParOf" srcId="{78C3D335-AFE7-402F-B256-5F90448EC49F}" destId="{38145739-6857-490E-9A4C-1B3D621BE4A9}" srcOrd="3" destOrd="0" presId="urn:microsoft.com/office/officeart/2005/8/layout/cycle2"/>
    <dgm:cxn modelId="{9220D732-98A7-4388-9244-A2504404D57D}" type="presParOf" srcId="{38145739-6857-490E-9A4C-1B3D621BE4A9}" destId="{230AE655-E1B7-4C19-BFFD-7CDB97BBAD12}" srcOrd="0" destOrd="0" presId="urn:microsoft.com/office/officeart/2005/8/layout/cycle2"/>
    <dgm:cxn modelId="{C7D36549-BA85-4487-9E28-1201AEB7DB6A}" type="presParOf" srcId="{78C3D335-AFE7-402F-B256-5F90448EC49F}" destId="{C61BDF56-CED2-4902-92B6-49646EFE1FD5}" srcOrd="4" destOrd="0" presId="urn:microsoft.com/office/officeart/2005/8/layout/cycle2"/>
    <dgm:cxn modelId="{276BEE7D-4178-47A8-9E2B-37D431464B99}" type="presParOf" srcId="{78C3D335-AFE7-402F-B256-5F90448EC49F}" destId="{CBC7CF94-358E-47AC-9962-3F85DA3F515C}" srcOrd="5" destOrd="0" presId="urn:microsoft.com/office/officeart/2005/8/layout/cycle2"/>
    <dgm:cxn modelId="{437AA489-7A7A-4988-8B00-60DBA4F7A9B2}" type="presParOf" srcId="{CBC7CF94-358E-47AC-9962-3F85DA3F515C}" destId="{09DDD4C9-48C5-4664-A7DB-36648B148C1D}" srcOrd="0" destOrd="0" presId="urn:microsoft.com/office/officeart/2005/8/layout/cycle2"/>
    <dgm:cxn modelId="{A88881E3-BB12-4E2C-8F9B-40A864D0FBA2}" type="presParOf" srcId="{78C3D335-AFE7-402F-B256-5F90448EC49F}" destId="{DE924C8E-0E53-40DC-88FD-3513F03A00D8}" srcOrd="6" destOrd="0" presId="urn:microsoft.com/office/officeart/2005/8/layout/cycle2"/>
    <dgm:cxn modelId="{9A14B758-20D3-4946-A12C-2FC3CCB469BA}" type="presParOf" srcId="{78C3D335-AFE7-402F-B256-5F90448EC49F}" destId="{8673C735-57DD-4E7E-AE73-1D145E9CFB27}" srcOrd="7" destOrd="0" presId="urn:microsoft.com/office/officeart/2005/8/layout/cycle2"/>
    <dgm:cxn modelId="{F89DDE1A-C087-43FF-8F9C-4393BCC134D1}" type="presParOf" srcId="{8673C735-57DD-4E7E-AE73-1D145E9CFB27}" destId="{5093AC2D-4698-45E0-8A67-8BEB2C3C90E4}" srcOrd="0" destOrd="0" presId="urn:microsoft.com/office/officeart/2005/8/layout/cycle2"/>
    <dgm:cxn modelId="{DF07AE0F-703D-4DED-8309-1ACBEF9AB0DB}" type="presParOf" srcId="{78C3D335-AFE7-402F-B256-5F90448EC49F}" destId="{D3DA3F82-B39B-4563-A462-59B02B254CCB}" srcOrd="8" destOrd="0" presId="urn:microsoft.com/office/officeart/2005/8/layout/cycle2"/>
    <dgm:cxn modelId="{E15C0964-2CE0-4AE8-B127-E68156D36CC3}" type="presParOf" srcId="{78C3D335-AFE7-402F-B256-5F90448EC49F}" destId="{776FDF19-30C3-459D-BCA1-CA38F706097B}" srcOrd="9" destOrd="0" presId="urn:microsoft.com/office/officeart/2005/8/layout/cycle2"/>
    <dgm:cxn modelId="{72743DA9-F112-4CAE-BC38-266467E1E114}" type="presParOf" srcId="{776FDF19-30C3-459D-BCA1-CA38F706097B}" destId="{94095E92-C3A2-4F3D-A7A2-C6779650497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98607-C203-4041-A1C0-83ABFC8D958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EAB98FC6-7A27-4BEC-B55F-6E9F7BBE045A}">
      <dgm:prSet phldrT="[文字]"/>
      <dgm:spPr/>
      <dgm:t>
        <a:bodyPr/>
        <a:lstStyle/>
        <a:p>
          <a:r>
            <a:rPr lang="en-US" altLang="zh-CN" dirty="0"/>
            <a:t>PM</a:t>
          </a:r>
          <a:endParaRPr lang="zh-CN" altLang="en-US" dirty="0"/>
        </a:p>
      </dgm:t>
    </dgm:pt>
    <dgm:pt modelId="{260D6611-5ED6-4FCE-9746-8EAF88B688EF}" type="parTrans" cxnId="{AA7FFF33-757B-49EF-9743-47A0192DA736}">
      <dgm:prSet/>
      <dgm:spPr/>
      <dgm:t>
        <a:bodyPr/>
        <a:lstStyle/>
        <a:p>
          <a:endParaRPr lang="zh-CN" altLang="en-US"/>
        </a:p>
      </dgm:t>
    </dgm:pt>
    <dgm:pt modelId="{1F609C42-F760-4BAB-87AC-1DFB80140D96}" type="sibTrans" cxnId="{AA7FFF33-757B-49EF-9743-47A0192DA736}">
      <dgm:prSet/>
      <dgm:spPr/>
      <dgm:t>
        <a:bodyPr/>
        <a:lstStyle/>
        <a:p>
          <a:endParaRPr lang="zh-CN" altLang="en-US"/>
        </a:p>
      </dgm:t>
    </dgm:pt>
    <dgm:pt modelId="{B797D010-3BE4-49A7-B69B-B981F1586BCF}">
      <dgm:prSet phldrT="[文字]"/>
      <dgm:spPr/>
      <dgm:t>
        <a:bodyPr/>
        <a:lstStyle/>
        <a:p>
          <a:r>
            <a:rPr lang="en-US" altLang="zh-CN" dirty="0"/>
            <a:t>Technical leader</a:t>
          </a:r>
          <a:endParaRPr lang="zh-CN" altLang="en-US" dirty="0"/>
        </a:p>
      </dgm:t>
    </dgm:pt>
    <dgm:pt modelId="{F730D0A2-B676-466A-9882-588CA9ACED34}" type="parTrans" cxnId="{8B31B50A-9A77-4539-BA67-CFE985A3DB7B}">
      <dgm:prSet/>
      <dgm:spPr/>
      <dgm:t>
        <a:bodyPr/>
        <a:lstStyle/>
        <a:p>
          <a:endParaRPr lang="zh-CN" altLang="en-US"/>
        </a:p>
      </dgm:t>
    </dgm:pt>
    <dgm:pt modelId="{1A0EB220-97EF-4C93-8616-EF24FBD3E5D8}" type="sibTrans" cxnId="{8B31B50A-9A77-4539-BA67-CFE985A3DB7B}">
      <dgm:prSet/>
      <dgm:spPr/>
      <dgm:t>
        <a:bodyPr/>
        <a:lstStyle/>
        <a:p>
          <a:endParaRPr lang="zh-CN" altLang="en-US"/>
        </a:p>
      </dgm:t>
    </dgm:pt>
    <dgm:pt modelId="{8312AF9A-074B-470D-BDD8-FD7C65246541}">
      <dgm:prSet phldrT="[文字]"/>
      <dgm:spPr/>
      <dgm:t>
        <a:bodyPr/>
        <a:lstStyle/>
        <a:p>
          <a:r>
            <a:rPr lang="en-US" altLang="zh-CN" dirty="0"/>
            <a:t>Developer</a:t>
          </a:r>
          <a:endParaRPr lang="zh-CN" altLang="en-US" dirty="0"/>
        </a:p>
      </dgm:t>
    </dgm:pt>
    <dgm:pt modelId="{7E1AA9E2-297C-4B48-A449-A11FEEC80E46}" type="parTrans" cxnId="{22B4D45D-BC7D-4371-B27F-C753094EC0CF}">
      <dgm:prSet/>
      <dgm:spPr/>
      <dgm:t>
        <a:bodyPr/>
        <a:lstStyle/>
        <a:p>
          <a:endParaRPr lang="zh-CN" altLang="en-US"/>
        </a:p>
      </dgm:t>
    </dgm:pt>
    <dgm:pt modelId="{9D31580A-F4FF-4A16-8EBE-1715475299DA}" type="sibTrans" cxnId="{22B4D45D-BC7D-4371-B27F-C753094EC0CF}">
      <dgm:prSet/>
      <dgm:spPr/>
      <dgm:t>
        <a:bodyPr/>
        <a:lstStyle/>
        <a:p>
          <a:endParaRPr lang="zh-CN" altLang="en-US"/>
        </a:p>
      </dgm:t>
    </dgm:pt>
    <dgm:pt modelId="{4B4FE1F0-6339-4AAA-A82F-CE4C674F1B4F}">
      <dgm:prSet phldrT="[文字]"/>
      <dgm:spPr/>
      <dgm:t>
        <a:bodyPr/>
        <a:lstStyle/>
        <a:p>
          <a:r>
            <a:rPr lang="en-US" altLang="zh-CN" dirty="0"/>
            <a:t>Developer</a:t>
          </a:r>
          <a:endParaRPr lang="zh-CN" altLang="en-US" dirty="0"/>
        </a:p>
      </dgm:t>
    </dgm:pt>
    <dgm:pt modelId="{055E3A49-77EE-4E76-BAC0-35A4601CCBFA}" type="parTrans" cxnId="{5C67A723-F41C-46FA-A328-1B2E766FCCD7}">
      <dgm:prSet/>
      <dgm:spPr/>
      <dgm:t>
        <a:bodyPr/>
        <a:lstStyle/>
        <a:p>
          <a:endParaRPr lang="zh-CN" altLang="en-US"/>
        </a:p>
      </dgm:t>
    </dgm:pt>
    <dgm:pt modelId="{808A0455-880D-4AEE-8B7E-D861BC20A922}" type="sibTrans" cxnId="{5C67A723-F41C-46FA-A328-1B2E766FCCD7}">
      <dgm:prSet/>
      <dgm:spPr/>
      <dgm:t>
        <a:bodyPr/>
        <a:lstStyle/>
        <a:p>
          <a:endParaRPr lang="zh-CN" altLang="en-US"/>
        </a:p>
      </dgm:t>
    </dgm:pt>
    <dgm:pt modelId="{D7C8FD1D-1478-4740-BDFF-4A11073C1D57}">
      <dgm:prSet phldrT="[文字]"/>
      <dgm:spPr/>
      <dgm:t>
        <a:bodyPr/>
        <a:lstStyle/>
        <a:p>
          <a:r>
            <a:rPr lang="en-US" altLang="zh-CN" dirty="0"/>
            <a:t>Technical leader</a:t>
          </a:r>
          <a:endParaRPr lang="zh-CN" altLang="en-US" dirty="0"/>
        </a:p>
      </dgm:t>
    </dgm:pt>
    <dgm:pt modelId="{5003A16F-5205-4483-BE92-6B08F1331ECB}" type="parTrans" cxnId="{2694379F-E63F-425F-93CD-7703D264B003}">
      <dgm:prSet/>
      <dgm:spPr/>
      <dgm:t>
        <a:bodyPr/>
        <a:lstStyle/>
        <a:p>
          <a:endParaRPr lang="zh-CN" altLang="en-US"/>
        </a:p>
      </dgm:t>
    </dgm:pt>
    <dgm:pt modelId="{9FCA17A0-5C45-4F37-9B6D-D2795116922D}" type="sibTrans" cxnId="{2694379F-E63F-425F-93CD-7703D264B003}">
      <dgm:prSet/>
      <dgm:spPr/>
      <dgm:t>
        <a:bodyPr/>
        <a:lstStyle/>
        <a:p>
          <a:endParaRPr lang="zh-CN" altLang="en-US"/>
        </a:p>
      </dgm:t>
    </dgm:pt>
    <dgm:pt modelId="{1837596F-63D0-4746-AEDB-D38C001E433B}">
      <dgm:prSet phldrT="[文字]"/>
      <dgm:spPr/>
      <dgm:t>
        <a:bodyPr/>
        <a:lstStyle/>
        <a:p>
          <a:r>
            <a:rPr lang="en-US" altLang="zh-CN" dirty="0"/>
            <a:t>Developer</a:t>
          </a:r>
          <a:endParaRPr lang="zh-CN" altLang="en-US" dirty="0"/>
        </a:p>
      </dgm:t>
    </dgm:pt>
    <dgm:pt modelId="{609D57E3-6EE2-4550-A603-405885C4AEE9}" type="parTrans" cxnId="{0181D032-1C3F-40BB-AEF1-CA942FD2A433}">
      <dgm:prSet/>
      <dgm:spPr/>
      <dgm:t>
        <a:bodyPr/>
        <a:lstStyle/>
        <a:p>
          <a:endParaRPr lang="zh-CN" altLang="en-US"/>
        </a:p>
      </dgm:t>
    </dgm:pt>
    <dgm:pt modelId="{30E2B7A1-F30E-4409-9BBA-D3FB89D986AF}" type="sibTrans" cxnId="{0181D032-1C3F-40BB-AEF1-CA942FD2A433}">
      <dgm:prSet/>
      <dgm:spPr/>
      <dgm:t>
        <a:bodyPr/>
        <a:lstStyle/>
        <a:p>
          <a:endParaRPr lang="zh-CN" altLang="en-US"/>
        </a:p>
      </dgm:t>
    </dgm:pt>
    <dgm:pt modelId="{5299E074-62A0-4ECB-AC19-2FC8001CDEDD}">
      <dgm:prSet phldrT="[文字]"/>
      <dgm:spPr/>
      <dgm:t>
        <a:bodyPr/>
        <a:lstStyle/>
        <a:p>
          <a:r>
            <a:rPr lang="en-US" altLang="zh-CN" dirty="0"/>
            <a:t>Developer </a:t>
          </a:r>
          <a:endParaRPr lang="zh-CN" altLang="en-US" dirty="0"/>
        </a:p>
      </dgm:t>
    </dgm:pt>
    <dgm:pt modelId="{2D8CD310-C745-4B8F-B8F4-10EBC3AFC397}" type="parTrans" cxnId="{5CA48ACD-068F-49E8-8195-9262FCA5488E}">
      <dgm:prSet/>
      <dgm:spPr/>
      <dgm:t>
        <a:bodyPr/>
        <a:lstStyle/>
        <a:p>
          <a:endParaRPr lang="zh-CN" altLang="en-US"/>
        </a:p>
      </dgm:t>
    </dgm:pt>
    <dgm:pt modelId="{3D4CA92F-8ABF-4020-923B-F576448C0D78}" type="sibTrans" cxnId="{5CA48ACD-068F-49E8-8195-9262FCA5488E}">
      <dgm:prSet/>
      <dgm:spPr/>
      <dgm:t>
        <a:bodyPr/>
        <a:lstStyle/>
        <a:p>
          <a:endParaRPr lang="zh-CN" altLang="en-US"/>
        </a:p>
      </dgm:t>
    </dgm:pt>
    <dgm:pt modelId="{797D7992-C951-41CC-9B1B-4E495DED9C6A}">
      <dgm:prSet phldrT="[文字]"/>
      <dgm:spPr/>
      <dgm:t>
        <a:bodyPr/>
        <a:lstStyle/>
        <a:p>
          <a:r>
            <a:rPr lang="en-US" altLang="zh-CN" dirty="0"/>
            <a:t>QA leader</a:t>
          </a:r>
          <a:endParaRPr lang="zh-CN" altLang="en-US" dirty="0"/>
        </a:p>
      </dgm:t>
    </dgm:pt>
    <dgm:pt modelId="{A41ADB9B-0B2F-49E3-8B87-348E7FB068DB}" type="parTrans" cxnId="{9961228A-96B8-4545-A803-2CD2DEF59DF0}">
      <dgm:prSet/>
      <dgm:spPr/>
      <dgm:t>
        <a:bodyPr/>
        <a:lstStyle/>
        <a:p>
          <a:endParaRPr lang="zh-CN" altLang="en-US"/>
        </a:p>
      </dgm:t>
    </dgm:pt>
    <dgm:pt modelId="{9F354ACF-EB6C-4ADE-8473-FE891C102261}" type="sibTrans" cxnId="{9961228A-96B8-4545-A803-2CD2DEF59DF0}">
      <dgm:prSet/>
      <dgm:spPr/>
      <dgm:t>
        <a:bodyPr/>
        <a:lstStyle/>
        <a:p>
          <a:endParaRPr lang="zh-CN" altLang="en-US"/>
        </a:p>
      </dgm:t>
    </dgm:pt>
    <dgm:pt modelId="{8B2B296F-4B89-4EB3-83C2-7E5B39FF2D4E}">
      <dgm:prSet phldrT="[文字]"/>
      <dgm:spPr/>
      <dgm:t>
        <a:bodyPr/>
        <a:lstStyle/>
        <a:p>
          <a:r>
            <a:rPr lang="en-US" altLang="zh-CN" dirty="0"/>
            <a:t>Tester</a:t>
          </a:r>
          <a:endParaRPr lang="zh-CN" altLang="en-US" dirty="0"/>
        </a:p>
      </dgm:t>
    </dgm:pt>
    <dgm:pt modelId="{8512D928-B8F7-43B0-AF53-70BDE3EFD5C6}" type="parTrans" cxnId="{598D4495-E7D5-4DC2-8EF6-067CB897DA64}">
      <dgm:prSet/>
      <dgm:spPr/>
      <dgm:t>
        <a:bodyPr/>
        <a:lstStyle/>
        <a:p>
          <a:endParaRPr lang="zh-CN" altLang="en-US"/>
        </a:p>
      </dgm:t>
    </dgm:pt>
    <dgm:pt modelId="{F528E8C8-6F4B-4D65-A9DC-05EF70E3B49C}" type="sibTrans" cxnId="{598D4495-E7D5-4DC2-8EF6-067CB897DA64}">
      <dgm:prSet/>
      <dgm:spPr/>
      <dgm:t>
        <a:bodyPr/>
        <a:lstStyle/>
        <a:p>
          <a:endParaRPr lang="zh-CN" altLang="en-US"/>
        </a:p>
      </dgm:t>
    </dgm:pt>
    <dgm:pt modelId="{925E7C71-8F92-4665-A47F-E0209E1EA8EA}">
      <dgm:prSet phldrT="[文字]"/>
      <dgm:spPr/>
      <dgm:t>
        <a:bodyPr/>
        <a:lstStyle/>
        <a:p>
          <a:r>
            <a:rPr lang="en-US" altLang="zh-CN" dirty="0"/>
            <a:t>Tester</a:t>
          </a:r>
          <a:endParaRPr lang="zh-CN" altLang="en-US" dirty="0"/>
        </a:p>
      </dgm:t>
    </dgm:pt>
    <dgm:pt modelId="{2779A302-A6D1-4DE3-A2A5-E32FE54D2DA6}" type="parTrans" cxnId="{227A76B3-9121-45FA-8982-B3DFD308CE3E}">
      <dgm:prSet/>
      <dgm:spPr/>
      <dgm:t>
        <a:bodyPr/>
        <a:lstStyle/>
        <a:p>
          <a:endParaRPr lang="zh-CN" altLang="en-US"/>
        </a:p>
      </dgm:t>
    </dgm:pt>
    <dgm:pt modelId="{9BB8964A-8D75-47A8-B84F-32051E79DB8F}" type="sibTrans" cxnId="{227A76B3-9121-45FA-8982-B3DFD308CE3E}">
      <dgm:prSet/>
      <dgm:spPr/>
      <dgm:t>
        <a:bodyPr/>
        <a:lstStyle/>
        <a:p>
          <a:endParaRPr lang="zh-CN" altLang="en-US"/>
        </a:p>
      </dgm:t>
    </dgm:pt>
    <dgm:pt modelId="{46373CD8-5DCD-42EE-81E5-01BE0C677C1E}">
      <dgm:prSet phldrT="[文字]"/>
      <dgm:spPr/>
      <dgm:t>
        <a:bodyPr/>
        <a:lstStyle/>
        <a:p>
          <a:r>
            <a:rPr lang="en-US" altLang="zh-CN" dirty="0"/>
            <a:t>BA</a:t>
          </a:r>
          <a:endParaRPr lang="zh-CN" altLang="en-US" dirty="0"/>
        </a:p>
      </dgm:t>
    </dgm:pt>
    <dgm:pt modelId="{1B851E9A-6548-4F34-B804-E89D6D862331}" type="parTrans" cxnId="{C3BBB1F1-99FC-434B-8C99-C5136CCEC872}">
      <dgm:prSet/>
      <dgm:spPr/>
      <dgm:t>
        <a:bodyPr/>
        <a:lstStyle/>
        <a:p>
          <a:endParaRPr lang="zh-CN" altLang="en-US"/>
        </a:p>
      </dgm:t>
    </dgm:pt>
    <dgm:pt modelId="{5CC3E54B-FEEA-4FCB-A464-06E30A94B62A}" type="sibTrans" cxnId="{C3BBB1F1-99FC-434B-8C99-C5136CCEC872}">
      <dgm:prSet/>
      <dgm:spPr/>
      <dgm:t>
        <a:bodyPr/>
        <a:lstStyle/>
        <a:p>
          <a:endParaRPr lang="zh-CN" altLang="en-US"/>
        </a:p>
      </dgm:t>
    </dgm:pt>
    <dgm:pt modelId="{FC1D0F5E-A2D9-4E4F-A096-0F67E979F2D2}">
      <dgm:prSet phldrT="[文字]"/>
      <dgm:spPr/>
      <dgm:t>
        <a:bodyPr/>
        <a:lstStyle/>
        <a:p>
          <a:r>
            <a:rPr lang="en-US" altLang="zh-CN" dirty="0"/>
            <a:t>IA</a:t>
          </a:r>
          <a:endParaRPr lang="zh-CN" altLang="en-US" dirty="0"/>
        </a:p>
      </dgm:t>
    </dgm:pt>
    <dgm:pt modelId="{379DB50C-E3F8-4856-BE3C-5E7DA539B7BC}" type="parTrans" cxnId="{CBC50F0D-4CDF-4ABE-8713-C70C70889E29}">
      <dgm:prSet/>
      <dgm:spPr/>
      <dgm:t>
        <a:bodyPr/>
        <a:lstStyle/>
        <a:p>
          <a:endParaRPr lang="zh-CN" altLang="en-US"/>
        </a:p>
      </dgm:t>
    </dgm:pt>
    <dgm:pt modelId="{A876716F-220E-456C-8F8B-1C620863B806}" type="sibTrans" cxnId="{CBC50F0D-4CDF-4ABE-8713-C70C70889E29}">
      <dgm:prSet/>
      <dgm:spPr/>
      <dgm:t>
        <a:bodyPr/>
        <a:lstStyle/>
        <a:p>
          <a:endParaRPr lang="zh-CN" altLang="en-US"/>
        </a:p>
      </dgm:t>
    </dgm:pt>
    <dgm:pt modelId="{03C3D3C7-BE95-4BEA-8B25-F6A317F57E76}">
      <dgm:prSet phldrT="[文字]"/>
      <dgm:spPr/>
      <dgm:t>
        <a:bodyPr/>
        <a:lstStyle/>
        <a:p>
          <a:r>
            <a:rPr lang="en-US" altLang="zh-CN" dirty="0"/>
            <a:t>Architecture</a:t>
          </a:r>
          <a:endParaRPr lang="zh-CN" altLang="en-US" dirty="0"/>
        </a:p>
      </dgm:t>
    </dgm:pt>
    <dgm:pt modelId="{EF0887C0-DA0F-42EE-997F-0BD5303EF771}" type="parTrans" cxnId="{A3C8A090-F289-48D3-89B8-109D551F8DDB}">
      <dgm:prSet/>
      <dgm:spPr/>
      <dgm:t>
        <a:bodyPr/>
        <a:lstStyle/>
        <a:p>
          <a:endParaRPr lang="zh-CN" altLang="en-US"/>
        </a:p>
      </dgm:t>
    </dgm:pt>
    <dgm:pt modelId="{63DF84FC-B81D-4232-ADD0-E61F34B49A1B}" type="sibTrans" cxnId="{A3C8A090-F289-48D3-89B8-109D551F8DDB}">
      <dgm:prSet/>
      <dgm:spPr/>
      <dgm:t>
        <a:bodyPr/>
        <a:lstStyle/>
        <a:p>
          <a:endParaRPr lang="zh-CN" altLang="en-US"/>
        </a:p>
      </dgm:t>
    </dgm:pt>
    <dgm:pt modelId="{D888B2C9-D801-4F06-ABCD-8F15A162D202}" type="pres">
      <dgm:prSet presAssocID="{67998607-C203-4041-A1C0-83ABFC8D958C}" presName="hierChild1" presStyleCnt="0">
        <dgm:presLayoutVars>
          <dgm:chPref val="1"/>
          <dgm:dir/>
          <dgm:animOne val="branch"/>
          <dgm:animLvl val="lvl"/>
          <dgm:resizeHandles/>
        </dgm:presLayoutVars>
      </dgm:prSet>
      <dgm:spPr/>
      <dgm:t>
        <a:bodyPr/>
        <a:lstStyle/>
        <a:p>
          <a:endParaRPr lang="zh-CN" altLang="en-US"/>
        </a:p>
      </dgm:t>
    </dgm:pt>
    <dgm:pt modelId="{2AF18944-062C-4229-A905-2381F0FC1E77}" type="pres">
      <dgm:prSet presAssocID="{EAB98FC6-7A27-4BEC-B55F-6E9F7BBE045A}" presName="hierRoot1" presStyleCnt="0"/>
      <dgm:spPr/>
    </dgm:pt>
    <dgm:pt modelId="{6A3D11AD-927E-4E03-8A87-E4748FAC1F0C}" type="pres">
      <dgm:prSet presAssocID="{EAB98FC6-7A27-4BEC-B55F-6E9F7BBE045A}" presName="composite" presStyleCnt="0"/>
      <dgm:spPr/>
    </dgm:pt>
    <dgm:pt modelId="{8A469B9E-4069-47FF-B51E-996105AD8CA2}" type="pres">
      <dgm:prSet presAssocID="{EAB98FC6-7A27-4BEC-B55F-6E9F7BBE045A}" presName="background" presStyleLbl="node0" presStyleIdx="0" presStyleCnt="1"/>
      <dgm:spPr/>
    </dgm:pt>
    <dgm:pt modelId="{C8179488-0893-4DCE-A8CE-F4A975C5BE5B}" type="pres">
      <dgm:prSet presAssocID="{EAB98FC6-7A27-4BEC-B55F-6E9F7BBE045A}" presName="text" presStyleLbl="fgAcc0" presStyleIdx="0" presStyleCnt="1">
        <dgm:presLayoutVars>
          <dgm:chPref val="3"/>
        </dgm:presLayoutVars>
      </dgm:prSet>
      <dgm:spPr/>
      <dgm:t>
        <a:bodyPr/>
        <a:lstStyle/>
        <a:p>
          <a:endParaRPr lang="zh-CN" altLang="en-US"/>
        </a:p>
      </dgm:t>
    </dgm:pt>
    <dgm:pt modelId="{56E55948-BF61-488A-9308-0AF5C997E656}" type="pres">
      <dgm:prSet presAssocID="{EAB98FC6-7A27-4BEC-B55F-6E9F7BBE045A}" presName="hierChild2" presStyleCnt="0"/>
      <dgm:spPr/>
    </dgm:pt>
    <dgm:pt modelId="{372F7174-4BD3-4DAC-BFEF-1993E8F5F554}" type="pres">
      <dgm:prSet presAssocID="{F730D0A2-B676-466A-9882-588CA9ACED34}" presName="Name10" presStyleLbl="parChTrans1D2" presStyleIdx="0" presStyleCnt="6"/>
      <dgm:spPr/>
      <dgm:t>
        <a:bodyPr/>
        <a:lstStyle/>
        <a:p>
          <a:endParaRPr lang="zh-CN" altLang="en-US"/>
        </a:p>
      </dgm:t>
    </dgm:pt>
    <dgm:pt modelId="{415C6C37-EB86-471D-B97E-540A50CB196B}" type="pres">
      <dgm:prSet presAssocID="{B797D010-3BE4-49A7-B69B-B981F1586BCF}" presName="hierRoot2" presStyleCnt="0"/>
      <dgm:spPr/>
    </dgm:pt>
    <dgm:pt modelId="{9A4A17C4-FBCC-45DF-9CAE-506359F6E0E1}" type="pres">
      <dgm:prSet presAssocID="{B797D010-3BE4-49A7-B69B-B981F1586BCF}" presName="composite2" presStyleCnt="0"/>
      <dgm:spPr/>
    </dgm:pt>
    <dgm:pt modelId="{ECEC1C02-6C57-4AE6-A9C4-224464C9ED0B}" type="pres">
      <dgm:prSet presAssocID="{B797D010-3BE4-49A7-B69B-B981F1586BCF}" presName="background2" presStyleLbl="node2" presStyleIdx="0" presStyleCnt="6"/>
      <dgm:spPr/>
    </dgm:pt>
    <dgm:pt modelId="{5CE661C3-5EEB-46C6-9D5A-65C55FC0DA8A}" type="pres">
      <dgm:prSet presAssocID="{B797D010-3BE4-49A7-B69B-B981F1586BCF}" presName="text2" presStyleLbl="fgAcc2" presStyleIdx="0" presStyleCnt="6">
        <dgm:presLayoutVars>
          <dgm:chPref val="3"/>
        </dgm:presLayoutVars>
      </dgm:prSet>
      <dgm:spPr/>
      <dgm:t>
        <a:bodyPr/>
        <a:lstStyle/>
        <a:p>
          <a:endParaRPr lang="zh-CN" altLang="en-US"/>
        </a:p>
      </dgm:t>
    </dgm:pt>
    <dgm:pt modelId="{8C83754D-C0E2-48EF-88F8-902F123A6410}" type="pres">
      <dgm:prSet presAssocID="{B797D010-3BE4-49A7-B69B-B981F1586BCF}" presName="hierChild3" presStyleCnt="0"/>
      <dgm:spPr/>
    </dgm:pt>
    <dgm:pt modelId="{D8A6E9EF-09BB-4F27-B7C7-6D8A4958288B}" type="pres">
      <dgm:prSet presAssocID="{7E1AA9E2-297C-4B48-A449-A11FEEC80E46}" presName="Name17" presStyleLbl="parChTrans1D3" presStyleIdx="0" presStyleCnt="6"/>
      <dgm:spPr/>
      <dgm:t>
        <a:bodyPr/>
        <a:lstStyle/>
        <a:p>
          <a:endParaRPr lang="zh-CN" altLang="en-US"/>
        </a:p>
      </dgm:t>
    </dgm:pt>
    <dgm:pt modelId="{77405843-58CD-4C8D-A9E1-302C1368EE72}" type="pres">
      <dgm:prSet presAssocID="{8312AF9A-074B-470D-BDD8-FD7C65246541}" presName="hierRoot3" presStyleCnt="0"/>
      <dgm:spPr/>
    </dgm:pt>
    <dgm:pt modelId="{908B35AF-5D28-45D9-AF89-C6333D131255}" type="pres">
      <dgm:prSet presAssocID="{8312AF9A-074B-470D-BDD8-FD7C65246541}" presName="composite3" presStyleCnt="0"/>
      <dgm:spPr/>
    </dgm:pt>
    <dgm:pt modelId="{855DEE32-AD95-4655-96A0-90A91C84F5B9}" type="pres">
      <dgm:prSet presAssocID="{8312AF9A-074B-470D-BDD8-FD7C65246541}" presName="background3" presStyleLbl="node3" presStyleIdx="0" presStyleCnt="6"/>
      <dgm:spPr/>
    </dgm:pt>
    <dgm:pt modelId="{E39E20C9-6345-4EB5-B4E7-0EEB002CCF06}" type="pres">
      <dgm:prSet presAssocID="{8312AF9A-074B-470D-BDD8-FD7C65246541}" presName="text3" presStyleLbl="fgAcc3" presStyleIdx="0" presStyleCnt="6">
        <dgm:presLayoutVars>
          <dgm:chPref val="3"/>
        </dgm:presLayoutVars>
      </dgm:prSet>
      <dgm:spPr/>
      <dgm:t>
        <a:bodyPr/>
        <a:lstStyle/>
        <a:p>
          <a:endParaRPr lang="zh-CN" altLang="en-US"/>
        </a:p>
      </dgm:t>
    </dgm:pt>
    <dgm:pt modelId="{7F7AF427-18D2-46C6-A076-821162F0DDDC}" type="pres">
      <dgm:prSet presAssocID="{8312AF9A-074B-470D-BDD8-FD7C65246541}" presName="hierChild4" presStyleCnt="0"/>
      <dgm:spPr/>
    </dgm:pt>
    <dgm:pt modelId="{C6279E1B-CB48-48E3-832E-91030C505401}" type="pres">
      <dgm:prSet presAssocID="{055E3A49-77EE-4E76-BAC0-35A4601CCBFA}" presName="Name17" presStyleLbl="parChTrans1D3" presStyleIdx="1" presStyleCnt="6"/>
      <dgm:spPr/>
      <dgm:t>
        <a:bodyPr/>
        <a:lstStyle/>
        <a:p>
          <a:endParaRPr lang="zh-CN" altLang="en-US"/>
        </a:p>
      </dgm:t>
    </dgm:pt>
    <dgm:pt modelId="{34CBB89B-D89C-42EF-B807-31011339D1DE}" type="pres">
      <dgm:prSet presAssocID="{4B4FE1F0-6339-4AAA-A82F-CE4C674F1B4F}" presName="hierRoot3" presStyleCnt="0"/>
      <dgm:spPr/>
    </dgm:pt>
    <dgm:pt modelId="{A66C5E13-9E89-4F0A-8E89-9CC26A58F059}" type="pres">
      <dgm:prSet presAssocID="{4B4FE1F0-6339-4AAA-A82F-CE4C674F1B4F}" presName="composite3" presStyleCnt="0"/>
      <dgm:spPr/>
    </dgm:pt>
    <dgm:pt modelId="{2C1D605B-24AC-4838-B254-BE30BD0D195B}" type="pres">
      <dgm:prSet presAssocID="{4B4FE1F0-6339-4AAA-A82F-CE4C674F1B4F}" presName="background3" presStyleLbl="node3" presStyleIdx="1" presStyleCnt="6"/>
      <dgm:spPr/>
    </dgm:pt>
    <dgm:pt modelId="{17C8A13E-720C-4F9B-9939-A52AC11014F8}" type="pres">
      <dgm:prSet presAssocID="{4B4FE1F0-6339-4AAA-A82F-CE4C674F1B4F}" presName="text3" presStyleLbl="fgAcc3" presStyleIdx="1" presStyleCnt="6">
        <dgm:presLayoutVars>
          <dgm:chPref val="3"/>
        </dgm:presLayoutVars>
      </dgm:prSet>
      <dgm:spPr/>
      <dgm:t>
        <a:bodyPr/>
        <a:lstStyle/>
        <a:p>
          <a:endParaRPr lang="zh-CN" altLang="en-US"/>
        </a:p>
      </dgm:t>
    </dgm:pt>
    <dgm:pt modelId="{51C5B567-8DC1-4D93-9612-8F6A17606583}" type="pres">
      <dgm:prSet presAssocID="{4B4FE1F0-6339-4AAA-A82F-CE4C674F1B4F}" presName="hierChild4" presStyleCnt="0"/>
      <dgm:spPr/>
    </dgm:pt>
    <dgm:pt modelId="{E177B291-F8E5-4D9C-BC79-715436AFAD91}" type="pres">
      <dgm:prSet presAssocID="{5003A16F-5205-4483-BE92-6B08F1331ECB}" presName="Name10" presStyleLbl="parChTrans1D2" presStyleIdx="1" presStyleCnt="6"/>
      <dgm:spPr/>
      <dgm:t>
        <a:bodyPr/>
        <a:lstStyle/>
        <a:p>
          <a:endParaRPr lang="zh-CN" altLang="en-US"/>
        </a:p>
      </dgm:t>
    </dgm:pt>
    <dgm:pt modelId="{C246CA5A-705F-4993-A8C4-E8A4A813A05E}" type="pres">
      <dgm:prSet presAssocID="{D7C8FD1D-1478-4740-BDFF-4A11073C1D57}" presName="hierRoot2" presStyleCnt="0"/>
      <dgm:spPr/>
    </dgm:pt>
    <dgm:pt modelId="{E8D4DF1B-8F54-4FBB-B5D6-C47B4D5CE61E}" type="pres">
      <dgm:prSet presAssocID="{D7C8FD1D-1478-4740-BDFF-4A11073C1D57}" presName="composite2" presStyleCnt="0"/>
      <dgm:spPr/>
    </dgm:pt>
    <dgm:pt modelId="{7D009AE8-EA9C-43BD-AAE5-0DED8D7CA353}" type="pres">
      <dgm:prSet presAssocID="{D7C8FD1D-1478-4740-BDFF-4A11073C1D57}" presName="background2" presStyleLbl="node2" presStyleIdx="1" presStyleCnt="6"/>
      <dgm:spPr/>
    </dgm:pt>
    <dgm:pt modelId="{5750D4A3-7094-4C39-B583-1C0376AA7213}" type="pres">
      <dgm:prSet presAssocID="{D7C8FD1D-1478-4740-BDFF-4A11073C1D57}" presName="text2" presStyleLbl="fgAcc2" presStyleIdx="1" presStyleCnt="6">
        <dgm:presLayoutVars>
          <dgm:chPref val="3"/>
        </dgm:presLayoutVars>
      </dgm:prSet>
      <dgm:spPr/>
      <dgm:t>
        <a:bodyPr/>
        <a:lstStyle/>
        <a:p>
          <a:endParaRPr lang="zh-CN" altLang="en-US"/>
        </a:p>
      </dgm:t>
    </dgm:pt>
    <dgm:pt modelId="{1F22BE1D-270E-487B-8C12-9261D9142EA3}" type="pres">
      <dgm:prSet presAssocID="{D7C8FD1D-1478-4740-BDFF-4A11073C1D57}" presName="hierChild3" presStyleCnt="0"/>
      <dgm:spPr/>
    </dgm:pt>
    <dgm:pt modelId="{EBF0FC5A-C5D7-4094-9018-3C44A0200E5F}" type="pres">
      <dgm:prSet presAssocID="{609D57E3-6EE2-4550-A603-405885C4AEE9}" presName="Name17" presStyleLbl="parChTrans1D3" presStyleIdx="2" presStyleCnt="6"/>
      <dgm:spPr/>
      <dgm:t>
        <a:bodyPr/>
        <a:lstStyle/>
        <a:p>
          <a:endParaRPr lang="zh-CN" altLang="en-US"/>
        </a:p>
      </dgm:t>
    </dgm:pt>
    <dgm:pt modelId="{63BB6083-EF05-44AB-82ED-818BC9E20FC7}" type="pres">
      <dgm:prSet presAssocID="{1837596F-63D0-4746-AEDB-D38C001E433B}" presName="hierRoot3" presStyleCnt="0"/>
      <dgm:spPr/>
    </dgm:pt>
    <dgm:pt modelId="{A1AED097-544B-4004-A68E-DF4EDFC4B295}" type="pres">
      <dgm:prSet presAssocID="{1837596F-63D0-4746-AEDB-D38C001E433B}" presName="composite3" presStyleCnt="0"/>
      <dgm:spPr/>
    </dgm:pt>
    <dgm:pt modelId="{1BD495E4-13C0-4A3B-A304-A34333B63597}" type="pres">
      <dgm:prSet presAssocID="{1837596F-63D0-4746-AEDB-D38C001E433B}" presName="background3" presStyleLbl="node3" presStyleIdx="2" presStyleCnt="6"/>
      <dgm:spPr/>
    </dgm:pt>
    <dgm:pt modelId="{80AE8B27-1FF4-4E79-B683-AD945DA7C034}" type="pres">
      <dgm:prSet presAssocID="{1837596F-63D0-4746-AEDB-D38C001E433B}" presName="text3" presStyleLbl="fgAcc3" presStyleIdx="2" presStyleCnt="6">
        <dgm:presLayoutVars>
          <dgm:chPref val="3"/>
        </dgm:presLayoutVars>
      </dgm:prSet>
      <dgm:spPr/>
      <dgm:t>
        <a:bodyPr/>
        <a:lstStyle/>
        <a:p>
          <a:endParaRPr lang="zh-CN" altLang="en-US"/>
        </a:p>
      </dgm:t>
    </dgm:pt>
    <dgm:pt modelId="{7F6A15E3-CFCC-42B2-801E-3559FE851618}" type="pres">
      <dgm:prSet presAssocID="{1837596F-63D0-4746-AEDB-D38C001E433B}" presName="hierChild4" presStyleCnt="0"/>
      <dgm:spPr/>
    </dgm:pt>
    <dgm:pt modelId="{EC9C2E6D-B1E2-476E-985A-81E77E8E6079}" type="pres">
      <dgm:prSet presAssocID="{2D8CD310-C745-4B8F-B8F4-10EBC3AFC397}" presName="Name17" presStyleLbl="parChTrans1D3" presStyleIdx="3" presStyleCnt="6"/>
      <dgm:spPr/>
      <dgm:t>
        <a:bodyPr/>
        <a:lstStyle/>
        <a:p>
          <a:endParaRPr lang="zh-CN" altLang="en-US"/>
        </a:p>
      </dgm:t>
    </dgm:pt>
    <dgm:pt modelId="{3B91B019-1EB1-4474-BA9A-7E59BB6CFF81}" type="pres">
      <dgm:prSet presAssocID="{5299E074-62A0-4ECB-AC19-2FC8001CDEDD}" presName="hierRoot3" presStyleCnt="0"/>
      <dgm:spPr/>
    </dgm:pt>
    <dgm:pt modelId="{79091A3E-797D-46F1-B745-0EF89B9950FE}" type="pres">
      <dgm:prSet presAssocID="{5299E074-62A0-4ECB-AC19-2FC8001CDEDD}" presName="composite3" presStyleCnt="0"/>
      <dgm:spPr/>
    </dgm:pt>
    <dgm:pt modelId="{B136FF40-DF7B-474A-99C1-4FC42DB290B2}" type="pres">
      <dgm:prSet presAssocID="{5299E074-62A0-4ECB-AC19-2FC8001CDEDD}" presName="background3" presStyleLbl="node3" presStyleIdx="3" presStyleCnt="6"/>
      <dgm:spPr/>
    </dgm:pt>
    <dgm:pt modelId="{DC33B01C-4F95-4245-99D3-C9D72F146FA8}" type="pres">
      <dgm:prSet presAssocID="{5299E074-62A0-4ECB-AC19-2FC8001CDEDD}" presName="text3" presStyleLbl="fgAcc3" presStyleIdx="3" presStyleCnt="6">
        <dgm:presLayoutVars>
          <dgm:chPref val="3"/>
        </dgm:presLayoutVars>
      </dgm:prSet>
      <dgm:spPr/>
      <dgm:t>
        <a:bodyPr/>
        <a:lstStyle/>
        <a:p>
          <a:endParaRPr lang="zh-CN" altLang="en-US"/>
        </a:p>
      </dgm:t>
    </dgm:pt>
    <dgm:pt modelId="{E8DEDAC0-2E6B-442B-A184-991C184CED6B}" type="pres">
      <dgm:prSet presAssocID="{5299E074-62A0-4ECB-AC19-2FC8001CDEDD}" presName="hierChild4" presStyleCnt="0"/>
      <dgm:spPr/>
    </dgm:pt>
    <dgm:pt modelId="{5674A635-5D96-4431-8406-9D3D1A7043C9}" type="pres">
      <dgm:prSet presAssocID="{A41ADB9B-0B2F-49E3-8B87-348E7FB068DB}" presName="Name10" presStyleLbl="parChTrans1D2" presStyleIdx="2" presStyleCnt="6"/>
      <dgm:spPr/>
      <dgm:t>
        <a:bodyPr/>
        <a:lstStyle/>
        <a:p>
          <a:endParaRPr lang="zh-CN" altLang="en-US"/>
        </a:p>
      </dgm:t>
    </dgm:pt>
    <dgm:pt modelId="{25A78201-6429-4949-BB11-1FFA0DC55AFC}" type="pres">
      <dgm:prSet presAssocID="{797D7992-C951-41CC-9B1B-4E495DED9C6A}" presName="hierRoot2" presStyleCnt="0"/>
      <dgm:spPr/>
    </dgm:pt>
    <dgm:pt modelId="{7E2E9914-E429-4D56-9E6A-0EBEA2EBEFFE}" type="pres">
      <dgm:prSet presAssocID="{797D7992-C951-41CC-9B1B-4E495DED9C6A}" presName="composite2" presStyleCnt="0"/>
      <dgm:spPr/>
    </dgm:pt>
    <dgm:pt modelId="{BA961404-3ABA-4D55-91AF-4E06EE8D1AC1}" type="pres">
      <dgm:prSet presAssocID="{797D7992-C951-41CC-9B1B-4E495DED9C6A}" presName="background2" presStyleLbl="node2" presStyleIdx="2" presStyleCnt="6"/>
      <dgm:spPr/>
    </dgm:pt>
    <dgm:pt modelId="{A46A8386-FF62-4E0C-BB93-62EABC6D2AA1}" type="pres">
      <dgm:prSet presAssocID="{797D7992-C951-41CC-9B1B-4E495DED9C6A}" presName="text2" presStyleLbl="fgAcc2" presStyleIdx="2" presStyleCnt="6">
        <dgm:presLayoutVars>
          <dgm:chPref val="3"/>
        </dgm:presLayoutVars>
      </dgm:prSet>
      <dgm:spPr/>
      <dgm:t>
        <a:bodyPr/>
        <a:lstStyle/>
        <a:p>
          <a:endParaRPr lang="zh-CN" altLang="en-US"/>
        </a:p>
      </dgm:t>
    </dgm:pt>
    <dgm:pt modelId="{775C8573-6BFE-4B09-9019-212EE5908F6C}" type="pres">
      <dgm:prSet presAssocID="{797D7992-C951-41CC-9B1B-4E495DED9C6A}" presName="hierChild3" presStyleCnt="0"/>
      <dgm:spPr/>
    </dgm:pt>
    <dgm:pt modelId="{788C8334-3829-47CD-8CB7-D865C04F5D49}" type="pres">
      <dgm:prSet presAssocID="{8512D928-B8F7-43B0-AF53-70BDE3EFD5C6}" presName="Name17" presStyleLbl="parChTrans1D3" presStyleIdx="4" presStyleCnt="6"/>
      <dgm:spPr/>
      <dgm:t>
        <a:bodyPr/>
        <a:lstStyle/>
        <a:p>
          <a:endParaRPr lang="zh-CN" altLang="en-US"/>
        </a:p>
      </dgm:t>
    </dgm:pt>
    <dgm:pt modelId="{11EFD556-4731-4BB3-83DF-9E916D17D70D}" type="pres">
      <dgm:prSet presAssocID="{8B2B296F-4B89-4EB3-83C2-7E5B39FF2D4E}" presName="hierRoot3" presStyleCnt="0"/>
      <dgm:spPr/>
    </dgm:pt>
    <dgm:pt modelId="{827A5DC9-1026-4FB5-BBB7-7F0C6BA2C0FD}" type="pres">
      <dgm:prSet presAssocID="{8B2B296F-4B89-4EB3-83C2-7E5B39FF2D4E}" presName="composite3" presStyleCnt="0"/>
      <dgm:spPr/>
    </dgm:pt>
    <dgm:pt modelId="{4065675E-F082-4267-A7F3-F892AE1FAB5A}" type="pres">
      <dgm:prSet presAssocID="{8B2B296F-4B89-4EB3-83C2-7E5B39FF2D4E}" presName="background3" presStyleLbl="node3" presStyleIdx="4" presStyleCnt="6"/>
      <dgm:spPr/>
    </dgm:pt>
    <dgm:pt modelId="{50B3D73C-1F19-4C6F-8028-4467BB09CD2A}" type="pres">
      <dgm:prSet presAssocID="{8B2B296F-4B89-4EB3-83C2-7E5B39FF2D4E}" presName="text3" presStyleLbl="fgAcc3" presStyleIdx="4" presStyleCnt="6">
        <dgm:presLayoutVars>
          <dgm:chPref val="3"/>
        </dgm:presLayoutVars>
      </dgm:prSet>
      <dgm:spPr/>
      <dgm:t>
        <a:bodyPr/>
        <a:lstStyle/>
        <a:p>
          <a:endParaRPr lang="zh-CN" altLang="en-US"/>
        </a:p>
      </dgm:t>
    </dgm:pt>
    <dgm:pt modelId="{50B0E706-E017-41B7-825C-39676B4381A4}" type="pres">
      <dgm:prSet presAssocID="{8B2B296F-4B89-4EB3-83C2-7E5B39FF2D4E}" presName="hierChild4" presStyleCnt="0"/>
      <dgm:spPr/>
    </dgm:pt>
    <dgm:pt modelId="{CBD27ED8-9EA9-48C1-822F-D6B842BA4A97}" type="pres">
      <dgm:prSet presAssocID="{2779A302-A6D1-4DE3-A2A5-E32FE54D2DA6}" presName="Name17" presStyleLbl="parChTrans1D3" presStyleIdx="5" presStyleCnt="6"/>
      <dgm:spPr/>
      <dgm:t>
        <a:bodyPr/>
        <a:lstStyle/>
        <a:p>
          <a:endParaRPr lang="zh-CN" altLang="en-US"/>
        </a:p>
      </dgm:t>
    </dgm:pt>
    <dgm:pt modelId="{012C95B4-228A-4689-AED6-F5AA77F30358}" type="pres">
      <dgm:prSet presAssocID="{925E7C71-8F92-4665-A47F-E0209E1EA8EA}" presName="hierRoot3" presStyleCnt="0"/>
      <dgm:spPr/>
    </dgm:pt>
    <dgm:pt modelId="{EEBB3BAE-283D-48B4-8BA4-1C98A3F75567}" type="pres">
      <dgm:prSet presAssocID="{925E7C71-8F92-4665-A47F-E0209E1EA8EA}" presName="composite3" presStyleCnt="0"/>
      <dgm:spPr/>
    </dgm:pt>
    <dgm:pt modelId="{953DD5AD-F22E-4D5A-9F1B-7789436696F9}" type="pres">
      <dgm:prSet presAssocID="{925E7C71-8F92-4665-A47F-E0209E1EA8EA}" presName="background3" presStyleLbl="node3" presStyleIdx="5" presStyleCnt="6"/>
      <dgm:spPr/>
    </dgm:pt>
    <dgm:pt modelId="{5656A853-EE47-4EF2-B4A8-519B32A024F6}" type="pres">
      <dgm:prSet presAssocID="{925E7C71-8F92-4665-A47F-E0209E1EA8EA}" presName="text3" presStyleLbl="fgAcc3" presStyleIdx="5" presStyleCnt="6">
        <dgm:presLayoutVars>
          <dgm:chPref val="3"/>
        </dgm:presLayoutVars>
      </dgm:prSet>
      <dgm:spPr/>
      <dgm:t>
        <a:bodyPr/>
        <a:lstStyle/>
        <a:p>
          <a:endParaRPr lang="zh-CN" altLang="en-US"/>
        </a:p>
      </dgm:t>
    </dgm:pt>
    <dgm:pt modelId="{E370993E-FCCB-4C01-A58D-AB4C27F1E905}" type="pres">
      <dgm:prSet presAssocID="{925E7C71-8F92-4665-A47F-E0209E1EA8EA}" presName="hierChild4" presStyleCnt="0"/>
      <dgm:spPr/>
    </dgm:pt>
    <dgm:pt modelId="{70A717EE-1F81-4065-B5CC-8F83AE0C535D}" type="pres">
      <dgm:prSet presAssocID="{1B851E9A-6548-4F34-B804-E89D6D862331}" presName="Name10" presStyleLbl="parChTrans1D2" presStyleIdx="3" presStyleCnt="6"/>
      <dgm:spPr/>
      <dgm:t>
        <a:bodyPr/>
        <a:lstStyle/>
        <a:p>
          <a:endParaRPr lang="zh-CN" altLang="en-US"/>
        </a:p>
      </dgm:t>
    </dgm:pt>
    <dgm:pt modelId="{CC55092B-749E-4C54-BDBA-92BA1CDF54CA}" type="pres">
      <dgm:prSet presAssocID="{46373CD8-5DCD-42EE-81E5-01BE0C677C1E}" presName="hierRoot2" presStyleCnt="0"/>
      <dgm:spPr/>
    </dgm:pt>
    <dgm:pt modelId="{FCA4EC02-A097-4021-9FF0-37D7879E73F5}" type="pres">
      <dgm:prSet presAssocID="{46373CD8-5DCD-42EE-81E5-01BE0C677C1E}" presName="composite2" presStyleCnt="0"/>
      <dgm:spPr/>
    </dgm:pt>
    <dgm:pt modelId="{E60164A4-0FA0-4C5E-992B-F7C8469F4C30}" type="pres">
      <dgm:prSet presAssocID="{46373CD8-5DCD-42EE-81E5-01BE0C677C1E}" presName="background2" presStyleLbl="node2" presStyleIdx="3" presStyleCnt="6"/>
      <dgm:spPr/>
    </dgm:pt>
    <dgm:pt modelId="{A7507532-EBD0-48B0-A849-60A6BB07F149}" type="pres">
      <dgm:prSet presAssocID="{46373CD8-5DCD-42EE-81E5-01BE0C677C1E}" presName="text2" presStyleLbl="fgAcc2" presStyleIdx="3" presStyleCnt="6">
        <dgm:presLayoutVars>
          <dgm:chPref val="3"/>
        </dgm:presLayoutVars>
      </dgm:prSet>
      <dgm:spPr/>
      <dgm:t>
        <a:bodyPr/>
        <a:lstStyle/>
        <a:p>
          <a:endParaRPr lang="zh-CN" altLang="en-US"/>
        </a:p>
      </dgm:t>
    </dgm:pt>
    <dgm:pt modelId="{2EFFAAF2-74FA-44CD-B9FD-0D4396094EBE}" type="pres">
      <dgm:prSet presAssocID="{46373CD8-5DCD-42EE-81E5-01BE0C677C1E}" presName="hierChild3" presStyleCnt="0"/>
      <dgm:spPr/>
    </dgm:pt>
    <dgm:pt modelId="{389A1CE0-F09A-4390-AF6B-770A23892836}" type="pres">
      <dgm:prSet presAssocID="{379DB50C-E3F8-4856-BE3C-5E7DA539B7BC}" presName="Name10" presStyleLbl="parChTrans1D2" presStyleIdx="4" presStyleCnt="6"/>
      <dgm:spPr/>
      <dgm:t>
        <a:bodyPr/>
        <a:lstStyle/>
        <a:p>
          <a:endParaRPr lang="zh-CN" altLang="en-US"/>
        </a:p>
      </dgm:t>
    </dgm:pt>
    <dgm:pt modelId="{E07F7997-3ED6-43F9-A2F1-6C02ABA421F3}" type="pres">
      <dgm:prSet presAssocID="{FC1D0F5E-A2D9-4E4F-A096-0F67E979F2D2}" presName="hierRoot2" presStyleCnt="0"/>
      <dgm:spPr/>
    </dgm:pt>
    <dgm:pt modelId="{2D48E14F-F717-43AB-BA6B-E3904AFBF59B}" type="pres">
      <dgm:prSet presAssocID="{FC1D0F5E-A2D9-4E4F-A096-0F67E979F2D2}" presName="composite2" presStyleCnt="0"/>
      <dgm:spPr/>
    </dgm:pt>
    <dgm:pt modelId="{DC4227D4-03CA-4E4E-BD12-A91729BB1B11}" type="pres">
      <dgm:prSet presAssocID="{FC1D0F5E-A2D9-4E4F-A096-0F67E979F2D2}" presName="background2" presStyleLbl="node2" presStyleIdx="4" presStyleCnt="6"/>
      <dgm:spPr/>
    </dgm:pt>
    <dgm:pt modelId="{D5612C28-884B-4BFA-BD13-312CE10AB649}" type="pres">
      <dgm:prSet presAssocID="{FC1D0F5E-A2D9-4E4F-A096-0F67E979F2D2}" presName="text2" presStyleLbl="fgAcc2" presStyleIdx="4" presStyleCnt="6">
        <dgm:presLayoutVars>
          <dgm:chPref val="3"/>
        </dgm:presLayoutVars>
      </dgm:prSet>
      <dgm:spPr/>
      <dgm:t>
        <a:bodyPr/>
        <a:lstStyle/>
        <a:p>
          <a:endParaRPr lang="zh-CN" altLang="en-US"/>
        </a:p>
      </dgm:t>
    </dgm:pt>
    <dgm:pt modelId="{9D13F432-8801-4762-A1AE-6BB65EFBE56F}" type="pres">
      <dgm:prSet presAssocID="{FC1D0F5E-A2D9-4E4F-A096-0F67E979F2D2}" presName="hierChild3" presStyleCnt="0"/>
      <dgm:spPr/>
    </dgm:pt>
    <dgm:pt modelId="{F068E2BD-B573-4045-B44C-1C2FC7676145}" type="pres">
      <dgm:prSet presAssocID="{EF0887C0-DA0F-42EE-997F-0BD5303EF771}" presName="Name10" presStyleLbl="parChTrans1D2" presStyleIdx="5" presStyleCnt="6"/>
      <dgm:spPr/>
      <dgm:t>
        <a:bodyPr/>
        <a:lstStyle/>
        <a:p>
          <a:endParaRPr lang="zh-CN" altLang="en-US"/>
        </a:p>
      </dgm:t>
    </dgm:pt>
    <dgm:pt modelId="{09EF1CEA-5300-4631-9848-B7ED31DE774D}" type="pres">
      <dgm:prSet presAssocID="{03C3D3C7-BE95-4BEA-8B25-F6A317F57E76}" presName="hierRoot2" presStyleCnt="0"/>
      <dgm:spPr/>
    </dgm:pt>
    <dgm:pt modelId="{28F3A181-6579-4A0F-AC7E-67F2B5E04F5C}" type="pres">
      <dgm:prSet presAssocID="{03C3D3C7-BE95-4BEA-8B25-F6A317F57E76}" presName="composite2" presStyleCnt="0"/>
      <dgm:spPr/>
    </dgm:pt>
    <dgm:pt modelId="{6C7AEDC5-3D4D-4610-9E93-9A26FC6DC5FD}" type="pres">
      <dgm:prSet presAssocID="{03C3D3C7-BE95-4BEA-8B25-F6A317F57E76}" presName="background2" presStyleLbl="node2" presStyleIdx="5" presStyleCnt="6"/>
      <dgm:spPr/>
    </dgm:pt>
    <dgm:pt modelId="{49941711-71AB-4276-BF2D-422D8E423B36}" type="pres">
      <dgm:prSet presAssocID="{03C3D3C7-BE95-4BEA-8B25-F6A317F57E76}" presName="text2" presStyleLbl="fgAcc2" presStyleIdx="5" presStyleCnt="6">
        <dgm:presLayoutVars>
          <dgm:chPref val="3"/>
        </dgm:presLayoutVars>
      </dgm:prSet>
      <dgm:spPr/>
      <dgm:t>
        <a:bodyPr/>
        <a:lstStyle/>
        <a:p>
          <a:endParaRPr lang="zh-CN" altLang="en-US"/>
        </a:p>
      </dgm:t>
    </dgm:pt>
    <dgm:pt modelId="{7A020AB5-BE82-452F-874C-3DC7E1AFC750}" type="pres">
      <dgm:prSet presAssocID="{03C3D3C7-BE95-4BEA-8B25-F6A317F57E76}" presName="hierChild3" presStyleCnt="0"/>
      <dgm:spPr/>
    </dgm:pt>
  </dgm:ptLst>
  <dgm:cxnLst>
    <dgm:cxn modelId="{0181D032-1C3F-40BB-AEF1-CA942FD2A433}" srcId="{D7C8FD1D-1478-4740-BDFF-4A11073C1D57}" destId="{1837596F-63D0-4746-AEDB-D38C001E433B}" srcOrd="0" destOrd="0" parTransId="{609D57E3-6EE2-4550-A603-405885C4AEE9}" sibTransId="{30E2B7A1-F30E-4409-9BBA-D3FB89D986AF}"/>
    <dgm:cxn modelId="{3B3113AF-1E70-4F8D-93D3-6AA3A23E1C8E}" type="presOf" srcId="{46373CD8-5DCD-42EE-81E5-01BE0C677C1E}" destId="{A7507532-EBD0-48B0-A849-60A6BB07F149}" srcOrd="0" destOrd="0" presId="urn:microsoft.com/office/officeart/2005/8/layout/hierarchy1"/>
    <dgm:cxn modelId="{4D75D8BE-4636-449F-B38D-6E5B742ADBA9}" type="presOf" srcId="{797D7992-C951-41CC-9B1B-4E495DED9C6A}" destId="{A46A8386-FF62-4E0C-BB93-62EABC6D2AA1}" srcOrd="0" destOrd="0" presId="urn:microsoft.com/office/officeart/2005/8/layout/hierarchy1"/>
    <dgm:cxn modelId="{1BD3CDB7-2878-497B-BF8A-6B83758B7472}" type="presOf" srcId="{1837596F-63D0-4746-AEDB-D38C001E433B}" destId="{80AE8B27-1FF4-4E79-B683-AD945DA7C034}" srcOrd="0" destOrd="0" presId="urn:microsoft.com/office/officeart/2005/8/layout/hierarchy1"/>
    <dgm:cxn modelId="{2694379F-E63F-425F-93CD-7703D264B003}" srcId="{EAB98FC6-7A27-4BEC-B55F-6E9F7BBE045A}" destId="{D7C8FD1D-1478-4740-BDFF-4A11073C1D57}" srcOrd="1" destOrd="0" parTransId="{5003A16F-5205-4483-BE92-6B08F1331ECB}" sibTransId="{9FCA17A0-5C45-4F37-9B6D-D2795116922D}"/>
    <dgm:cxn modelId="{227A76B3-9121-45FA-8982-B3DFD308CE3E}" srcId="{797D7992-C951-41CC-9B1B-4E495DED9C6A}" destId="{925E7C71-8F92-4665-A47F-E0209E1EA8EA}" srcOrd="1" destOrd="0" parTransId="{2779A302-A6D1-4DE3-A2A5-E32FE54D2DA6}" sibTransId="{9BB8964A-8D75-47A8-B84F-32051E79DB8F}"/>
    <dgm:cxn modelId="{A38BE40D-F711-49F5-8220-A6D6AB85D1F8}" type="presOf" srcId="{4B4FE1F0-6339-4AAA-A82F-CE4C674F1B4F}" destId="{17C8A13E-720C-4F9B-9939-A52AC11014F8}" srcOrd="0" destOrd="0" presId="urn:microsoft.com/office/officeart/2005/8/layout/hierarchy1"/>
    <dgm:cxn modelId="{DE586926-57EF-4D26-9458-BDEB6736BADA}" type="presOf" srcId="{67998607-C203-4041-A1C0-83ABFC8D958C}" destId="{D888B2C9-D801-4F06-ABCD-8F15A162D202}" srcOrd="0" destOrd="0" presId="urn:microsoft.com/office/officeart/2005/8/layout/hierarchy1"/>
    <dgm:cxn modelId="{4F67A941-6666-410F-AE4C-88C4B6C335F7}" type="presOf" srcId="{7E1AA9E2-297C-4B48-A449-A11FEEC80E46}" destId="{D8A6E9EF-09BB-4F27-B7C7-6D8A4958288B}" srcOrd="0" destOrd="0" presId="urn:microsoft.com/office/officeart/2005/8/layout/hierarchy1"/>
    <dgm:cxn modelId="{5D88351F-339E-4C65-831E-26EB571DC44B}" type="presOf" srcId="{8B2B296F-4B89-4EB3-83C2-7E5B39FF2D4E}" destId="{50B3D73C-1F19-4C6F-8028-4467BB09CD2A}" srcOrd="0" destOrd="0" presId="urn:microsoft.com/office/officeart/2005/8/layout/hierarchy1"/>
    <dgm:cxn modelId="{5B729EC9-A86A-4E36-BE3D-E5C8131910FE}" type="presOf" srcId="{5003A16F-5205-4483-BE92-6B08F1331ECB}" destId="{E177B291-F8E5-4D9C-BC79-715436AFAD91}" srcOrd="0" destOrd="0" presId="urn:microsoft.com/office/officeart/2005/8/layout/hierarchy1"/>
    <dgm:cxn modelId="{7A43B9A8-41BE-41E8-83A5-CFB9467A33DB}" type="presOf" srcId="{EAB98FC6-7A27-4BEC-B55F-6E9F7BBE045A}" destId="{C8179488-0893-4DCE-A8CE-F4A975C5BE5B}" srcOrd="0" destOrd="0" presId="urn:microsoft.com/office/officeart/2005/8/layout/hierarchy1"/>
    <dgm:cxn modelId="{C3BBB1F1-99FC-434B-8C99-C5136CCEC872}" srcId="{EAB98FC6-7A27-4BEC-B55F-6E9F7BBE045A}" destId="{46373CD8-5DCD-42EE-81E5-01BE0C677C1E}" srcOrd="3" destOrd="0" parTransId="{1B851E9A-6548-4F34-B804-E89D6D862331}" sibTransId="{5CC3E54B-FEEA-4FCB-A464-06E30A94B62A}"/>
    <dgm:cxn modelId="{081901B8-5A47-4636-B709-3D98F35F4BA5}" type="presOf" srcId="{5299E074-62A0-4ECB-AC19-2FC8001CDEDD}" destId="{DC33B01C-4F95-4245-99D3-C9D72F146FA8}" srcOrd="0" destOrd="0" presId="urn:microsoft.com/office/officeart/2005/8/layout/hierarchy1"/>
    <dgm:cxn modelId="{25EC6555-E9D1-4243-840F-3B4C5076C7E9}" type="presOf" srcId="{FC1D0F5E-A2D9-4E4F-A096-0F67E979F2D2}" destId="{D5612C28-884B-4BFA-BD13-312CE10AB649}" srcOrd="0" destOrd="0" presId="urn:microsoft.com/office/officeart/2005/8/layout/hierarchy1"/>
    <dgm:cxn modelId="{0C7E3814-FE80-4812-B980-0D31AEA39DCC}" type="presOf" srcId="{8312AF9A-074B-470D-BDD8-FD7C65246541}" destId="{E39E20C9-6345-4EB5-B4E7-0EEB002CCF06}" srcOrd="0" destOrd="0" presId="urn:microsoft.com/office/officeart/2005/8/layout/hierarchy1"/>
    <dgm:cxn modelId="{5CA48ACD-068F-49E8-8195-9262FCA5488E}" srcId="{D7C8FD1D-1478-4740-BDFF-4A11073C1D57}" destId="{5299E074-62A0-4ECB-AC19-2FC8001CDEDD}" srcOrd="1" destOrd="0" parTransId="{2D8CD310-C745-4B8F-B8F4-10EBC3AFC397}" sibTransId="{3D4CA92F-8ABF-4020-923B-F576448C0D78}"/>
    <dgm:cxn modelId="{CBC50F0D-4CDF-4ABE-8713-C70C70889E29}" srcId="{EAB98FC6-7A27-4BEC-B55F-6E9F7BBE045A}" destId="{FC1D0F5E-A2D9-4E4F-A096-0F67E979F2D2}" srcOrd="4" destOrd="0" parTransId="{379DB50C-E3F8-4856-BE3C-5E7DA539B7BC}" sibTransId="{A876716F-220E-456C-8F8B-1C620863B806}"/>
    <dgm:cxn modelId="{06438BED-0955-43E9-BBD1-B51CBF45E702}" type="presOf" srcId="{A41ADB9B-0B2F-49E3-8B87-348E7FB068DB}" destId="{5674A635-5D96-4431-8406-9D3D1A7043C9}" srcOrd="0" destOrd="0" presId="urn:microsoft.com/office/officeart/2005/8/layout/hierarchy1"/>
    <dgm:cxn modelId="{E4BF2A60-E02B-4008-84A9-4650EEE46926}" type="presOf" srcId="{379DB50C-E3F8-4856-BE3C-5E7DA539B7BC}" destId="{389A1CE0-F09A-4390-AF6B-770A23892836}" srcOrd="0" destOrd="0" presId="urn:microsoft.com/office/officeart/2005/8/layout/hierarchy1"/>
    <dgm:cxn modelId="{62994942-C9C9-4E6C-9900-1C3DBD89F125}" type="presOf" srcId="{F730D0A2-B676-466A-9882-588CA9ACED34}" destId="{372F7174-4BD3-4DAC-BFEF-1993E8F5F554}" srcOrd="0" destOrd="0" presId="urn:microsoft.com/office/officeart/2005/8/layout/hierarchy1"/>
    <dgm:cxn modelId="{656295AF-B93F-453A-AEE8-92211AD31174}" type="presOf" srcId="{D7C8FD1D-1478-4740-BDFF-4A11073C1D57}" destId="{5750D4A3-7094-4C39-B583-1C0376AA7213}" srcOrd="0" destOrd="0" presId="urn:microsoft.com/office/officeart/2005/8/layout/hierarchy1"/>
    <dgm:cxn modelId="{A3C8A090-F289-48D3-89B8-109D551F8DDB}" srcId="{EAB98FC6-7A27-4BEC-B55F-6E9F7BBE045A}" destId="{03C3D3C7-BE95-4BEA-8B25-F6A317F57E76}" srcOrd="5" destOrd="0" parTransId="{EF0887C0-DA0F-42EE-997F-0BD5303EF771}" sibTransId="{63DF84FC-B81D-4232-ADD0-E61F34B49A1B}"/>
    <dgm:cxn modelId="{F51E1615-A650-4391-A8F8-D52A6214631E}" type="presOf" srcId="{2779A302-A6D1-4DE3-A2A5-E32FE54D2DA6}" destId="{CBD27ED8-9EA9-48C1-822F-D6B842BA4A97}" srcOrd="0" destOrd="0" presId="urn:microsoft.com/office/officeart/2005/8/layout/hierarchy1"/>
    <dgm:cxn modelId="{9961228A-96B8-4545-A803-2CD2DEF59DF0}" srcId="{EAB98FC6-7A27-4BEC-B55F-6E9F7BBE045A}" destId="{797D7992-C951-41CC-9B1B-4E495DED9C6A}" srcOrd="2" destOrd="0" parTransId="{A41ADB9B-0B2F-49E3-8B87-348E7FB068DB}" sibTransId="{9F354ACF-EB6C-4ADE-8473-FE891C102261}"/>
    <dgm:cxn modelId="{4175FCE1-BE77-44E3-B810-4557FF36A33F}" type="presOf" srcId="{609D57E3-6EE2-4550-A603-405885C4AEE9}" destId="{EBF0FC5A-C5D7-4094-9018-3C44A0200E5F}" srcOrd="0" destOrd="0" presId="urn:microsoft.com/office/officeart/2005/8/layout/hierarchy1"/>
    <dgm:cxn modelId="{5C67A723-F41C-46FA-A328-1B2E766FCCD7}" srcId="{B797D010-3BE4-49A7-B69B-B981F1586BCF}" destId="{4B4FE1F0-6339-4AAA-A82F-CE4C674F1B4F}" srcOrd="1" destOrd="0" parTransId="{055E3A49-77EE-4E76-BAC0-35A4601CCBFA}" sibTransId="{808A0455-880D-4AEE-8B7E-D861BC20A922}"/>
    <dgm:cxn modelId="{2C3D1DE6-9417-4161-A360-ADF0D43C4FB5}" type="presOf" srcId="{B797D010-3BE4-49A7-B69B-B981F1586BCF}" destId="{5CE661C3-5EEB-46C6-9D5A-65C55FC0DA8A}" srcOrd="0" destOrd="0" presId="urn:microsoft.com/office/officeart/2005/8/layout/hierarchy1"/>
    <dgm:cxn modelId="{22B4D45D-BC7D-4371-B27F-C753094EC0CF}" srcId="{B797D010-3BE4-49A7-B69B-B981F1586BCF}" destId="{8312AF9A-074B-470D-BDD8-FD7C65246541}" srcOrd="0" destOrd="0" parTransId="{7E1AA9E2-297C-4B48-A449-A11FEEC80E46}" sibTransId="{9D31580A-F4FF-4A16-8EBE-1715475299DA}"/>
    <dgm:cxn modelId="{1BE9BF27-AEE0-48C3-99C2-E17FD063A6F5}" type="presOf" srcId="{2D8CD310-C745-4B8F-B8F4-10EBC3AFC397}" destId="{EC9C2E6D-B1E2-476E-985A-81E77E8E6079}" srcOrd="0" destOrd="0" presId="urn:microsoft.com/office/officeart/2005/8/layout/hierarchy1"/>
    <dgm:cxn modelId="{8A59B6A2-3EBA-4005-A39A-B500FC42DA91}" type="presOf" srcId="{055E3A49-77EE-4E76-BAC0-35A4601CCBFA}" destId="{C6279E1B-CB48-48E3-832E-91030C505401}" srcOrd="0" destOrd="0" presId="urn:microsoft.com/office/officeart/2005/8/layout/hierarchy1"/>
    <dgm:cxn modelId="{E7611267-BD86-485D-AFA7-9FF252C46744}" type="presOf" srcId="{1B851E9A-6548-4F34-B804-E89D6D862331}" destId="{70A717EE-1F81-4065-B5CC-8F83AE0C535D}" srcOrd="0" destOrd="0" presId="urn:microsoft.com/office/officeart/2005/8/layout/hierarchy1"/>
    <dgm:cxn modelId="{AA7FFF33-757B-49EF-9743-47A0192DA736}" srcId="{67998607-C203-4041-A1C0-83ABFC8D958C}" destId="{EAB98FC6-7A27-4BEC-B55F-6E9F7BBE045A}" srcOrd="0" destOrd="0" parTransId="{260D6611-5ED6-4FCE-9746-8EAF88B688EF}" sibTransId="{1F609C42-F760-4BAB-87AC-1DFB80140D96}"/>
    <dgm:cxn modelId="{41543F4A-FB79-445F-8DBA-EE93B74662D1}" type="presOf" srcId="{03C3D3C7-BE95-4BEA-8B25-F6A317F57E76}" destId="{49941711-71AB-4276-BF2D-422D8E423B36}" srcOrd="0" destOrd="0" presId="urn:microsoft.com/office/officeart/2005/8/layout/hierarchy1"/>
    <dgm:cxn modelId="{DE39341B-9F94-42CD-8CA3-318215A5CBAC}" type="presOf" srcId="{925E7C71-8F92-4665-A47F-E0209E1EA8EA}" destId="{5656A853-EE47-4EF2-B4A8-519B32A024F6}" srcOrd="0" destOrd="0" presId="urn:microsoft.com/office/officeart/2005/8/layout/hierarchy1"/>
    <dgm:cxn modelId="{84F74E79-BEEB-415A-B64A-3B83E06F258D}" type="presOf" srcId="{8512D928-B8F7-43B0-AF53-70BDE3EFD5C6}" destId="{788C8334-3829-47CD-8CB7-D865C04F5D49}" srcOrd="0" destOrd="0" presId="urn:microsoft.com/office/officeart/2005/8/layout/hierarchy1"/>
    <dgm:cxn modelId="{8B31B50A-9A77-4539-BA67-CFE985A3DB7B}" srcId="{EAB98FC6-7A27-4BEC-B55F-6E9F7BBE045A}" destId="{B797D010-3BE4-49A7-B69B-B981F1586BCF}" srcOrd="0" destOrd="0" parTransId="{F730D0A2-B676-466A-9882-588CA9ACED34}" sibTransId="{1A0EB220-97EF-4C93-8616-EF24FBD3E5D8}"/>
    <dgm:cxn modelId="{598D4495-E7D5-4DC2-8EF6-067CB897DA64}" srcId="{797D7992-C951-41CC-9B1B-4E495DED9C6A}" destId="{8B2B296F-4B89-4EB3-83C2-7E5B39FF2D4E}" srcOrd="0" destOrd="0" parTransId="{8512D928-B8F7-43B0-AF53-70BDE3EFD5C6}" sibTransId="{F528E8C8-6F4B-4D65-A9DC-05EF70E3B49C}"/>
    <dgm:cxn modelId="{175FEE23-A65F-401D-BD23-30A6CDE1D17B}" type="presOf" srcId="{EF0887C0-DA0F-42EE-997F-0BD5303EF771}" destId="{F068E2BD-B573-4045-B44C-1C2FC7676145}" srcOrd="0" destOrd="0" presId="urn:microsoft.com/office/officeart/2005/8/layout/hierarchy1"/>
    <dgm:cxn modelId="{722D58CC-F459-44CA-8CD9-3025F66A69E6}" type="presParOf" srcId="{D888B2C9-D801-4F06-ABCD-8F15A162D202}" destId="{2AF18944-062C-4229-A905-2381F0FC1E77}" srcOrd="0" destOrd="0" presId="urn:microsoft.com/office/officeart/2005/8/layout/hierarchy1"/>
    <dgm:cxn modelId="{74CB1F5A-228B-4663-87B6-9660AB2F55D0}" type="presParOf" srcId="{2AF18944-062C-4229-A905-2381F0FC1E77}" destId="{6A3D11AD-927E-4E03-8A87-E4748FAC1F0C}" srcOrd="0" destOrd="0" presId="urn:microsoft.com/office/officeart/2005/8/layout/hierarchy1"/>
    <dgm:cxn modelId="{43DECB3C-6ED9-44D1-9B7F-D9C04552E4D0}" type="presParOf" srcId="{6A3D11AD-927E-4E03-8A87-E4748FAC1F0C}" destId="{8A469B9E-4069-47FF-B51E-996105AD8CA2}" srcOrd="0" destOrd="0" presId="urn:microsoft.com/office/officeart/2005/8/layout/hierarchy1"/>
    <dgm:cxn modelId="{F6421020-71DD-4F64-8247-36DD9EEB4D8D}" type="presParOf" srcId="{6A3D11AD-927E-4E03-8A87-E4748FAC1F0C}" destId="{C8179488-0893-4DCE-A8CE-F4A975C5BE5B}" srcOrd="1" destOrd="0" presId="urn:microsoft.com/office/officeart/2005/8/layout/hierarchy1"/>
    <dgm:cxn modelId="{202B4567-61A3-4EDE-9254-6D7F37AAB21D}" type="presParOf" srcId="{2AF18944-062C-4229-A905-2381F0FC1E77}" destId="{56E55948-BF61-488A-9308-0AF5C997E656}" srcOrd="1" destOrd="0" presId="urn:microsoft.com/office/officeart/2005/8/layout/hierarchy1"/>
    <dgm:cxn modelId="{BE058EEF-6DF6-438B-8C51-6E0B7DA9B519}" type="presParOf" srcId="{56E55948-BF61-488A-9308-0AF5C997E656}" destId="{372F7174-4BD3-4DAC-BFEF-1993E8F5F554}" srcOrd="0" destOrd="0" presId="urn:microsoft.com/office/officeart/2005/8/layout/hierarchy1"/>
    <dgm:cxn modelId="{E7C7674E-BC08-412B-9E0E-B82DAB36447B}" type="presParOf" srcId="{56E55948-BF61-488A-9308-0AF5C997E656}" destId="{415C6C37-EB86-471D-B97E-540A50CB196B}" srcOrd="1" destOrd="0" presId="urn:microsoft.com/office/officeart/2005/8/layout/hierarchy1"/>
    <dgm:cxn modelId="{26FAA54E-6183-425D-AF09-458CA1CBFB51}" type="presParOf" srcId="{415C6C37-EB86-471D-B97E-540A50CB196B}" destId="{9A4A17C4-FBCC-45DF-9CAE-506359F6E0E1}" srcOrd="0" destOrd="0" presId="urn:microsoft.com/office/officeart/2005/8/layout/hierarchy1"/>
    <dgm:cxn modelId="{D7A7D35F-BABC-4052-BAEC-8C4F57AE2AA2}" type="presParOf" srcId="{9A4A17C4-FBCC-45DF-9CAE-506359F6E0E1}" destId="{ECEC1C02-6C57-4AE6-A9C4-224464C9ED0B}" srcOrd="0" destOrd="0" presId="urn:microsoft.com/office/officeart/2005/8/layout/hierarchy1"/>
    <dgm:cxn modelId="{26D15904-E5BC-4181-A173-E328DEA81985}" type="presParOf" srcId="{9A4A17C4-FBCC-45DF-9CAE-506359F6E0E1}" destId="{5CE661C3-5EEB-46C6-9D5A-65C55FC0DA8A}" srcOrd="1" destOrd="0" presId="urn:microsoft.com/office/officeart/2005/8/layout/hierarchy1"/>
    <dgm:cxn modelId="{CF0FEED5-503E-43A6-B02C-D8E183593740}" type="presParOf" srcId="{415C6C37-EB86-471D-B97E-540A50CB196B}" destId="{8C83754D-C0E2-48EF-88F8-902F123A6410}" srcOrd="1" destOrd="0" presId="urn:microsoft.com/office/officeart/2005/8/layout/hierarchy1"/>
    <dgm:cxn modelId="{CBCE2EE4-43F9-4183-A57B-7464015074DD}" type="presParOf" srcId="{8C83754D-C0E2-48EF-88F8-902F123A6410}" destId="{D8A6E9EF-09BB-4F27-B7C7-6D8A4958288B}" srcOrd="0" destOrd="0" presId="urn:microsoft.com/office/officeart/2005/8/layout/hierarchy1"/>
    <dgm:cxn modelId="{0EDA973D-04DF-4532-8F12-28B884E9440F}" type="presParOf" srcId="{8C83754D-C0E2-48EF-88F8-902F123A6410}" destId="{77405843-58CD-4C8D-A9E1-302C1368EE72}" srcOrd="1" destOrd="0" presId="urn:microsoft.com/office/officeart/2005/8/layout/hierarchy1"/>
    <dgm:cxn modelId="{B02EBBB9-2D0A-4A71-A51B-3E5F5D5D0399}" type="presParOf" srcId="{77405843-58CD-4C8D-A9E1-302C1368EE72}" destId="{908B35AF-5D28-45D9-AF89-C6333D131255}" srcOrd="0" destOrd="0" presId="urn:microsoft.com/office/officeart/2005/8/layout/hierarchy1"/>
    <dgm:cxn modelId="{DDA1D7BD-C635-4DAF-BFD4-D5C8D50FC445}" type="presParOf" srcId="{908B35AF-5D28-45D9-AF89-C6333D131255}" destId="{855DEE32-AD95-4655-96A0-90A91C84F5B9}" srcOrd="0" destOrd="0" presId="urn:microsoft.com/office/officeart/2005/8/layout/hierarchy1"/>
    <dgm:cxn modelId="{2E40EE0B-E73F-4A9C-84F6-17091A410B3E}" type="presParOf" srcId="{908B35AF-5D28-45D9-AF89-C6333D131255}" destId="{E39E20C9-6345-4EB5-B4E7-0EEB002CCF06}" srcOrd="1" destOrd="0" presId="urn:microsoft.com/office/officeart/2005/8/layout/hierarchy1"/>
    <dgm:cxn modelId="{5ECDA09D-979E-44D4-848B-E0572C0ADCBC}" type="presParOf" srcId="{77405843-58CD-4C8D-A9E1-302C1368EE72}" destId="{7F7AF427-18D2-46C6-A076-821162F0DDDC}" srcOrd="1" destOrd="0" presId="urn:microsoft.com/office/officeart/2005/8/layout/hierarchy1"/>
    <dgm:cxn modelId="{B516584A-DE61-4C2D-BC97-6C7832076703}" type="presParOf" srcId="{8C83754D-C0E2-48EF-88F8-902F123A6410}" destId="{C6279E1B-CB48-48E3-832E-91030C505401}" srcOrd="2" destOrd="0" presId="urn:microsoft.com/office/officeart/2005/8/layout/hierarchy1"/>
    <dgm:cxn modelId="{1262E9B1-50B8-423D-9C6B-1AA0B3F09BF8}" type="presParOf" srcId="{8C83754D-C0E2-48EF-88F8-902F123A6410}" destId="{34CBB89B-D89C-42EF-B807-31011339D1DE}" srcOrd="3" destOrd="0" presId="urn:microsoft.com/office/officeart/2005/8/layout/hierarchy1"/>
    <dgm:cxn modelId="{51A5CF47-E7EE-448F-BF97-7024B4D19366}" type="presParOf" srcId="{34CBB89B-D89C-42EF-B807-31011339D1DE}" destId="{A66C5E13-9E89-4F0A-8E89-9CC26A58F059}" srcOrd="0" destOrd="0" presId="urn:microsoft.com/office/officeart/2005/8/layout/hierarchy1"/>
    <dgm:cxn modelId="{61C3F8A9-3185-46B6-B086-46E51E1B75EA}" type="presParOf" srcId="{A66C5E13-9E89-4F0A-8E89-9CC26A58F059}" destId="{2C1D605B-24AC-4838-B254-BE30BD0D195B}" srcOrd="0" destOrd="0" presId="urn:microsoft.com/office/officeart/2005/8/layout/hierarchy1"/>
    <dgm:cxn modelId="{A695C702-9BA3-453C-B0ED-675D1D95A576}" type="presParOf" srcId="{A66C5E13-9E89-4F0A-8E89-9CC26A58F059}" destId="{17C8A13E-720C-4F9B-9939-A52AC11014F8}" srcOrd="1" destOrd="0" presId="urn:microsoft.com/office/officeart/2005/8/layout/hierarchy1"/>
    <dgm:cxn modelId="{FA7BD507-D5DF-4288-BF20-8B30A90D09C8}" type="presParOf" srcId="{34CBB89B-D89C-42EF-B807-31011339D1DE}" destId="{51C5B567-8DC1-4D93-9612-8F6A17606583}" srcOrd="1" destOrd="0" presId="urn:microsoft.com/office/officeart/2005/8/layout/hierarchy1"/>
    <dgm:cxn modelId="{D7B1F943-B7A6-4741-BE3F-BC93603E2571}" type="presParOf" srcId="{56E55948-BF61-488A-9308-0AF5C997E656}" destId="{E177B291-F8E5-4D9C-BC79-715436AFAD91}" srcOrd="2" destOrd="0" presId="urn:microsoft.com/office/officeart/2005/8/layout/hierarchy1"/>
    <dgm:cxn modelId="{B47B62AD-6163-4D1F-B011-E027D19EAFC3}" type="presParOf" srcId="{56E55948-BF61-488A-9308-0AF5C997E656}" destId="{C246CA5A-705F-4993-A8C4-E8A4A813A05E}" srcOrd="3" destOrd="0" presId="urn:microsoft.com/office/officeart/2005/8/layout/hierarchy1"/>
    <dgm:cxn modelId="{27813BB4-1B16-4268-8B48-A450A0F37E2D}" type="presParOf" srcId="{C246CA5A-705F-4993-A8C4-E8A4A813A05E}" destId="{E8D4DF1B-8F54-4FBB-B5D6-C47B4D5CE61E}" srcOrd="0" destOrd="0" presId="urn:microsoft.com/office/officeart/2005/8/layout/hierarchy1"/>
    <dgm:cxn modelId="{DE6B572C-8CAB-4B71-8BAB-FE150A297B6A}" type="presParOf" srcId="{E8D4DF1B-8F54-4FBB-B5D6-C47B4D5CE61E}" destId="{7D009AE8-EA9C-43BD-AAE5-0DED8D7CA353}" srcOrd="0" destOrd="0" presId="urn:microsoft.com/office/officeart/2005/8/layout/hierarchy1"/>
    <dgm:cxn modelId="{74A2772E-615E-4F99-BAD8-C11BC026F899}" type="presParOf" srcId="{E8D4DF1B-8F54-4FBB-B5D6-C47B4D5CE61E}" destId="{5750D4A3-7094-4C39-B583-1C0376AA7213}" srcOrd="1" destOrd="0" presId="urn:microsoft.com/office/officeart/2005/8/layout/hierarchy1"/>
    <dgm:cxn modelId="{E1BEC5C1-0740-4E20-9E2A-F563E2E71489}" type="presParOf" srcId="{C246CA5A-705F-4993-A8C4-E8A4A813A05E}" destId="{1F22BE1D-270E-487B-8C12-9261D9142EA3}" srcOrd="1" destOrd="0" presId="urn:microsoft.com/office/officeart/2005/8/layout/hierarchy1"/>
    <dgm:cxn modelId="{EF1EBC30-5971-4606-A384-63E4E7302467}" type="presParOf" srcId="{1F22BE1D-270E-487B-8C12-9261D9142EA3}" destId="{EBF0FC5A-C5D7-4094-9018-3C44A0200E5F}" srcOrd="0" destOrd="0" presId="urn:microsoft.com/office/officeart/2005/8/layout/hierarchy1"/>
    <dgm:cxn modelId="{0010EA5C-FA47-414E-B916-FA002F2AF76C}" type="presParOf" srcId="{1F22BE1D-270E-487B-8C12-9261D9142EA3}" destId="{63BB6083-EF05-44AB-82ED-818BC9E20FC7}" srcOrd="1" destOrd="0" presId="urn:microsoft.com/office/officeart/2005/8/layout/hierarchy1"/>
    <dgm:cxn modelId="{DDD5C17B-0FF8-42ED-A4B6-A2E24E325B4B}" type="presParOf" srcId="{63BB6083-EF05-44AB-82ED-818BC9E20FC7}" destId="{A1AED097-544B-4004-A68E-DF4EDFC4B295}" srcOrd="0" destOrd="0" presId="urn:microsoft.com/office/officeart/2005/8/layout/hierarchy1"/>
    <dgm:cxn modelId="{ED8771DD-B4EC-4FDF-9A08-8726571E84F2}" type="presParOf" srcId="{A1AED097-544B-4004-A68E-DF4EDFC4B295}" destId="{1BD495E4-13C0-4A3B-A304-A34333B63597}" srcOrd="0" destOrd="0" presId="urn:microsoft.com/office/officeart/2005/8/layout/hierarchy1"/>
    <dgm:cxn modelId="{1B368A00-6A99-4092-8B45-55D4EE29B148}" type="presParOf" srcId="{A1AED097-544B-4004-A68E-DF4EDFC4B295}" destId="{80AE8B27-1FF4-4E79-B683-AD945DA7C034}" srcOrd="1" destOrd="0" presId="urn:microsoft.com/office/officeart/2005/8/layout/hierarchy1"/>
    <dgm:cxn modelId="{795173A3-1C1A-41AB-B595-F4C82AF2B8E8}" type="presParOf" srcId="{63BB6083-EF05-44AB-82ED-818BC9E20FC7}" destId="{7F6A15E3-CFCC-42B2-801E-3559FE851618}" srcOrd="1" destOrd="0" presId="urn:microsoft.com/office/officeart/2005/8/layout/hierarchy1"/>
    <dgm:cxn modelId="{9DB80E7E-8AF9-4554-AEA9-BCB41362A094}" type="presParOf" srcId="{1F22BE1D-270E-487B-8C12-9261D9142EA3}" destId="{EC9C2E6D-B1E2-476E-985A-81E77E8E6079}" srcOrd="2" destOrd="0" presId="urn:microsoft.com/office/officeart/2005/8/layout/hierarchy1"/>
    <dgm:cxn modelId="{E07543CC-5794-4CA2-BD9A-CFC9E54C55FA}" type="presParOf" srcId="{1F22BE1D-270E-487B-8C12-9261D9142EA3}" destId="{3B91B019-1EB1-4474-BA9A-7E59BB6CFF81}" srcOrd="3" destOrd="0" presId="urn:microsoft.com/office/officeart/2005/8/layout/hierarchy1"/>
    <dgm:cxn modelId="{B83456C8-747A-4F39-89B8-9B9089605EF9}" type="presParOf" srcId="{3B91B019-1EB1-4474-BA9A-7E59BB6CFF81}" destId="{79091A3E-797D-46F1-B745-0EF89B9950FE}" srcOrd="0" destOrd="0" presId="urn:microsoft.com/office/officeart/2005/8/layout/hierarchy1"/>
    <dgm:cxn modelId="{5FD3DC1A-B10B-45D7-8304-350B3D983A99}" type="presParOf" srcId="{79091A3E-797D-46F1-B745-0EF89B9950FE}" destId="{B136FF40-DF7B-474A-99C1-4FC42DB290B2}" srcOrd="0" destOrd="0" presId="urn:microsoft.com/office/officeart/2005/8/layout/hierarchy1"/>
    <dgm:cxn modelId="{5B170B6E-9E76-41DA-9CA5-D5756509EE6C}" type="presParOf" srcId="{79091A3E-797D-46F1-B745-0EF89B9950FE}" destId="{DC33B01C-4F95-4245-99D3-C9D72F146FA8}" srcOrd="1" destOrd="0" presId="urn:microsoft.com/office/officeart/2005/8/layout/hierarchy1"/>
    <dgm:cxn modelId="{955D2F85-1F1B-43A1-BEF9-01930CF0C89A}" type="presParOf" srcId="{3B91B019-1EB1-4474-BA9A-7E59BB6CFF81}" destId="{E8DEDAC0-2E6B-442B-A184-991C184CED6B}" srcOrd="1" destOrd="0" presId="urn:microsoft.com/office/officeart/2005/8/layout/hierarchy1"/>
    <dgm:cxn modelId="{7C31F155-C058-4480-B81F-E882433F7B8D}" type="presParOf" srcId="{56E55948-BF61-488A-9308-0AF5C997E656}" destId="{5674A635-5D96-4431-8406-9D3D1A7043C9}" srcOrd="4" destOrd="0" presId="urn:microsoft.com/office/officeart/2005/8/layout/hierarchy1"/>
    <dgm:cxn modelId="{BF567625-3B7F-41EE-A335-E5EEBF612565}" type="presParOf" srcId="{56E55948-BF61-488A-9308-0AF5C997E656}" destId="{25A78201-6429-4949-BB11-1FFA0DC55AFC}" srcOrd="5" destOrd="0" presId="urn:microsoft.com/office/officeart/2005/8/layout/hierarchy1"/>
    <dgm:cxn modelId="{CA4C2FE1-E057-4D5C-9DD1-A408B7EEF50C}" type="presParOf" srcId="{25A78201-6429-4949-BB11-1FFA0DC55AFC}" destId="{7E2E9914-E429-4D56-9E6A-0EBEA2EBEFFE}" srcOrd="0" destOrd="0" presId="urn:microsoft.com/office/officeart/2005/8/layout/hierarchy1"/>
    <dgm:cxn modelId="{4854ADA0-4A9A-4D66-9A73-423422A01DDF}" type="presParOf" srcId="{7E2E9914-E429-4D56-9E6A-0EBEA2EBEFFE}" destId="{BA961404-3ABA-4D55-91AF-4E06EE8D1AC1}" srcOrd="0" destOrd="0" presId="urn:microsoft.com/office/officeart/2005/8/layout/hierarchy1"/>
    <dgm:cxn modelId="{DDB5A5A4-FB64-4798-B0C9-1A751CF4588D}" type="presParOf" srcId="{7E2E9914-E429-4D56-9E6A-0EBEA2EBEFFE}" destId="{A46A8386-FF62-4E0C-BB93-62EABC6D2AA1}" srcOrd="1" destOrd="0" presId="urn:microsoft.com/office/officeart/2005/8/layout/hierarchy1"/>
    <dgm:cxn modelId="{F174A07D-3809-4C65-B5F8-62B1B08478E8}" type="presParOf" srcId="{25A78201-6429-4949-BB11-1FFA0DC55AFC}" destId="{775C8573-6BFE-4B09-9019-212EE5908F6C}" srcOrd="1" destOrd="0" presId="urn:microsoft.com/office/officeart/2005/8/layout/hierarchy1"/>
    <dgm:cxn modelId="{CB776421-5890-44B7-9582-7FB6E78844E4}" type="presParOf" srcId="{775C8573-6BFE-4B09-9019-212EE5908F6C}" destId="{788C8334-3829-47CD-8CB7-D865C04F5D49}" srcOrd="0" destOrd="0" presId="urn:microsoft.com/office/officeart/2005/8/layout/hierarchy1"/>
    <dgm:cxn modelId="{1F53BA95-2952-405B-B842-21A5268ABB85}" type="presParOf" srcId="{775C8573-6BFE-4B09-9019-212EE5908F6C}" destId="{11EFD556-4731-4BB3-83DF-9E916D17D70D}" srcOrd="1" destOrd="0" presId="urn:microsoft.com/office/officeart/2005/8/layout/hierarchy1"/>
    <dgm:cxn modelId="{04539A7B-DA9D-4466-BA2C-82EB41DAC981}" type="presParOf" srcId="{11EFD556-4731-4BB3-83DF-9E916D17D70D}" destId="{827A5DC9-1026-4FB5-BBB7-7F0C6BA2C0FD}" srcOrd="0" destOrd="0" presId="urn:microsoft.com/office/officeart/2005/8/layout/hierarchy1"/>
    <dgm:cxn modelId="{C63E5603-BEB8-4A23-8122-807B27570A50}" type="presParOf" srcId="{827A5DC9-1026-4FB5-BBB7-7F0C6BA2C0FD}" destId="{4065675E-F082-4267-A7F3-F892AE1FAB5A}" srcOrd="0" destOrd="0" presId="urn:microsoft.com/office/officeart/2005/8/layout/hierarchy1"/>
    <dgm:cxn modelId="{569A6400-0F2A-4D3F-9ADF-BBDAF55F4791}" type="presParOf" srcId="{827A5DC9-1026-4FB5-BBB7-7F0C6BA2C0FD}" destId="{50B3D73C-1F19-4C6F-8028-4467BB09CD2A}" srcOrd="1" destOrd="0" presId="urn:microsoft.com/office/officeart/2005/8/layout/hierarchy1"/>
    <dgm:cxn modelId="{58EC0F81-5B8E-4600-BA27-0DCCDC3494EB}" type="presParOf" srcId="{11EFD556-4731-4BB3-83DF-9E916D17D70D}" destId="{50B0E706-E017-41B7-825C-39676B4381A4}" srcOrd="1" destOrd="0" presId="urn:microsoft.com/office/officeart/2005/8/layout/hierarchy1"/>
    <dgm:cxn modelId="{782698B2-33EC-4322-8E43-BCB6BF17B5AA}" type="presParOf" srcId="{775C8573-6BFE-4B09-9019-212EE5908F6C}" destId="{CBD27ED8-9EA9-48C1-822F-D6B842BA4A97}" srcOrd="2" destOrd="0" presId="urn:microsoft.com/office/officeart/2005/8/layout/hierarchy1"/>
    <dgm:cxn modelId="{07547421-5668-4D79-9D36-71244CA51B32}" type="presParOf" srcId="{775C8573-6BFE-4B09-9019-212EE5908F6C}" destId="{012C95B4-228A-4689-AED6-F5AA77F30358}" srcOrd="3" destOrd="0" presId="urn:microsoft.com/office/officeart/2005/8/layout/hierarchy1"/>
    <dgm:cxn modelId="{A2DA9D42-7C63-4555-AF41-76093BDFD7BC}" type="presParOf" srcId="{012C95B4-228A-4689-AED6-F5AA77F30358}" destId="{EEBB3BAE-283D-48B4-8BA4-1C98A3F75567}" srcOrd="0" destOrd="0" presId="urn:microsoft.com/office/officeart/2005/8/layout/hierarchy1"/>
    <dgm:cxn modelId="{B64A1C0E-2C33-4690-8403-568DF94EA725}" type="presParOf" srcId="{EEBB3BAE-283D-48B4-8BA4-1C98A3F75567}" destId="{953DD5AD-F22E-4D5A-9F1B-7789436696F9}" srcOrd="0" destOrd="0" presId="urn:microsoft.com/office/officeart/2005/8/layout/hierarchy1"/>
    <dgm:cxn modelId="{038F6D37-DEA2-40B9-9091-0D12FE7209D3}" type="presParOf" srcId="{EEBB3BAE-283D-48B4-8BA4-1C98A3F75567}" destId="{5656A853-EE47-4EF2-B4A8-519B32A024F6}" srcOrd="1" destOrd="0" presId="urn:microsoft.com/office/officeart/2005/8/layout/hierarchy1"/>
    <dgm:cxn modelId="{EC7BD49D-7CA1-4698-8F16-417D8315EBBB}" type="presParOf" srcId="{012C95B4-228A-4689-AED6-F5AA77F30358}" destId="{E370993E-FCCB-4C01-A58D-AB4C27F1E905}" srcOrd="1" destOrd="0" presId="urn:microsoft.com/office/officeart/2005/8/layout/hierarchy1"/>
    <dgm:cxn modelId="{ADFB2AB0-4DAF-4D29-8288-9C4CB5822854}" type="presParOf" srcId="{56E55948-BF61-488A-9308-0AF5C997E656}" destId="{70A717EE-1F81-4065-B5CC-8F83AE0C535D}" srcOrd="6" destOrd="0" presId="urn:microsoft.com/office/officeart/2005/8/layout/hierarchy1"/>
    <dgm:cxn modelId="{57E8EFD8-A0DD-4540-8DD9-732EA945BB21}" type="presParOf" srcId="{56E55948-BF61-488A-9308-0AF5C997E656}" destId="{CC55092B-749E-4C54-BDBA-92BA1CDF54CA}" srcOrd="7" destOrd="0" presId="urn:microsoft.com/office/officeart/2005/8/layout/hierarchy1"/>
    <dgm:cxn modelId="{2125B05A-C6F3-4400-8A51-2011D9551199}" type="presParOf" srcId="{CC55092B-749E-4C54-BDBA-92BA1CDF54CA}" destId="{FCA4EC02-A097-4021-9FF0-37D7879E73F5}" srcOrd="0" destOrd="0" presId="urn:microsoft.com/office/officeart/2005/8/layout/hierarchy1"/>
    <dgm:cxn modelId="{C7BBEF27-BF73-43F3-9777-4D5C45BEFED8}" type="presParOf" srcId="{FCA4EC02-A097-4021-9FF0-37D7879E73F5}" destId="{E60164A4-0FA0-4C5E-992B-F7C8469F4C30}" srcOrd="0" destOrd="0" presId="urn:microsoft.com/office/officeart/2005/8/layout/hierarchy1"/>
    <dgm:cxn modelId="{8BFDA08C-0153-4E4A-8084-AD54DF89DB8A}" type="presParOf" srcId="{FCA4EC02-A097-4021-9FF0-37D7879E73F5}" destId="{A7507532-EBD0-48B0-A849-60A6BB07F149}" srcOrd="1" destOrd="0" presId="urn:microsoft.com/office/officeart/2005/8/layout/hierarchy1"/>
    <dgm:cxn modelId="{94C39919-68D2-45D4-B032-78B2A98CD499}" type="presParOf" srcId="{CC55092B-749E-4C54-BDBA-92BA1CDF54CA}" destId="{2EFFAAF2-74FA-44CD-B9FD-0D4396094EBE}" srcOrd="1" destOrd="0" presId="urn:microsoft.com/office/officeart/2005/8/layout/hierarchy1"/>
    <dgm:cxn modelId="{99CFE815-9594-46A4-937A-DEE5BB348D64}" type="presParOf" srcId="{56E55948-BF61-488A-9308-0AF5C997E656}" destId="{389A1CE0-F09A-4390-AF6B-770A23892836}" srcOrd="8" destOrd="0" presId="urn:microsoft.com/office/officeart/2005/8/layout/hierarchy1"/>
    <dgm:cxn modelId="{24AA21C5-DF6A-43B8-AFBC-2D70677F3A67}" type="presParOf" srcId="{56E55948-BF61-488A-9308-0AF5C997E656}" destId="{E07F7997-3ED6-43F9-A2F1-6C02ABA421F3}" srcOrd="9" destOrd="0" presId="urn:microsoft.com/office/officeart/2005/8/layout/hierarchy1"/>
    <dgm:cxn modelId="{5C63D57F-0524-4FC4-A249-C0F96DC1DE06}" type="presParOf" srcId="{E07F7997-3ED6-43F9-A2F1-6C02ABA421F3}" destId="{2D48E14F-F717-43AB-BA6B-E3904AFBF59B}" srcOrd="0" destOrd="0" presId="urn:microsoft.com/office/officeart/2005/8/layout/hierarchy1"/>
    <dgm:cxn modelId="{CFC028D5-BC06-4D82-9448-B166DEE5B132}" type="presParOf" srcId="{2D48E14F-F717-43AB-BA6B-E3904AFBF59B}" destId="{DC4227D4-03CA-4E4E-BD12-A91729BB1B11}" srcOrd="0" destOrd="0" presId="urn:microsoft.com/office/officeart/2005/8/layout/hierarchy1"/>
    <dgm:cxn modelId="{FACEF224-FEF0-4C43-9B8A-E6BFAF71AB30}" type="presParOf" srcId="{2D48E14F-F717-43AB-BA6B-E3904AFBF59B}" destId="{D5612C28-884B-4BFA-BD13-312CE10AB649}" srcOrd="1" destOrd="0" presId="urn:microsoft.com/office/officeart/2005/8/layout/hierarchy1"/>
    <dgm:cxn modelId="{C593BED1-3758-441A-A562-17D64B0D7601}" type="presParOf" srcId="{E07F7997-3ED6-43F9-A2F1-6C02ABA421F3}" destId="{9D13F432-8801-4762-A1AE-6BB65EFBE56F}" srcOrd="1" destOrd="0" presId="urn:microsoft.com/office/officeart/2005/8/layout/hierarchy1"/>
    <dgm:cxn modelId="{24372F65-63DA-4E52-B927-C882EF0DA14B}" type="presParOf" srcId="{56E55948-BF61-488A-9308-0AF5C997E656}" destId="{F068E2BD-B573-4045-B44C-1C2FC7676145}" srcOrd="10" destOrd="0" presId="urn:microsoft.com/office/officeart/2005/8/layout/hierarchy1"/>
    <dgm:cxn modelId="{F26E10F9-646F-4D82-B8F3-C33F719E38B8}" type="presParOf" srcId="{56E55948-BF61-488A-9308-0AF5C997E656}" destId="{09EF1CEA-5300-4631-9848-B7ED31DE774D}" srcOrd="11" destOrd="0" presId="urn:microsoft.com/office/officeart/2005/8/layout/hierarchy1"/>
    <dgm:cxn modelId="{1D556CBD-FC3E-4674-BA5F-B3068FB7EB5C}" type="presParOf" srcId="{09EF1CEA-5300-4631-9848-B7ED31DE774D}" destId="{28F3A181-6579-4A0F-AC7E-67F2B5E04F5C}" srcOrd="0" destOrd="0" presId="urn:microsoft.com/office/officeart/2005/8/layout/hierarchy1"/>
    <dgm:cxn modelId="{615C7938-BC50-4B76-997C-9B94D837AF68}" type="presParOf" srcId="{28F3A181-6579-4A0F-AC7E-67F2B5E04F5C}" destId="{6C7AEDC5-3D4D-4610-9E93-9A26FC6DC5FD}" srcOrd="0" destOrd="0" presId="urn:microsoft.com/office/officeart/2005/8/layout/hierarchy1"/>
    <dgm:cxn modelId="{561064F9-2692-4EFC-96A9-EB694824C552}" type="presParOf" srcId="{28F3A181-6579-4A0F-AC7E-67F2B5E04F5C}" destId="{49941711-71AB-4276-BF2D-422D8E423B36}" srcOrd="1" destOrd="0" presId="urn:microsoft.com/office/officeart/2005/8/layout/hierarchy1"/>
    <dgm:cxn modelId="{2E6660DF-6903-4CA4-B95F-CEBE0BF9955A}" type="presParOf" srcId="{09EF1CEA-5300-4631-9848-B7ED31DE774D}" destId="{7A020AB5-BE82-452F-874C-3DC7E1AFC7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998607-C203-4041-A1C0-83ABFC8D958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EAB98FC6-7A27-4BEC-B55F-6E9F7BBE045A}">
      <dgm:prSet phldrT="[文字]" custT="1"/>
      <dgm:spPr/>
      <dgm:t>
        <a:bodyPr/>
        <a:lstStyle/>
        <a:p>
          <a:r>
            <a:rPr lang="en-US" altLang="zh-CN" sz="1800" dirty="0"/>
            <a:t>PM/BA/Architecture</a:t>
          </a:r>
          <a:endParaRPr lang="zh-CN" altLang="en-US" sz="1800" dirty="0"/>
        </a:p>
      </dgm:t>
    </dgm:pt>
    <dgm:pt modelId="{260D6611-5ED6-4FCE-9746-8EAF88B688EF}" type="parTrans" cxnId="{AA7FFF33-757B-49EF-9743-47A0192DA736}">
      <dgm:prSet/>
      <dgm:spPr/>
      <dgm:t>
        <a:bodyPr/>
        <a:lstStyle/>
        <a:p>
          <a:endParaRPr lang="zh-CN" altLang="en-US" sz="1800"/>
        </a:p>
      </dgm:t>
    </dgm:pt>
    <dgm:pt modelId="{1F609C42-F760-4BAB-87AC-1DFB80140D96}" type="sibTrans" cxnId="{AA7FFF33-757B-49EF-9743-47A0192DA736}">
      <dgm:prSet/>
      <dgm:spPr/>
      <dgm:t>
        <a:bodyPr/>
        <a:lstStyle/>
        <a:p>
          <a:endParaRPr lang="zh-CN" altLang="en-US" sz="1800"/>
        </a:p>
      </dgm:t>
    </dgm:pt>
    <dgm:pt modelId="{B797D010-3BE4-49A7-B69B-B981F1586BCF}">
      <dgm:prSet phldrT="[文字]" custT="1"/>
      <dgm:spPr/>
      <dgm:t>
        <a:bodyPr/>
        <a:lstStyle/>
        <a:p>
          <a:r>
            <a:rPr lang="en-US" altLang="zh-CN" sz="1800" dirty="0"/>
            <a:t>Technical leader/IA</a:t>
          </a:r>
          <a:endParaRPr lang="zh-CN" altLang="en-US" sz="1800" dirty="0"/>
        </a:p>
      </dgm:t>
    </dgm:pt>
    <dgm:pt modelId="{F730D0A2-B676-466A-9882-588CA9ACED34}" type="parTrans" cxnId="{8B31B50A-9A77-4539-BA67-CFE985A3DB7B}">
      <dgm:prSet/>
      <dgm:spPr/>
      <dgm:t>
        <a:bodyPr/>
        <a:lstStyle/>
        <a:p>
          <a:endParaRPr lang="zh-CN" altLang="en-US" sz="1800"/>
        </a:p>
      </dgm:t>
    </dgm:pt>
    <dgm:pt modelId="{1A0EB220-97EF-4C93-8616-EF24FBD3E5D8}" type="sibTrans" cxnId="{8B31B50A-9A77-4539-BA67-CFE985A3DB7B}">
      <dgm:prSet/>
      <dgm:spPr/>
      <dgm:t>
        <a:bodyPr/>
        <a:lstStyle/>
        <a:p>
          <a:endParaRPr lang="zh-CN" altLang="en-US" sz="1800"/>
        </a:p>
      </dgm:t>
    </dgm:pt>
    <dgm:pt modelId="{8312AF9A-074B-470D-BDD8-FD7C65246541}">
      <dgm:prSet phldrT="[文字]" custT="1"/>
      <dgm:spPr/>
      <dgm:t>
        <a:bodyPr/>
        <a:lstStyle/>
        <a:p>
          <a:r>
            <a:rPr lang="en-US" altLang="zh-CN" sz="1800" dirty="0"/>
            <a:t>Developer</a:t>
          </a:r>
          <a:endParaRPr lang="zh-CN" altLang="en-US" sz="1800" dirty="0"/>
        </a:p>
      </dgm:t>
    </dgm:pt>
    <dgm:pt modelId="{7E1AA9E2-297C-4B48-A449-A11FEEC80E46}" type="parTrans" cxnId="{22B4D45D-BC7D-4371-B27F-C753094EC0CF}">
      <dgm:prSet/>
      <dgm:spPr/>
      <dgm:t>
        <a:bodyPr/>
        <a:lstStyle/>
        <a:p>
          <a:endParaRPr lang="zh-CN" altLang="en-US" sz="1800"/>
        </a:p>
      </dgm:t>
    </dgm:pt>
    <dgm:pt modelId="{9D31580A-F4FF-4A16-8EBE-1715475299DA}" type="sibTrans" cxnId="{22B4D45D-BC7D-4371-B27F-C753094EC0CF}">
      <dgm:prSet/>
      <dgm:spPr/>
      <dgm:t>
        <a:bodyPr/>
        <a:lstStyle/>
        <a:p>
          <a:endParaRPr lang="zh-CN" altLang="en-US" sz="1800"/>
        </a:p>
      </dgm:t>
    </dgm:pt>
    <dgm:pt modelId="{4B4FE1F0-6339-4AAA-A82F-CE4C674F1B4F}">
      <dgm:prSet phldrT="[文字]" custT="1"/>
      <dgm:spPr/>
      <dgm:t>
        <a:bodyPr/>
        <a:lstStyle/>
        <a:p>
          <a:r>
            <a:rPr lang="en-US" altLang="zh-CN" sz="1800" dirty="0"/>
            <a:t>Developer</a:t>
          </a:r>
          <a:endParaRPr lang="zh-CN" altLang="en-US" sz="1800" dirty="0"/>
        </a:p>
      </dgm:t>
    </dgm:pt>
    <dgm:pt modelId="{055E3A49-77EE-4E76-BAC0-35A4601CCBFA}" type="parTrans" cxnId="{5C67A723-F41C-46FA-A328-1B2E766FCCD7}">
      <dgm:prSet/>
      <dgm:spPr/>
      <dgm:t>
        <a:bodyPr/>
        <a:lstStyle/>
        <a:p>
          <a:endParaRPr lang="zh-CN" altLang="en-US" sz="1800"/>
        </a:p>
      </dgm:t>
    </dgm:pt>
    <dgm:pt modelId="{808A0455-880D-4AEE-8B7E-D861BC20A922}" type="sibTrans" cxnId="{5C67A723-F41C-46FA-A328-1B2E766FCCD7}">
      <dgm:prSet/>
      <dgm:spPr/>
      <dgm:t>
        <a:bodyPr/>
        <a:lstStyle/>
        <a:p>
          <a:endParaRPr lang="zh-CN" altLang="en-US" sz="1800"/>
        </a:p>
      </dgm:t>
    </dgm:pt>
    <dgm:pt modelId="{797D7992-C951-41CC-9B1B-4E495DED9C6A}">
      <dgm:prSet phldrT="[文字]" custT="1"/>
      <dgm:spPr/>
      <dgm:t>
        <a:bodyPr/>
        <a:lstStyle/>
        <a:p>
          <a:r>
            <a:rPr lang="en-US" altLang="zh-CN" sz="1800" dirty="0"/>
            <a:t>QA leader</a:t>
          </a:r>
          <a:endParaRPr lang="zh-CN" altLang="en-US" sz="1800" dirty="0"/>
        </a:p>
      </dgm:t>
    </dgm:pt>
    <dgm:pt modelId="{A41ADB9B-0B2F-49E3-8B87-348E7FB068DB}" type="parTrans" cxnId="{9961228A-96B8-4545-A803-2CD2DEF59DF0}">
      <dgm:prSet/>
      <dgm:spPr/>
      <dgm:t>
        <a:bodyPr/>
        <a:lstStyle/>
        <a:p>
          <a:endParaRPr lang="zh-CN" altLang="en-US" sz="1800"/>
        </a:p>
      </dgm:t>
    </dgm:pt>
    <dgm:pt modelId="{9F354ACF-EB6C-4ADE-8473-FE891C102261}" type="sibTrans" cxnId="{9961228A-96B8-4545-A803-2CD2DEF59DF0}">
      <dgm:prSet/>
      <dgm:spPr/>
      <dgm:t>
        <a:bodyPr/>
        <a:lstStyle/>
        <a:p>
          <a:endParaRPr lang="zh-CN" altLang="en-US" sz="1800"/>
        </a:p>
      </dgm:t>
    </dgm:pt>
    <dgm:pt modelId="{8B2B296F-4B89-4EB3-83C2-7E5B39FF2D4E}">
      <dgm:prSet phldrT="[文字]" custT="1"/>
      <dgm:spPr/>
      <dgm:t>
        <a:bodyPr/>
        <a:lstStyle/>
        <a:p>
          <a:r>
            <a:rPr lang="en-US" altLang="zh-CN" sz="1800" dirty="0"/>
            <a:t>Tester</a:t>
          </a:r>
          <a:endParaRPr lang="zh-CN" altLang="en-US" sz="1800" dirty="0"/>
        </a:p>
      </dgm:t>
    </dgm:pt>
    <dgm:pt modelId="{8512D928-B8F7-43B0-AF53-70BDE3EFD5C6}" type="parTrans" cxnId="{598D4495-E7D5-4DC2-8EF6-067CB897DA64}">
      <dgm:prSet/>
      <dgm:spPr/>
      <dgm:t>
        <a:bodyPr/>
        <a:lstStyle/>
        <a:p>
          <a:endParaRPr lang="zh-CN" altLang="en-US" sz="1800"/>
        </a:p>
      </dgm:t>
    </dgm:pt>
    <dgm:pt modelId="{F528E8C8-6F4B-4D65-A9DC-05EF70E3B49C}" type="sibTrans" cxnId="{598D4495-E7D5-4DC2-8EF6-067CB897DA64}">
      <dgm:prSet/>
      <dgm:spPr/>
      <dgm:t>
        <a:bodyPr/>
        <a:lstStyle/>
        <a:p>
          <a:endParaRPr lang="zh-CN" altLang="en-US" sz="1800"/>
        </a:p>
      </dgm:t>
    </dgm:pt>
    <dgm:pt modelId="{925E7C71-8F92-4665-A47F-E0209E1EA8EA}">
      <dgm:prSet phldrT="[文字]" custT="1"/>
      <dgm:spPr/>
      <dgm:t>
        <a:bodyPr/>
        <a:lstStyle/>
        <a:p>
          <a:r>
            <a:rPr lang="en-US" altLang="zh-CN" sz="1800" dirty="0"/>
            <a:t>Tester</a:t>
          </a:r>
          <a:endParaRPr lang="zh-CN" altLang="en-US" sz="1800" dirty="0"/>
        </a:p>
      </dgm:t>
    </dgm:pt>
    <dgm:pt modelId="{2779A302-A6D1-4DE3-A2A5-E32FE54D2DA6}" type="parTrans" cxnId="{227A76B3-9121-45FA-8982-B3DFD308CE3E}">
      <dgm:prSet/>
      <dgm:spPr/>
      <dgm:t>
        <a:bodyPr/>
        <a:lstStyle/>
        <a:p>
          <a:endParaRPr lang="zh-CN" altLang="en-US" sz="1800"/>
        </a:p>
      </dgm:t>
    </dgm:pt>
    <dgm:pt modelId="{9BB8964A-8D75-47A8-B84F-32051E79DB8F}" type="sibTrans" cxnId="{227A76B3-9121-45FA-8982-B3DFD308CE3E}">
      <dgm:prSet/>
      <dgm:spPr/>
      <dgm:t>
        <a:bodyPr/>
        <a:lstStyle/>
        <a:p>
          <a:endParaRPr lang="zh-CN" altLang="en-US" sz="1800"/>
        </a:p>
      </dgm:t>
    </dgm:pt>
    <dgm:pt modelId="{D888B2C9-D801-4F06-ABCD-8F15A162D202}" type="pres">
      <dgm:prSet presAssocID="{67998607-C203-4041-A1C0-83ABFC8D958C}" presName="hierChild1" presStyleCnt="0">
        <dgm:presLayoutVars>
          <dgm:chPref val="1"/>
          <dgm:dir/>
          <dgm:animOne val="branch"/>
          <dgm:animLvl val="lvl"/>
          <dgm:resizeHandles/>
        </dgm:presLayoutVars>
      </dgm:prSet>
      <dgm:spPr/>
      <dgm:t>
        <a:bodyPr/>
        <a:lstStyle/>
        <a:p>
          <a:endParaRPr lang="zh-CN" altLang="en-US"/>
        </a:p>
      </dgm:t>
    </dgm:pt>
    <dgm:pt modelId="{2AF18944-062C-4229-A905-2381F0FC1E77}" type="pres">
      <dgm:prSet presAssocID="{EAB98FC6-7A27-4BEC-B55F-6E9F7BBE045A}" presName="hierRoot1" presStyleCnt="0"/>
      <dgm:spPr/>
    </dgm:pt>
    <dgm:pt modelId="{6A3D11AD-927E-4E03-8A87-E4748FAC1F0C}" type="pres">
      <dgm:prSet presAssocID="{EAB98FC6-7A27-4BEC-B55F-6E9F7BBE045A}" presName="composite" presStyleCnt="0"/>
      <dgm:spPr/>
    </dgm:pt>
    <dgm:pt modelId="{8A469B9E-4069-47FF-B51E-996105AD8CA2}" type="pres">
      <dgm:prSet presAssocID="{EAB98FC6-7A27-4BEC-B55F-6E9F7BBE045A}" presName="background" presStyleLbl="node0" presStyleIdx="0" presStyleCnt="1"/>
      <dgm:spPr/>
    </dgm:pt>
    <dgm:pt modelId="{C8179488-0893-4DCE-A8CE-F4A975C5BE5B}" type="pres">
      <dgm:prSet presAssocID="{EAB98FC6-7A27-4BEC-B55F-6E9F7BBE045A}" presName="text" presStyleLbl="fgAcc0" presStyleIdx="0" presStyleCnt="1">
        <dgm:presLayoutVars>
          <dgm:chPref val="3"/>
        </dgm:presLayoutVars>
      </dgm:prSet>
      <dgm:spPr/>
      <dgm:t>
        <a:bodyPr/>
        <a:lstStyle/>
        <a:p>
          <a:endParaRPr lang="zh-CN" altLang="en-US"/>
        </a:p>
      </dgm:t>
    </dgm:pt>
    <dgm:pt modelId="{56E55948-BF61-488A-9308-0AF5C997E656}" type="pres">
      <dgm:prSet presAssocID="{EAB98FC6-7A27-4BEC-B55F-6E9F7BBE045A}" presName="hierChild2" presStyleCnt="0"/>
      <dgm:spPr/>
    </dgm:pt>
    <dgm:pt modelId="{372F7174-4BD3-4DAC-BFEF-1993E8F5F554}" type="pres">
      <dgm:prSet presAssocID="{F730D0A2-B676-466A-9882-588CA9ACED34}" presName="Name10" presStyleLbl="parChTrans1D2" presStyleIdx="0" presStyleCnt="2"/>
      <dgm:spPr/>
      <dgm:t>
        <a:bodyPr/>
        <a:lstStyle/>
        <a:p>
          <a:endParaRPr lang="zh-CN" altLang="en-US"/>
        </a:p>
      </dgm:t>
    </dgm:pt>
    <dgm:pt modelId="{415C6C37-EB86-471D-B97E-540A50CB196B}" type="pres">
      <dgm:prSet presAssocID="{B797D010-3BE4-49A7-B69B-B981F1586BCF}" presName="hierRoot2" presStyleCnt="0"/>
      <dgm:spPr/>
    </dgm:pt>
    <dgm:pt modelId="{9A4A17C4-FBCC-45DF-9CAE-506359F6E0E1}" type="pres">
      <dgm:prSet presAssocID="{B797D010-3BE4-49A7-B69B-B981F1586BCF}" presName="composite2" presStyleCnt="0"/>
      <dgm:spPr/>
    </dgm:pt>
    <dgm:pt modelId="{ECEC1C02-6C57-4AE6-A9C4-224464C9ED0B}" type="pres">
      <dgm:prSet presAssocID="{B797D010-3BE4-49A7-B69B-B981F1586BCF}" presName="background2" presStyleLbl="node2" presStyleIdx="0" presStyleCnt="2"/>
      <dgm:spPr/>
    </dgm:pt>
    <dgm:pt modelId="{5CE661C3-5EEB-46C6-9D5A-65C55FC0DA8A}" type="pres">
      <dgm:prSet presAssocID="{B797D010-3BE4-49A7-B69B-B981F1586BCF}" presName="text2" presStyleLbl="fgAcc2" presStyleIdx="0" presStyleCnt="2">
        <dgm:presLayoutVars>
          <dgm:chPref val="3"/>
        </dgm:presLayoutVars>
      </dgm:prSet>
      <dgm:spPr/>
      <dgm:t>
        <a:bodyPr/>
        <a:lstStyle/>
        <a:p>
          <a:endParaRPr lang="zh-CN" altLang="en-US"/>
        </a:p>
      </dgm:t>
    </dgm:pt>
    <dgm:pt modelId="{8C83754D-C0E2-48EF-88F8-902F123A6410}" type="pres">
      <dgm:prSet presAssocID="{B797D010-3BE4-49A7-B69B-B981F1586BCF}" presName="hierChild3" presStyleCnt="0"/>
      <dgm:spPr/>
    </dgm:pt>
    <dgm:pt modelId="{D8A6E9EF-09BB-4F27-B7C7-6D8A4958288B}" type="pres">
      <dgm:prSet presAssocID="{7E1AA9E2-297C-4B48-A449-A11FEEC80E46}" presName="Name17" presStyleLbl="parChTrans1D3" presStyleIdx="0" presStyleCnt="4"/>
      <dgm:spPr/>
      <dgm:t>
        <a:bodyPr/>
        <a:lstStyle/>
        <a:p>
          <a:endParaRPr lang="zh-CN" altLang="en-US"/>
        </a:p>
      </dgm:t>
    </dgm:pt>
    <dgm:pt modelId="{77405843-58CD-4C8D-A9E1-302C1368EE72}" type="pres">
      <dgm:prSet presAssocID="{8312AF9A-074B-470D-BDD8-FD7C65246541}" presName="hierRoot3" presStyleCnt="0"/>
      <dgm:spPr/>
    </dgm:pt>
    <dgm:pt modelId="{908B35AF-5D28-45D9-AF89-C6333D131255}" type="pres">
      <dgm:prSet presAssocID="{8312AF9A-074B-470D-BDD8-FD7C65246541}" presName="composite3" presStyleCnt="0"/>
      <dgm:spPr/>
    </dgm:pt>
    <dgm:pt modelId="{855DEE32-AD95-4655-96A0-90A91C84F5B9}" type="pres">
      <dgm:prSet presAssocID="{8312AF9A-074B-470D-BDD8-FD7C65246541}" presName="background3" presStyleLbl="node3" presStyleIdx="0" presStyleCnt="4"/>
      <dgm:spPr/>
    </dgm:pt>
    <dgm:pt modelId="{E39E20C9-6345-4EB5-B4E7-0EEB002CCF06}" type="pres">
      <dgm:prSet presAssocID="{8312AF9A-074B-470D-BDD8-FD7C65246541}" presName="text3" presStyleLbl="fgAcc3" presStyleIdx="0" presStyleCnt="4">
        <dgm:presLayoutVars>
          <dgm:chPref val="3"/>
        </dgm:presLayoutVars>
      </dgm:prSet>
      <dgm:spPr/>
      <dgm:t>
        <a:bodyPr/>
        <a:lstStyle/>
        <a:p>
          <a:endParaRPr lang="zh-CN" altLang="en-US"/>
        </a:p>
      </dgm:t>
    </dgm:pt>
    <dgm:pt modelId="{7F7AF427-18D2-46C6-A076-821162F0DDDC}" type="pres">
      <dgm:prSet presAssocID="{8312AF9A-074B-470D-BDD8-FD7C65246541}" presName="hierChild4" presStyleCnt="0"/>
      <dgm:spPr/>
    </dgm:pt>
    <dgm:pt modelId="{C6279E1B-CB48-48E3-832E-91030C505401}" type="pres">
      <dgm:prSet presAssocID="{055E3A49-77EE-4E76-BAC0-35A4601CCBFA}" presName="Name17" presStyleLbl="parChTrans1D3" presStyleIdx="1" presStyleCnt="4"/>
      <dgm:spPr/>
      <dgm:t>
        <a:bodyPr/>
        <a:lstStyle/>
        <a:p>
          <a:endParaRPr lang="zh-CN" altLang="en-US"/>
        </a:p>
      </dgm:t>
    </dgm:pt>
    <dgm:pt modelId="{34CBB89B-D89C-42EF-B807-31011339D1DE}" type="pres">
      <dgm:prSet presAssocID="{4B4FE1F0-6339-4AAA-A82F-CE4C674F1B4F}" presName="hierRoot3" presStyleCnt="0"/>
      <dgm:spPr/>
    </dgm:pt>
    <dgm:pt modelId="{A66C5E13-9E89-4F0A-8E89-9CC26A58F059}" type="pres">
      <dgm:prSet presAssocID="{4B4FE1F0-6339-4AAA-A82F-CE4C674F1B4F}" presName="composite3" presStyleCnt="0"/>
      <dgm:spPr/>
    </dgm:pt>
    <dgm:pt modelId="{2C1D605B-24AC-4838-B254-BE30BD0D195B}" type="pres">
      <dgm:prSet presAssocID="{4B4FE1F0-6339-4AAA-A82F-CE4C674F1B4F}" presName="background3" presStyleLbl="node3" presStyleIdx="1" presStyleCnt="4"/>
      <dgm:spPr/>
    </dgm:pt>
    <dgm:pt modelId="{17C8A13E-720C-4F9B-9939-A52AC11014F8}" type="pres">
      <dgm:prSet presAssocID="{4B4FE1F0-6339-4AAA-A82F-CE4C674F1B4F}" presName="text3" presStyleLbl="fgAcc3" presStyleIdx="1" presStyleCnt="4">
        <dgm:presLayoutVars>
          <dgm:chPref val="3"/>
        </dgm:presLayoutVars>
      </dgm:prSet>
      <dgm:spPr/>
      <dgm:t>
        <a:bodyPr/>
        <a:lstStyle/>
        <a:p>
          <a:endParaRPr lang="zh-CN" altLang="en-US"/>
        </a:p>
      </dgm:t>
    </dgm:pt>
    <dgm:pt modelId="{51C5B567-8DC1-4D93-9612-8F6A17606583}" type="pres">
      <dgm:prSet presAssocID="{4B4FE1F0-6339-4AAA-A82F-CE4C674F1B4F}" presName="hierChild4" presStyleCnt="0"/>
      <dgm:spPr/>
    </dgm:pt>
    <dgm:pt modelId="{5674A635-5D96-4431-8406-9D3D1A7043C9}" type="pres">
      <dgm:prSet presAssocID="{A41ADB9B-0B2F-49E3-8B87-348E7FB068DB}" presName="Name10" presStyleLbl="parChTrans1D2" presStyleIdx="1" presStyleCnt="2"/>
      <dgm:spPr/>
      <dgm:t>
        <a:bodyPr/>
        <a:lstStyle/>
        <a:p>
          <a:endParaRPr lang="zh-CN" altLang="en-US"/>
        </a:p>
      </dgm:t>
    </dgm:pt>
    <dgm:pt modelId="{25A78201-6429-4949-BB11-1FFA0DC55AFC}" type="pres">
      <dgm:prSet presAssocID="{797D7992-C951-41CC-9B1B-4E495DED9C6A}" presName="hierRoot2" presStyleCnt="0"/>
      <dgm:spPr/>
    </dgm:pt>
    <dgm:pt modelId="{7E2E9914-E429-4D56-9E6A-0EBEA2EBEFFE}" type="pres">
      <dgm:prSet presAssocID="{797D7992-C951-41CC-9B1B-4E495DED9C6A}" presName="composite2" presStyleCnt="0"/>
      <dgm:spPr/>
    </dgm:pt>
    <dgm:pt modelId="{BA961404-3ABA-4D55-91AF-4E06EE8D1AC1}" type="pres">
      <dgm:prSet presAssocID="{797D7992-C951-41CC-9B1B-4E495DED9C6A}" presName="background2" presStyleLbl="node2" presStyleIdx="1" presStyleCnt="2"/>
      <dgm:spPr/>
    </dgm:pt>
    <dgm:pt modelId="{A46A8386-FF62-4E0C-BB93-62EABC6D2AA1}" type="pres">
      <dgm:prSet presAssocID="{797D7992-C951-41CC-9B1B-4E495DED9C6A}" presName="text2" presStyleLbl="fgAcc2" presStyleIdx="1" presStyleCnt="2">
        <dgm:presLayoutVars>
          <dgm:chPref val="3"/>
        </dgm:presLayoutVars>
      </dgm:prSet>
      <dgm:spPr/>
      <dgm:t>
        <a:bodyPr/>
        <a:lstStyle/>
        <a:p>
          <a:endParaRPr lang="zh-CN" altLang="en-US"/>
        </a:p>
      </dgm:t>
    </dgm:pt>
    <dgm:pt modelId="{775C8573-6BFE-4B09-9019-212EE5908F6C}" type="pres">
      <dgm:prSet presAssocID="{797D7992-C951-41CC-9B1B-4E495DED9C6A}" presName="hierChild3" presStyleCnt="0"/>
      <dgm:spPr/>
    </dgm:pt>
    <dgm:pt modelId="{788C8334-3829-47CD-8CB7-D865C04F5D49}" type="pres">
      <dgm:prSet presAssocID="{8512D928-B8F7-43B0-AF53-70BDE3EFD5C6}" presName="Name17" presStyleLbl="parChTrans1D3" presStyleIdx="2" presStyleCnt="4"/>
      <dgm:spPr/>
      <dgm:t>
        <a:bodyPr/>
        <a:lstStyle/>
        <a:p>
          <a:endParaRPr lang="zh-CN" altLang="en-US"/>
        </a:p>
      </dgm:t>
    </dgm:pt>
    <dgm:pt modelId="{11EFD556-4731-4BB3-83DF-9E916D17D70D}" type="pres">
      <dgm:prSet presAssocID="{8B2B296F-4B89-4EB3-83C2-7E5B39FF2D4E}" presName="hierRoot3" presStyleCnt="0"/>
      <dgm:spPr/>
    </dgm:pt>
    <dgm:pt modelId="{827A5DC9-1026-4FB5-BBB7-7F0C6BA2C0FD}" type="pres">
      <dgm:prSet presAssocID="{8B2B296F-4B89-4EB3-83C2-7E5B39FF2D4E}" presName="composite3" presStyleCnt="0"/>
      <dgm:spPr/>
    </dgm:pt>
    <dgm:pt modelId="{4065675E-F082-4267-A7F3-F892AE1FAB5A}" type="pres">
      <dgm:prSet presAssocID="{8B2B296F-4B89-4EB3-83C2-7E5B39FF2D4E}" presName="background3" presStyleLbl="node3" presStyleIdx="2" presStyleCnt="4"/>
      <dgm:spPr/>
    </dgm:pt>
    <dgm:pt modelId="{50B3D73C-1F19-4C6F-8028-4467BB09CD2A}" type="pres">
      <dgm:prSet presAssocID="{8B2B296F-4B89-4EB3-83C2-7E5B39FF2D4E}" presName="text3" presStyleLbl="fgAcc3" presStyleIdx="2" presStyleCnt="4">
        <dgm:presLayoutVars>
          <dgm:chPref val="3"/>
        </dgm:presLayoutVars>
      </dgm:prSet>
      <dgm:spPr/>
      <dgm:t>
        <a:bodyPr/>
        <a:lstStyle/>
        <a:p>
          <a:endParaRPr lang="zh-CN" altLang="en-US"/>
        </a:p>
      </dgm:t>
    </dgm:pt>
    <dgm:pt modelId="{50B0E706-E017-41B7-825C-39676B4381A4}" type="pres">
      <dgm:prSet presAssocID="{8B2B296F-4B89-4EB3-83C2-7E5B39FF2D4E}" presName="hierChild4" presStyleCnt="0"/>
      <dgm:spPr/>
    </dgm:pt>
    <dgm:pt modelId="{CBD27ED8-9EA9-48C1-822F-D6B842BA4A97}" type="pres">
      <dgm:prSet presAssocID="{2779A302-A6D1-4DE3-A2A5-E32FE54D2DA6}" presName="Name17" presStyleLbl="parChTrans1D3" presStyleIdx="3" presStyleCnt="4"/>
      <dgm:spPr/>
      <dgm:t>
        <a:bodyPr/>
        <a:lstStyle/>
        <a:p>
          <a:endParaRPr lang="zh-CN" altLang="en-US"/>
        </a:p>
      </dgm:t>
    </dgm:pt>
    <dgm:pt modelId="{012C95B4-228A-4689-AED6-F5AA77F30358}" type="pres">
      <dgm:prSet presAssocID="{925E7C71-8F92-4665-A47F-E0209E1EA8EA}" presName="hierRoot3" presStyleCnt="0"/>
      <dgm:spPr/>
    </dgm:pt>
    <dgm:pt modelId="{EEBB3BAE-283D-48B4-8BA4-1C98A3F75567}" type="pres">
      <dgm:prSet presAssocID="{925E7C71-8F92-4665-A47F-E0209E1EA8EA}" presName="composite3" presStyleCnt="0"/>
      <dgm:spPr/>
    </dgm:pt>
    <dgm:pt modelId="{953DD5AD-F22E-4D5A-9F1B-7789436696F9}" type="pres">
      <dgm:prSet presAssocID="{925E7C71-8F92-4665-A47F-E0209E1EA8EA}" presName="background3" presStyleLbl="node3" presStyleIdx="3" presStyleCnt="4"/>
      <dgm:spPr/>
    </dgm:pt>
    <dgm:pt modelId="{5656A853-EE47-4EF2-B4A8-519B32A024F6}" type="pres">
      <dgm:prSet presAssocID="{925E7C71-8F92-4665-A47F-E0209E1EA8EA}" presName="text3" presStyleLbl="fgAcc3" presStyleIdx="3" presStyleCnt="4">
        <dgm:presLayoutVars>
          <dgm:chPref val="3"/>
        </dgm:presLayoutVars>
      </dgm:prSet>
      <dgm:spPr/>
      <dgm:t>
        <a:bodyPr/>
        <a:lstStyle/>
        <a:p>
          <a:endParaRPr lang="zh-CN" altLang="en-US"/>
        </a:p>
      </dgm:t>
    </dgm:pt>
    <dgm:pt modelId="{E370993E-FCCB-4C01-A58D-AB4C27F1E905}" type="pres">
      <dgm:prSet presAssocID="{925E7C71-8F92-4665-A47F-E0209E1EA8EA}" presName="hierChild4" presStyleCnt="0"/>
      <dgm:spPr/>
    </dgm:pt>
  </dgm:ptLst>
  <dgm:cxnLst>
    <dgm:cxn modelId="{ECE03385-727B-4549-9985-0479FFA93A0B}" type="presOf" srcId="{2779A302-A6D1-4DE3-A2A5-E32FE54D2DA6}" destId="{CBD27ED8-9EA9-48C1-822F-D6B842BA4A97}" srcOrd="0" destOrd="0" presId="urn:microsoft.com/office/officeart/2005/8/layout/hierarchy1"/>
    <dgm:cxn modelId="{22B4D45D-BC7D-4371-B27F-C753094EC0CF}" srcId="{B797D010-3BE4-49A7-B69B-B981F1586BCF}" destId="{8312AF9A-074B-470D-BDD8-FD7C65246541}" srcOrd="0" destOrd="0" parTransId="{7E1AA9E2-297C-4B48-A449-A11FEEC80E46}" sibTransId="{9D31580A-F4FF-4A16-8EBE-1715475299DA}"/>
    <dgm:cxn modelId="{5BBF5555-9C3D-44AF-B99F-FC367852EC93}" type="presOf" srcId="{4B4FE1F0-6339-4AAA-A82F-CE4C674F1B4F}" destId="{17C8A13E-720C-4F9B-9939-A52AC11014F8}" srcOrd="0" destOrd="0" presId="urn:microsoft.com/office/officeart/2005/8/layout/hierarchy1"/>
    <dgm:cxn modelId="{5C67A723-F41C-46FA-A328-1B2E766FCCD7}" srcId="{B797D010-3BE4-49A7-B69B-B981F1586BCF}" destId="{4B4FE1F0-6339-4AAA-A82F-CE4C674F1B4F}" srcOrd="1" destOrd="0" parTransId="{055E3A49-77EE-4E76-BAC0-35A4601CCBFA}" sibTransId="{808A0455-880D-4AEE-8B7E-D861BC20A922}"/>
    <dgm:cxn modelId="{E8B01C11-911D-4502-B6D3-A85F29E47D11}" type="presOf" srcId="{055E3A49-77EE-4E76-BAC0-35A4601CCBFA}" destId="{C6279E1B-CB48-48E3-832E-91030C505401}" srcOrd="0" destOrd="0" presId="urn:microsoft.com/office/officeart/2005/8/layout/hierarchy1"/>
    <dgm:cxn modelId="{CA273A62-3C15-40F0-BFDF-217B629B78F0}" type="presOf" srcId="{B797D010-3BE4-49A7-B69B-B981F1586BCF}" destId="{5CE661C3-5EEB-46C6-9D5A-65C55FC0DA8A}" srcOrd="0" destOrd="0" presId="urn:microsoft.com/office/officeart/2005/8/layout/hierarchy1"/>
    <dgm:cxn modelId="{29719462-91FB-4B15-AC2E-956B0394FF01}" type="presOf" srcId="{797D7992-C951-41CC-9B1B-4E495DED9C6A}" destId="{A46A8386-FF62-4E0C-BB93-62EABC6D2AA1}" srcOrd="0" destOrd="0" presId="urn:microsoft.com/office/officeart/2005/8/layout/hierarchy1"/>
    <dgm:cxn modelId="{0D6CB2F0-B970-430D-9C1B-072C5F5B9935}" type="presOf" srcId="{7E1AA9E2-297C-4B48-A449-A11FEEC80E46}" destId="{D8A6E9EF-09BB-4F27-B7C7-6D8A4958288B}" srcOrd="0" destOrd="0" presId="urn:microsoft.com/office/officeart/2005/8/layout/hierarchy1"/>
    <dgm:cxn modelId="{8B31B50A-9A77-4539-BA67-CFE985A3DB7B}" srcId="{EAB98FC6-7A27-4BEC-B55F-6E9F7BBE045A}" destId="{B797D010-3BE4-49A7-B69B-B981F1586BCF}" srcOrd="0" destOrd="0" parTransId="{F730D0A2-B676-466A-9882-588CA9ACED34}" sibTransId="{1A0EB220-97EF-4C93-8616-EF24FBD3E5D8}"/>
    <dgm:cxn modelId="{864F4081-D23A-4ECD-B0BD-C7AF629785F5}" type="presOf" srcId="{925E7C71-8F92-4665-A47F-E0209E1EA8EA}" destId="{5656A853-EE47-4EF2-B4A8-519B32A024F6}" srcOrd="0" destOrd="0" presId="urn:microsoft.com/office/officeart/2005/8/layout/hierarchy1"/>
    <dgm:cxn modelId="{AA7FFF33-757B-49EF-9743-47A0192DA736}" srcId="{67998607-C203-4041-A1C0-83ABFC8D958C}" destId="{EAB98FC6-7A27-4BEC-B55F-6E9F7BBE045A}" srcOrd="0" destOrd="0" parTransId="{260D6611-5ED6-4FCE-9746-8EAF88B688EF}" sibTransId="{1F609C42-F760-4BAB-87AC-1DFB80140D96}"/>
    <dgm:cxn modelId="{B343A688-15E3-4D0C-8710-753C6BB9E02C}" type="presOf" srcId="{8312AF9A-074B-470D-BDD8-FD7C65246541}" destId="{E39E20C9-6345-4EB5-B4E7-0EEB002CCF06}" srcOrd="0" destOrd="0" presId="urn:microsoft.com/office/officeart/2005/8/layout/hierarchy1"/>
    <dgm:cxn modelId="{17348549-D27E-460C-8068-9169306903E7}" type="presOf" srcId="{67998607-C203-4041-A1C0-83ABFC8D958C}" destId="{D888B2C9-D801-4F06-ABCD-8F15A162D202}" srcOrd="0" destOrd="0" presId="urn:microsoft.com/office/officeart/2005/8/layout/hierarchy1"/>
    <dgm:cxn modelId="{9961228A-96B8-4545-A803-2CD2DEF59DF0}" srcId="{EAB98FC6-7A27-4BEC-B55F-6E9F7BBE045A}" destId="{797D7992-C951-41CC-9B1B-4E495DED9C6A}" srcOrd="1" destOrd="0" parTransId="{A41ADB9B-0B2F-49E3-8B87-348E7FB068DB}" sibTransId="{9F354ACF-EB6C-4ADE-8473-FE891C102261}"/>
    <dgm:cxn modelId="{79D87302-76EC-4ED0-94F2-F2635BAD7AB5}" type="presOf" srcId="{8512D928-B8F7-43B0-AF53-70BDE3EFD5C6}" destId="{788C8334-3829-47CD-8CB7-D865C04F5D49}" srcOrd="0" destOrd="0" presId="urn:microsoft.com/office/officeart/2005/8/layout/hierarchy1"/>
    <dgm:cxn modelId="{E376C11B-22A2-4D57-827E-0905E9D4E87E}" type="presOf" srcId="{F730D0A2-B676-466A-9882-588CA9ACED34}" destId="{372F7174-4BD3-4DAC-BFEF-1993E8F5F554}" srcOrd="0" destOrd="0" presId="urn:microsoft.com/office/officeart/2005/8/layout/hierarchy1"/>
    <dgm:cxn modelId="{E426E47F-8D40-4037-8402-5BD2FA1C1E18}" type="presOf" srcId="{EAB98FC6-7A27-4BEC-B55F-6E9F7BBE045A}" destId="{C8179488-0893-4DCE-A8CE-F4A975C5BE5B}" srcOrd="0" destOrd="0" presId="urn:microsoft.com/office/officeart/2005/8/layout/hierarchy1"/>
    <dgm:cxn modelId="{C9D47C73-F673-4127-9CB4-88CE061C09DA}" type="presOf" srcId="{A41ADB9B-0B2F-49E3-8B87-348E7FB068DB}" destId="{5674A635-5D96-4431-8406-9D3D1A7043C9}" srcOrd="0" destOrd="0" presId="urn:microsoft.com/office/officeart/2005/8/layout/hierarchy1"/>
    <dgm:cxn modelId="{E7B3B04A-B0E8-4BA6-8DC6-32F554B5D528}" type="presOf" srcId="{8B2B296F-4B89-4EB3-83C2-7E5B39FF2D4E}" destId="{50B3D73C-1F19-4C6F-8028-4467BB09CD2A}" srcOrd="0" destOrd="0" presId="urn:microsoft.com/office/officeart/2005/8/layout/hierarchy1"/>
    <dgm:cxn modelId="{227A76B3-9121-45FA-8982-B3DFD308CE3E}" srcId="{797D7992-C951-41CC-9B1B-4E495DED9C6A}" destId="{925E7C71-8F92-4665-A47F-E0209E1EA8EA}" srcOrd="1" destOrd="0" parTransId="{2779A302-A6D1-4DE3-A2A5-E32FE54D2DA6}" sibTransId="{9BB8964A-8D75-47A8-B84F-32051E79DB8F}"/>
    <dgm:cxn modelId="{598D4495-E7D5-4DC2-8EF6-067CB897DA64}" srcId="{797D7992-C951-41CC-9B1B-4E495DED9C6A}" destId="{8B2B296F-4B89-4EB3-83C2-7E5B39FF2D4E}" srcOrd="0" destOrd="0" parTransId="{8512D928-B8F7-43B0-AF53-70BDE3EFD5C6}" sibTransId="{F528E8C8-6F4B-4D65-A9DC-05EF70E3B49C}"/>
    <dgm:cxn modelId="{4FC99E68-0F9D-415D-9575-86C17BF70749}" type="presParOf" srcId="{D888B2C9-D801-4F06-ABCD-8F15A162D202}" destId="{2AF18944-062C-4229-A905-2381F0FC1E77}" srcOrd="0" destOrd="0" presId="urn:microsoft.com/office/officeart/2005/8/layout/hierarchy1"/>
    <dgm:cxn modelId="{35E4D3DA-1B13-4CD2-95C4-538DF7119760}" type="presParOf" srcId="{2AF18944-062C-4229-A905-2381F0FC1E77}" destId="{6A3D11AD-927E-4E03-8A87-E4748FAC1F0C}" srcOrd="0" destOrd="0" presId="urn:microsoft.com/office/officeart/2005/8/layout/hierarchy1"/>
    <dgm:cxn modelId="{9A502081-AD1B-4D2E-8ACB-E7FDBE8935A4}" type="presParOf" srcId="{6A3D11AD-927E-4E03-8A87-E4748FAC1F0C}" destId="{8A469B9E-4069-47FF-B51E-996105AD8CA2}" srcOrd="0" destOrd="0" presId="urn:microsoft.com/office/officeart/2005/8/layout/hierarchy1"/>
    <dgm:cxn modelId="{69E48A00-6794-4BB1-AE54-208357D87B06}" type="presParOf" srcId="{6A3D11AD-927E-4E03-8A87-E4748FAC1F0C}" destId="{C8179488-0893-4DCE-A8CE-F4A975C5BE5B}" srcOrd="1" destOrd="0" presId="urn:microsoft.com/office/officeart/2005/8/layout/hierarchy1"/>
    <dgm:cxn modelId="{CABA8954-0A34-4923-B40D-6FDF72BE47A3}" type="presParOf" srcId="{2AF18944-062C-4229-A905-2381F0FC1E77}" destId="{56E55948-BF61-488A-9308-0AF5C997E656}" srcOrd="1" destOrd="0" presId="urn:microsoft.com/office/officeart/2005/8/layout/hierarchy1"/>
    <dgm:cxn modelId="{8D1C35E6-120C-4BDD-8A12-8DC87F9FCE1F}" type="presParOf" srcId="{56E55948-BF61-488A-9308-0AF5C997E656}" destId="{372F7174-4BD3-4DAC-BFEF-1993E8F5F554}" srcOrd="0" destOrd="0" presId="urn:microsoft.com/office/officeart/2005/8/layout/hierarchy1"/>
    <dgm:cxn modelId="{16C225E7-A6A4-46FE-9487-1C6315BFECD3}" type="presParOf" srcId="{56E55948-BF61-488A-9308-0AF5C997E656}" destId="{415C6C37-EB86-471D-B97E-540A50CB196B}" srcOrd="1" destOrd="0" presId="urn:microsoft.com/office/officeart/2005/8/layout/hierarchy1"/>
    <dgm:cxn modelId="{73B07A8E-46EE-4E2E-9D36-2A6393851EEF}" type="presParOf" srcId="{415C6C37-EB86-471D-B97E-540A50CB196B}" destId="{9A4A17C4-FBCC-45DF-9CAE-506359F6E0E1}" srcOrd="0" destOrd="0" presId="urn:microsoft.com/office/officeart/2005/8/layout/hierarchy1"/>
    <dgm:cxn modelId="{3FD8FCA1-DA47-45C9-8257-D1FF1E444779}" type="presParOf" srcId="{9A4A17C4-FBCC-45DF-9CAE-506359F6E0E1}" destId="{ECEC1C02-6C57-4AE6-A9C4-224464C9ED0B}" srcOrd="0" destOrd="0" presId="urn:microsoft.com/office/officeart/2005/8/layout/hierarchy1"/>
    <dgm:cxn modelId="{3D66A135-2D65-4DFD-B712-1FBDCB682F53}" type="presParOf" srcId="{9A4A17C4-FBCC-45DF-9CAE-506359F6E0E1}" destId="{5CE661C3-5EEB-46C6-9D5A-65C55FC0DA8A}" srcOrd="1" destOrd="0" presId="urn:microsoft.com/office/officeart/2005/8/layout/hierarchy1"/>
    <dgm:cxn modelId="{19B097DB-3591-4DD8-892E-4887FE0E9F60}" type="presParOf" srcId="{415C6C37-EB86-471D-B97E-540A50CB196B}" destId="{8C83754D-C0E2-48EF-88F8-902F123A6410}" srcOrd="1" destOrd="0" presId="urn:microsoft.com/office/officeart/2005/8/layout/hierarchy1"/>
    <dgm:cxn modelId="{B94A896D-D552-4622-9CB0-45F6F33FE151}" type="presParOf" srcId="{8C83754D-C0E2-48EF-88F8-902F123A6410}" destId="{D8A6E9EF-09BB-4F27-B7C7-6D8A4958288B}" srcOrd="0" destOrd="0" presId="urn:microsoft.com/office/officeart/2005/8/layout/hierarchy1"/>
    <dgm:cxn modelId="{1A97428B-A9ED-4E0E-A62E-8566E75F0055}" type="presParOf" srcId="{8C83754D-C0E2-48EF-88F8-902F123A6410}" destId="{77405843-58CD-4C8D-A9E1-302C1368EE72}" srcOrd="1" destOrd="0" presId="urn:microsoft.com/office/officeart/2005/8/layout/hierarchy1"/>
    <dgm:cxn modelId="{9E1DE72C-324E-442E-A61B-8ADE87B34457}" type="presParOf" srcId="{77405843-58CD-4C8D-A9E1-302C1368EE72}" destId="{908B35AF-5D28-45D9-AF89-C6333D131255}" srcOrd="0" destOrd="0" presId="urn:microsoft.com/office/officeart/2005/8/layout/hierarchy1"/>
    <dgm:cxn modelId="{3F57B5FD-77DB-4F37-A461-7B29F7AF0189}" type="presParOf" srcId="{908B35AF-5D28-45D9-AF89-C6333D131255}" destId="{855DEE32-AD95-4655-96A0-90A91C84F5B9}" srcOrd="0" destOrd="0" presId="urn:microsoft.com/office/officeart/2005/8/layout/hierarchy1"/>
    <dgm:cxn modelId="{AFAD0556-1495-49DA-A51B-88503CC3CC8A}" type="presParOf" srcId="{908B35AF-5D28-45D9-AF89-C6333D131255}" destId="{E39E20C9-6345-4EB5-B4E7-0EEB002CCF06}" srcOrd="1" destOrd="0" presId="urn:microsoft.com/office/officeart/2005/8/layout/hierarchy1"/>
    <dgm:cxn modelId="{3A7A9962-FAC5-41FF-AD0B-91BD09469F53}" type="presParOf" srcId="{77405843-58CD-4C8D-A9E1-302C1368EE72}" destId="{7F7AF427-18D2-46C6-A076-821162F0DDDC}" srcOrd="1" destOrd="0" presId="urn:microsoft.com/office/officeart/2005/8/layout/hierarchy1"/>
    <dgm:cxn modelId="{2C37B62B-4498-41A3-993E-6A3CE9A187CC}" type="presParOf" srcId="{8C83754D-C0E2-48EF-88F8-902F123A6410}" destId="{C6279E1B-CB48-48E3-832E-91030C505401}" srcOrd="2" destOrd="0" presId="urn:microsoft.com/office/officeart/2005/8/layout/hierarchy1"/>
    <dgm:cxn modelId="{61AC0685-6236-4D12-BC68-A25FFB6DC861}" type="presParOf" srcId="{8C83754D-C0E2-48EF-88F8-902F123A6410}" destId="{34CBB89B-D89C-42EF-B807-31011339D1DE}" srcOrd="3" destOrd="0" presId="urn:microsoft.com/office/officeart/2005/8/layout/hierarchy1"/>
    <dgm:cxn modelId="{605D95A4-8F87-4FAD-A04E-702558F44CA6}" type="presParOf" srcId="{34CBB89B-D89C-42EF-B807-31011339D1DE}" destId="{A66C5E13-9E89-4F0A-8E89-9CC26A58F059}" srcOrd="0" destOrd="0" presId="urn:microsoft.com/office/officeart/2005/8/layout/hierarchy1"/>
    <dgm:cxn modelId="{E1CC7EAC-A9E8-447A-AF65-E5E7F7FC24C8}" type="presParOf" srcId="{A66C5E13-9E89-4F0A-8E89-9CC26A58F059}" destId="{2C1D605B-24AC-4838-B254-BE30BD0D195B}" srcOrd="0" destOrd="0" presId="urn:microsoft.com/office/officeart/2005/8/layout/hierarchy1"/>
    <dgm:cxn modelId="{B5121E4B-7E57-4BAA-83D7-4DCE4592EF78}" type="presParOf" srcId="{A66C5E13-9E89-4F0A-8E89-9CC26A58F059}" destId="{17C8A13E-720C-4F9B-9939-A52AC11014F8}" srcOrd="1" destOrd="0" presId="urn:microsoft.com/office/officeart/2005/8/layout/hierarchy1"/>
    <dgm:cxn modelId="{A694515B-85C0-41CE-BFF2-4FEA6CCDF02B}" type="presParOf" srcId="{34CBB89B-D89C-42EF-B807-31011339D1DE}" destId="{51C5B567-8DC1-4D93-9612-8F6A17606583}" srcOrd="1" destOrd="0" presId="urn:microsoft.com/office/officeart/2005/8/layout/hierarchy1"/>
    <dgm:cxn modelId="{02F950D6-A68F-4FFE-A70C-679E4EB9B50C}" type="presParOf" srcId="{56E55948-BF61-488A-9308-0AF5C997E656}" destId="{5674A635-5D96-4431-8406-9D3D1A7043C9}" srcOrd="2" destOrd="0" presId="urn:microsoft.com/office/officeart/2005/8/layout/hierarchy1"/>
    <dgm:cxn modelId="{4FC5A489-ECC3-4CBF-A911-2E120C29F29E}" type="presParOf" srcId="{56E55948-BF61-488A-9308-0AF5C997E656}" destId="{25A78201-6429-4949-BB11-1FFA0DC55AFC}" srcOrd="3" destOrd="0" presId="urn:microsoft.com/office/officeart/2005/8/layout/hierarchy1"/>
    <dgm:cxn modelId="{38887AFC-238C-4192-9D3E-B68FFDFD3088}" type="presParOf" srcId="{25A78201-6429-4949-BB11-1FFA0DC55AFC}" destId="{7E2E9914-E429-4D56-9E6A-0EBEA2EBEFFE}" srcOrd="0" destOrd="0" presId="urn:microsoft.com/office/officeart/2005/8/layout/hierarchy1"/>
    <dgm:cxn modelId="{A89D25E3-B156-425C-BB6A-98A78808BA16}" type="presParOf" srcId="{7E2E9914-E429-4D56-9E6A-0EBEA2EBEFFE}" destId="{BA961404-3ABA-4D55-91AF-4E06EE8D1AC1}" srcOrd="0" destOrd="0" presId="urn:microsoft.com/office/officeart/2005/8/layout/hierarchy1"/>
    <dgm:cxn modelId="{C0479500-E45E-47DA-96DE-FAEA4402F5DB}" type="presParOf" srcId="{7E2E9914-E429-4D56-9E6A-0EBEA2EBEFFE}" destId="{A46A8386-FF62-4E0C-BB93-62EABC6D2AA1}" srcOrd="1" destOrd="0" presId="urn:microsoft.com/office/officeart/2005/8/layout/hierarchy1"/>
    <dgm:cxn modelId="{03B0D295-7853-4079-B548-095E2C765E97}" type="presParOf" srcId="{25A78201-6429-4949-BB11-1FFA0DC55AFC}" destId="{775C8573-6BFE-4B09-9019-212EE5908F6C}" srcOrd="1" destOrd="0" presId="urn:microsoft.com/office/officeart/2005/8/layout/hierarchy1"/>
    <dgm:cxn modelId="{03AF68DE-616E-46E8-98A9-2AF5707BC1F9}" type="presParOf" srcId="{775C8573-6BFE-4B09-9019-212EE5908F6C}" destId="{788C8334-3829-47CD-8CB7-D865C04F5D49}" srcOrd="0" destOrd="0" presId="urn:microsoft.com/office/officeart/2005/8/layout/hierarchy1"/>
    <dgm:cxn modelId="{6976691F-D478-427E-BC6C-40E7212C9AAF}" type="presParOf" srcId="{775C8573-6BFE-4B09-9019-212EE5908F6C}" destId="{11EFD556-4731-4BB3-83DF-9E916D17D70D}" srcOrd="1" destOrd="0" presId="urn:microsoft.com/office/officeart/2005/8/layout/hierarchy1"/>
    <dgm:cxn modelId="{B49C179C-0A09-44EB-AF06-92140D0BD9C7}" type="presParOf" srcId="{11EFD556-4731-4BB3-83DF-9E916D17D70D}" destId="{827A5DC9-1026-4FB5-BBB7-7F0C6BA2C0FD}" srcOrd="0" destOrd="0" presId="urn:microsoft.com/office/officeart/2005/8/layout/hierarchy1"/>
    <dgm:cxn modelId="{9E865FAD-3E1F-4DC1-8ED3-24EC112036F6}" type="presParOf" srcId="{827A5DC9-1026-4FB5-BBB7-7F0C6BA2C0FD}" destId="{4065675E-F082-4267-A7F3-F892AE1FAB5A}" srcOrd="0" destOrd="0" presId="urn:microsoft.com/office/officeart/2005/8/layout/hierarchy1"/>
    <dgm:cxn modelId="{B307ADF6-CC65-4C34-A279-C21F8A6F3AA0}" type="presParOf" srcId="{827A5DC9-1026-4FB5-BBB7-7F0C6BA2C0FD}" destId="{50B3D73C-1F19-4C6F-8028-4467BB09CD2A}" srcOrd="1" destOrd="0" presId="urn:microsoft.com/office/officeart/2005/8/layout/hierarchy1"/>
    <dgm:cxn modelId="{E6102F81-D116-4C10-841C-BBED3D275A34}" type="presParOf" srcId="{11EFD556-4731-4BB3-83DF-9E916D17D70D}" destId="{50B0E706-E017-41B7-825C-39676B4381A4}" srcOrd="1" destOrd="0" presId="urn:microsoft.com/office/officeart/2005/8/layout/hierarchy1"/>
    <dgm:cxn modelId="{5279EC7A-E838-4111-85E0-F092D453B037}" type="presParOf" srcId="{775C8573-6BFE-4B09-9019-212EE5908F6C}" destId="{CBD27ED8-9EA9-48C1-822F-D6B842BA4A97}" srcOrd="2" destOrd="0" presId="urn:microsoft.com/office/officeart/2005/8/layout/hierarchy1"/>
    <dgm:cxn modelId="{516827F2-43D6-40DC-BB5D-427DC2B630F2}" type="presParOf" srcId="{775C8573-6BFE-4B09-9019-212EE5908F6C}" destId="{012C95B4-228A-4689-AED6-F5AA77F30358}" srcOrd="3" destOrd="0" presId="urn:microsoft.com/office/officeart/2005/8/layout/hierarchy1"/>
    <dgm:cxn modelId="{FE495416-D366-4D1E-9188-C51B0A157A2C}" type="presParOf" srcId="{012C95B4-228A-4689-AED6-F5AA77F30358}" destId="{EEBB3BAE-283D-48B4-8BA4-1C98A3F75567}" srcOrd="0" destOrd="0" presId="urn:microsoft.com/office/officeart/2005/8/layout/hierarchy1"/>
    <dgm:cxn modelId="{BC86457D-EFB0-4E04-B233-4E7C952506F5}" type="presParOf" srcId="{EEBB3BAE-283D-48B4-8BA4-1C98A3F75567}" destId="{953DD5AD-F22E-4D5A-9F1B-7789436696F9}" srcOrd="0" destOrd="0" presId="urn:microsoft.com/office/officeart/2005/8/layout/hierarchy1"/>
    <dgm:cxn modelId="{BA727DD7-62DF-4AFE-B9A9-F2DEB08746A6}" type="presParOf" srcId="{EEBB3BAE-283D-48B4-8BA4-1C98A3F75567}" destId="{5656A853-EE47-4EF2-B4A8-519B32A024F6}" srcOrd="1" destOrd="0" presId="urn:microsoft.com/office/officeart/2005/8/layout/hierarchy1"/>
    <dgm:cxn modelId="{C79EF5EE-AF01-4553-A61B-2E7B30CC152C}" type="presParOf" srcId="{012C95B4-228A-4689-AED6-F5AA77F30358}" destId="{E370993E-FCCB-4C01-A58D-AB4C27F1E9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a:latin typeface="+mn-lt"/>
            </a:rPr>
            <a:t>Functional Testing Techniques</a:t>
          </a:r>
          <a:endParaRPr lang="en-US" sz="1400" dirty="0">
            <a:latin typeface="+mn-lt"/>
          </a:endParaRPr>
        </a:p>
      </dgm:t>
    </dgm:pt>
    <dgm:pt modelId="{0784C5D2-5EDA-4B06-A38D-EC9E4A4331F7}" type="parTrans" cxnId="{3465DC51-E7C0-4845-95F2-907CA8D639A6}">
      <dgm:prSet/>
      <dgm:spPr/>
      <dgm:t>
        <a:bodyPr/>
        <a:lstStyle/>
        <a:p>
          <a:endParaRPr lang="en-US" sz="1400">
            <a:latin typeface="+mn-lt"/>
          </a:endParaRPr>
        </a:p>
      </dgm:t>
    </dgm:pt>
    <dgm:pt modelId="{0ED1F3B4-5BD6-4F9D-8AB7-00D4AF8E5E9B}" type="sibTrans" cxnId="{3465DC51-E7C0-4845-95F2-907CA8D639A6}">
      <dgm:prSet/>
      <dgm:spPr/>
      <dgm:t>
        <a:bodyPr/>
        <a:lstStyle/>
        <a:p>
          <a:endParaRPr lang="en-US" sz="1400">
            <a:latin typeface="+mn-lt"/>
          </a:endParaRPr>
        </a:p>
      </dgm:t>
    </dgm:pt>
    <dgm:pt modelId="{34D5A14D-7CBF-453D-A0E0-002D4AA52EB0}">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400" dirty="0">
              <a:latin typeface="+mn-lt"/>
            </a:rPr>
            <a:t>Equivalence Class Partitioning</a:t>
          </a:r>
        </a:p>
      </dgm:t>
    </dgm:pt>
    <dgm:pt modelId="{3C81EA0C-449D-498E-B402-895E5F480D61}" type="parTrans" cxnId="{110AFE76-F40D-4888-AA78-4E27EAF08CC1}">
      <dgm:prSet/>
      <dgm:spPr/>
      <dgm:t>
        <a:bodyPr/>
        <a:lstStyle/>
        <a:p>
          <a:endParaRPr lang="en-US" sz="1400" dirty="0">
            <a:latin typeface="+mn-lt"/>
          </a:endParaRPr>
        </a:p>
      </dgm:t>
    </dgm:pt>
    <dgm:pt modelId="{2E47692F-3BB1-4217-849C-D3D5C821C1D0}" type="sibTrans" cxnId="{110AFE76-F40D-4888-AA78-4E27EAF08CC1}">
      <dgm:prSet/>
      <dgm:spPr/>
      <dgm:t>
        <a:bodyPr/>
        <a:lstStyle/>
        <a:p>
          <a:endParaRPr lang="en-US" sz="1400">
            <a:latin typeface="+mn-lt"/>
          </a:endParaRPr>
        </a:p>
      </dgm:t>
    </dgm:pt>
    <dgm:pt modelId="{2B72F385-8F8D-4C93-9DBF-B165D7A11402}">
      <dgm:prSet phldrT="[Text]" custT="1"/>
      <dgm:spPr/>
      <dgm:t>
        <a:bodyPr/>
        <a:lstStyle/>
        <a:p>
          <a:r>
            <a:rPr lang="en-US" sz="1400" dirty="0">
              <a:latin typeface="+mn-lt"/>
            </a:rPr>
            <a:t>Combinatorial Analysis</a:t>
          </a:r>
        </a:p>
      </dgm:t>
    </dgm:pt>
    <dgm:pt modelId="{68F2DCE6-4D35-4E62-94B1-F4EA431736A7}" type="parTrans" cxnId="{B4C4CAFF-B84A-49C3-B9C8-EEB4B4F5327D}">
      <dgm:prSet/>
      <dgm:spPr/>
      <dgm:t>
        <a:bodyPr/>
        <a:lstStyle/>
        <a:p>
          <a:endParaRPr lang="en-US" sz="1400" dirty="0">
            <a:latin typeface="+mn-lt"/>
          </a:endParaRPr>
        </a:p>
      </dgm:t>
    </dgm:pt>
    <dgm:pt modelId="{DF68CF87-A0B7-43B7-A267-B04CEFBA94A1}" type="sibTrans" cxnId="{B4C4CAFF-B84A-49C3-B9C8-EEB4B4F5327D}">
      <dgm:prSet/>
      <dgm:spPr/>
      <dgm:t>
        <a:bodyPr/>
        <a:lstStyle/>
        <a:p>
          <a:endParaRPr lang="en-US" sz="1400">
            <a:latin typeface="+mn-lt"/>
          </a:endParaRPr>
        </a:p>
      </dgm:t>
    </dgm:pt>
    <dgm:pt modelId="{6334F2D7-AD0E-48F3-84A8-80AAD4F336F4}">
      <dgm:prSet custT="1"/>
      <dgm:spPr/>
      <dgm:t>
        <a:bodyPr/>
        <a:lstStyle/>
        <a:p>
          <a:r>
            <a:rPr lang="en-US" sz="1400" dirty="0">
              <a:latin typeface="+mn-lt"/>
            </a:rPr>
            <a:t>Each Choice Once(EC)</a:t>
          </a:r>
        </a:p>
      </dgm:t>
    </dgm:pt>
    <dgm:pt modelId="{507E02F7-406E-4200-AF8D-AFCF5D9D2F96}" type="parTrans" cxnId="{650DE459-B8FC-46AD-BCAD-A1F0644F8DA9}">
      <dgm:prSet/>
      <dgm:spPr/>
      <dgm:t>
        <a:bodyPr/>
        <a:lstStyle/>
        <a:p>
          <a:endParaRPr lang="en-US" sz="1400" dirty="0">
            <a:latin typeface="+mn-lt"/>
          </a:endParaRPr>
        </a:p>
      </dgm:t>
    </dgm:pt>
    <dgm:pt modelId="{61B6723C-C0AB-4B56-AA4D-037D2AC22417}" type="sibTrans" cxnId="{650DE459-B8FC-46AD-BCAD-A1F0644F8DA9}">
      <dgm:prSet/>
      <dgm:spPr/>
      <dgm:t>
        <a:bodyPr/>
        <a:lstStyle/>
        <a:p>
          <a:endParaRPr lang="en-US" sz="1400">
            <a:latin typeface="+mn-lt"/>
          </a:endParaRPr>
        </a:p>
      </dgm:t>
    </dgm:pt>
    <dgm:pt modelId="{F504C648-67F2-4096-8367-2A962890410C}">
      <dgm:prSet custT="1"/>
      <dgm:spPr/>
      <dgm:t>
        <a:bodyPr/>
        <a:lstStyle/>
        <a:p>
          <a:r>
            <a:rPr lang="en-US" sz="1400" dirty="0">
              <a:latin typeface="+mn-lt"/>
            </a:rPr>
            <a:t>Base Choice(BC)</a:t>
          </a:r>
        </a:p>
      </dgm:t>
    </dgm:pt>
    <dgm:pt modelId="{0E3850C4-1384-4886-BE34-0356A2AB57B2}" type="parTrans" cxnId="{7C06B7F1-7EED-4E54-82C9-A3D78DEA467E}">
      <dgm:prSet/>
      <dgm:spPr/>
      <dgm:t>
        <a:bodyPr/>
        <a:lstStyle/>
        <a:p>
          <a:endParaRPr lang="en-US" sz="1400" dirty="0">
            <a:latin typeface="+mn-lt"/>
          </a:endParaRPr>
        </a:p>
      </dgm:t>
    </dgm:pt>
    <dgm:pt modelId="{701CE580-4E2D-4109-906F-AB44BAF74888}" type="sibTrans" cxnId="{7C06B7F1-7EED-4E54-82C9-A3D78DEA467E}">
      <dgm:prSet/>
      <dgm:spPr/>
      <dgm:t>
        <a:bodyPr/>
        <a:lstStyle/>
        <a:p>
          <a:endParaRPr lang="en-US" sz="1400">
            <a:latin typeface="+mn-lt"/>
          </a:endParaRPr>
        </a:p>
      </dgm:t>
    </dgm:pt>
    <dgm:pt modelId="{3FD60A0D-945E-4544-8EB7-0C316AB042A3}">
      <dgm:prSet phldrT="[Text]" custT="1"/>
      <dgm:spPr/>
      <dgm:t>
        <a:bodyPr/>
        <a:lstStyle/>
        <a:p>
          <a:r>
            <a:rPr lang="en-US" sz="1400" dirty="0">
              <a:latin typeface="+mn-lt"/>
            </a:rPr>
            <a:t>Boundary Value Analysis</a:t>
          </a:r>
        </a:p>
      </dgm:t>
    </dgm:pt>
    <dgm:pt modelId="{14BDBFD6-2600-4724-9E40-09F2984B3046}" type="sibTrans" cxnId="{6A3F1A71-AC88-4D53-9E0D-E4B3A0B796B8}">
      <dgm:prSet/>
      <dgm:spPr/>
      <dgm:t>
        <a:bodyPr/>
        <a:lstStyle/>
        <a:p>
          <a:endParaRPr lang="en-US" sz="1400">
            <a:latin typeface="+mn-lt"/>
          </a:endParaRPr>
        </a:p>
      </dgm:t>
    </dgm:pt>
    <dgm:pt modelId="{A8E8C253-15FC-44FE-9032-D6CA2F24FC6D}" type="parTrans" cxnId="{6A3F1A71-AC88-4D53-9E0D-E4B3A0B796B8}">
      <dgm:prSet/>
      <dgm:spPr/>
      <dgm:t>
        <a:bodyPr/>
        <a:lstStyle/>
        <a:p>
          <a:endParaRPr lang="en-US" sz="1400" dirty="0">
            <a:latin typeface="+mn-lt"/>
          </a:endParaRPr>
        </a:p>
      </dgm:t>
    </dgm:pt>
    <dgm:pt modelId="{EE72DC38-D91A-4ABD-9EAD-A174B509BC3E}">
      <dgm:prSet custT="1"/>
      <dgm:spPr/>
      <dgm:t>
        <a:bodyPr/>
        <a:lstStyle/>
        <a:p>
          <a:r>
            <a:rPr lang="en-US" sz="1400" dirty="0">
              <a:latin typeface="+mn-lt"/>
            </a:rPr>
            <a:t>Orthogonal Array(OA)</a:t>
          </a:r>
        </a:p>
      </dgm:t>
    </dgm:pt>
    <dgm:pt modelId="{F9B325D6-63B3-45D6-84E7-241AB08AC0B5}" type="parTrans" cxnId="{0DBCB0F3-E7DE-43F5-80D8-45BEF45D35B4}">
      <dgm:prSet/>
      <dgm:spPr/>
      <dgm:t>
        <a:bodyPr/>
        <a:lstStyle/>
        <a:p>
          <a:endParaRPr lang="en-US" sz="1400" dirty="0">
            <a:latin typeface="+mn-lt"/>
          </a:endParaRPr>
        </a:p>
      </dgm:t>
    </dgm:pt>
    <dgm:pt modelId="{5668A5D5-F514-4B3F-A98A-9FFA8F7A6F26}" type="sibTrans" cxnId="{0DBCB0F3-E7DE-43F5-80D8-45BEF45D35B4}">
      <dgm:prSet/>
      <dgm:spPr/>
      <dgm:t>
        <a:bodyPr/>
        <a:lstStyle/>
        <a:p>
          <a:endParaRPr lang="en-US" sz="1400">
            <a:latin typeface="+mn-lt"/>
          </a:endParaRPr>
        </a:p>
      </dgm:t>
    </dgm:pt>
    <dgm:pt modelId="{41BACAB8-B29D-427C-88F6-522F9D253BCA}">
      <dgm:prSet custT="1"/>
      <dgm:spPr/>
      <dgm:t>
        <a:bodyPr/>
        <a:lstStyle/>
        <a:p>
          <a:r>
            <a:rPr lang="en-US" sz="1400" dirty="0">
              <a:latin typeface="+mn-lt"/>
            </a:rPr>
            <a:t>Combinatorial</a:t>
          </a:r>
          <a:r>
            <a:rPr lang="zh-CN" altLang="en-US" sz="1400" dirty="0">
              <a:latin typeface="+mn-lt"/>
            </a:rPr>
            <a:t> </a:t>
          </a:r>
          <a:r>
            <a:rPr lang="en-US" sz="1400" dirty="0">
              <a:latin typeface="+mn-lt"/>
            </a:rPr>
            <a:t>Test(pair-wise through n-wise)</a:t>
          </a:r>
        </a:p>
      </dgm:t>
    </dgm:pt>
    <dgm:pt modelId="{009627D2-E706-44EF-A970-ABB0E171013E}" type="parTrans" cxnId="{CDCA7A2D-AA9C-47DA-8ADE-7FD1D18D7A22}">
      <dgm:prSet/>
      <dgm:spPr/>
      <dgm:t>
        <a:bodyPr/>
        <a:lstStyle/>
        <a:p>
          <a:endParaRPr lang="en-US" sz="1400" dirty="0">
            <a:latin typeface="+mn-lt"/>
          </a:endParaRPr>
        </a:p>
      </dgm:t>
    </dgm:pt>
    <dgm:pt modelId="{1F6350BA-D754-4932-8391-5DFF6E29AD96}" type="sibTrans" cxnId="{CDCA7A2D-AA9C-47DA-8ADE-7FD1D18D7A22}">
      <dgm:prSet/>
      <dgm:spPr/>
      <dgm:t>
        <a:bodyPr/>
        <a:lstStyle/>
        <a:p>
          <a:endParaRPr lang="en-US" sz="1400">
            <a:latin typeface="+mn-lt"/>
          </a:endParaRPr>
        </a:p>
      </dgm:t>
    </dgm:pt>
    <dgm:pt modelId="{886CBEA3-E903-4953-A31C-838B91A8D35F}">
      <dgm:prSet custT="1"/>
      <dgm:spPr/>
      <dgm:t>
        <a:bodyPr/>
        <a:lstStyle/>
        <a:p>
          <a:r>
            <a:rPr lang="en-US" sz="1400" dirty="0">
              <a:latin typeface="+mn-lt"/>
            </a:rPr>
            <a:t>Exhaustive Testing</a:t>
          </a:r>
        </a:p>
      </dgm:t>
    </dgm:pt>
    <dgm:pt modelId="{E5B2C5C9-1141-4FAF-BB21-8A2611B7D5F4}" type="parTrans" cxnId="{2AC17E60-38E1-450F-B046-7DF94D77B755}">
      <dgm:prSet/>
      <dgm:spPr/>
      <dgm:t>
        <a:bodyPr/>
        <a:lstStyle/>
        <a:p>
          <a:endParaRPr lang="en-US" sz="1400" dirty="0">
            <a:latin typeface="+mn-lt"/>
          </a:endParaRPr>
        </a:p>
      </dgm:t>
    </dgm:pt>
    <dgm:pt modelId="{95E853F0-B3A2-4F44-B762-03916C821B9B}" type="sibTrans" cxnId="{2AC17E60-38E1-450F-B046-7DF94D77B755}">
      <dgm:prSet/>
      <dgm:spPr/>
      <dgm:t>
        <a:bodyPr/>
        <a:lstStyle/>
        <a:p>
          <a:endParaRPr lang="en-US" sz="1400">
            <a:latin typeface="+mn-lt"/>
          </a:endParaRPr>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zh-CN" altLang="en-US"/>
        </a:p>
      </dgm:t>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t>
        <a:bodyPr/>
        <a:lstStyle/>
        <a:p>
          <a:endParaRPr lang="zh-CN" altLang="en-US"/>
        </a:p>
      </dgm:t>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t>
        <a:bodyPr/>
        <a:lstStyle/>
        <a:p>
          <a:endParaRPr lang="zh-CN" altLang="en-US"/>
        </a:p>
      </dgm:t>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35095">
        <dgm:presLayoutVars>
          <dgm:chPref val="3"/>
        </dgm:presLayoutVars>
      </dgm:prSet>
      <dgm:spPr/>
      <dgm:t>
        <a:bodyPr/>
        <a:lstStyle/>
        <a:p>
          <a:endParaRPr lang="zh-CN" altLang="en-US"/>
        </a:p>
      </dgm:t>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t>
        <a:bodyPr/>
        <a:lstStyle/>
        <a:p>
          <a:endParaRPr lang="zh-CN" altLang="en-US"/>
        </a:p>
      </dgm:t>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35095">
        <dgm:presLayoutVars>
          <dgm:chPref val="3"/>
        </dgm:presLayoutVars>
      </dgm:prSet>
      <dgm:spPr/>
      <dgm:t>
        <a:bodyPr/>
        <a:lstStyle/>
        <a:p>
          <a:endParaRPr lang="zh-CN" altLang="en-US"/>
        </a:p>
      </dgm:t>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t>
        <a:bodyPr/>
        <a:lstStyle/>
        <a:p>
          <a:endParaRPr lang="zh-CN" altLang="en-US"/>
        </a:p>
      </dgm:t>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ScaleX="131766" custLinFactNeighborX="35095">
        <dgm:presLayoutVars>
          <dgm:chPref val="3"/>
        </dgm:presLayoutVars>
      </dgm:prSet>
      <dgm:spPr/>
      <dgm:t>
        <a:bodyPr/>
        <a:lstStyle/>
        <a:p>
          <a:endParaRPr lang="zh-CN" altLang="en-US"/>
        </a:p>
      </dgm:t>
    </dgm:pt>
    <dgm:pt modelId="{D50692F5-814E-41D6-9546-3ACF509594CA}" type="pres">
      <dgm:prSet presAssocID="{2B72F385-8F8D-4C93-9DBF-B165D7A11402}" presName="hierChild3" presStyleCnt="0"/>
      <dgm:spPr/>
    </dgm:pt>
    <dgm:pt modelId="{8771AD18-25E9-42C6-9DBE-CA7BFE6C24C9}" type="pres">
      <dgm:prSet presAssocID="{507E02F7-406E-4200-AF8D-AFCF5D9D2F96}" presName="Name17" presStyleLbl="parChTrans1D3" presStyleIdx="0" presStyleCnt="5"/>
      <dgm:spPr/>
      <dgm:t>
        <a:bodyPr/>
        <a:lstStyle/>
        <a:p>
          <a:endParaRPr lang="zh-CN" altLang="en-US"/>
        </a:p>
      </dgm:t>
    </dgm:pt>
    <dgm:pt modelId="{F38F9BF0-70DE-49A7-AB40-6113C97AC7EE}" type="pres">
      <dgm:prSet presAssocID="{6334F2D7-AD0E-48F3-84A8-80AAD4F336F4}" presName="hierRoot3" presStyleCnt="0"/>
      <dgm:spPr/>
    </dgm:pt>
    <dgm:pt modelId="{6710D185-D176-4B9D-A254-94BD3A134AEF}" type="pres">
      <dgm:prSet presAssocID="{6334F2D7-AD0E-48F3-84A8-80AAD4F336F4}" presName="composite3" presStyleCnt="0"/>
      <dgm:spPr/>
    </dgm:pt>
    <dgm:pt modelId="{EDC83641-7100-4554-BE70-546334E40C53}" type="pres">
      <dgm:prSet presAssocID="{6334F2D7-AD0E-48F3-84A8-80AAD4F336F4}" presName="background3" presStyleLbl="node3" presStyleIdx="0" presStyleCnt="5"/>
      <dgm:spPr/>
    </dgm:pt>
    <dgm:pt modelId="{FFD1CC92-950D-408B-839A-62F6A4D2E098}" type="pres">
      <dgm:prSet presAssocID="{6334F2D7-AD0E-48F3-84A8-80AAD4F336F4}" presName="text3" presStyleLbl="fgAcc3" presStyleIdx="0" presStyleCnt="5" custLinFactNeighborY="66653">
        <dgm:presLayoutVars>
          <dgm:chPref val="3"/>
        </dgm:presLayoutVars>
      </dgm:prSet>
      <dgm:spPr/>
      <dgm:t>
        <a:bodyPr/>
        <a:lstStyle/>
        <a:p>
          <a:endParaRPr lang="zh-CN" altLang="en-US"/>
        </a:p>
      </dgm:t>
    </dgm:pt>
    <dgm:pt modelId="{26B03D1D-F764-4754-8919-02583422A830}" type="pres">
      <dgm:prSet presAssocID="{6334F2D7-AD0E-48F3-84A8-80AAD4F336F4}" presName="hierChild4" presStyleCnt="0"/>
      <dgm:spPr/>
    </dgm:pt>
    <dgm:pt modelId="{BC1BB1C9-F285-4BDB-B37D-BED1A8947878}" type="pres">
      <dgm:prSet presAssocID="{0E3850C4-1384-4886-BE34-0356A2AB57B2}" presName="Name17" presStyleLbl="parChTrans1D3" presStyleIdx="1" presStyleCnt="5"/>
      <dgm:spPr/>
      <dgm:t>
        <a:bodyPr/>
        <a:lstStyle/>
        <a:p>
          <a:endParaRPr lang="zh-CN" altLang="en-US"/>
        </a:p>
      </dgm:t>
    </dgm:pt>
    <dgm:pt modelId="{5CC1B143-71D0-4676-8798-EC8AC9020BF7}" type="pres">
      <dgm:prSet presAssocID="{F504C648-67F2-4096-8367-2A962890410C}" presName="hierRoot3" presStyleCnt="0"/>
      <dgm:spPr/>
    </dgm:pt>
    <dgm:pt modelId="{579A443C-F109-45D5-9BE1-8FEA3D08F437}" type="pres">
      <dgm:prSet presAssocID="{F504C648-67F2-4096-8367-2A962890410C}" presName="composite3" presStyleCnt="0"/>
      <dgm:spPr/>
    </dgm:pt>
    <dgm:pt modelId="{36B2CA3D-029B-448E-9A26-C010FC22BD95}" type="pres">
      <dgm:prSet presAssocID="{F504C648-67F2-4096-8367-2A962890410C}" presName="background3" presStyleLbl="node3" presStyleIdx="1" presStyleCnt="5"/>
      <dgm:spPr/>
    </dgm:pt>
    <dgm:pt modelId="{46055351-BB07-4267-AC32-583F950564C2}" type="pres">
      <dgm:prSet presAssocID="{F504C648-67F2-4096-8367-2A962890410C}" presName="text3" presStyleLbl="fgAcc3" presStyleIdx="1" presStyleCnt="5" custLinFactNeighborY="66653">
        <dgm:presLayoutVars>
          <dgm:chPref val="3"/>
        </dgm:presLayoutVars>
      </dgm:prSet>
      <dgm:spPr/>
      <dgm:t>
        <a:bodyPr/>
        <a:lstStyle/>
        <a:p>
          <a:endParaRPr lang="zh-CN" altLang="en-US"/>
        </a:p>
      </dgm:t>
    </dgm:pt>
    <dgm:pt modelId="{5BD24351-9ACA-4E15-B204-3D6F52FA8891}" type="pres">
      <dgm:prSet presAssocID="{F504C648-67F2-4096-8367-2A962890410C}" presName="hierChild4" presStyleCnt="0"/>
      <dgm:spPr/>
    </dgm:pt>
    <dgm:pt modelId="{BA6054D3-817C-4108-8EEF-31653520B9C2}" type="pres">
      <dgm:prSet presAssocID="{F9B325D6-63B3-45D6-84E7-241AB08AC0B5}" presName="Name17" presStyleLbl="parChTrans1D3" presStyleIdx="2" presStyleCnt="5"/>
      <dgm:spPr/>
      <dgm:t>
        <a:bodyPr/>
        <a:lstStyle/>
        <a:p>
          <a:endParaRPr lang="zh-CN" altLang="en-US"/>
        </a:p>
      </dgm:t>
    </dgm:pt>
    <dgm:pt modelId="{40273FF2-BCFA-48D4-8FFD-919D35D5F2FC}" type="pres">
      <dgm:prSet presAssocID="{EE72DC38-D91A-4ABD-9EAD-A174B509BC3E}" presName="hierRoot3" presStyleCnt="0"/>
      <dgm:spPr/>
    </dgm:pt>
    <dgm:pt modelId="{E2F7C629-713C-462B-8E9D-76BBB781CBAA}" type="pres">
      <dgm:prSet presAssocID="{EE72DC38-D91A-4ABD-9EAD-A174B509BC3E}" presName="composite3" presStyleCnt="0"/>
      <dgm:spPr/>
    </dgm:pt>
    <dgm:pt modelId="{E02E485C-8C50-48C3-9DE1-EEE7C23EFC87}" type="pres">
      <dgm:prSet presAssocID="{EE72DC38-D91A-4ABD-9EAD-A174B509BC3E}" presName="background3" presStyleLbl="node3" presStyleIdx="2" presStyleCnt="5"/>
      <dgm:spPr/>
    </dgm:pt>
    <dgm:pt modelId="{4033EBB3-62E9-4BE7-B376-6F33D80AFABC}" type="pres">
      <dgm:prSet presAssocID="{EE72DC38-D91A-4ABD-9EAD-A174B509BC3E}" presName="text3" presStyleLbl="fgAcc3" presStyleIdx="2" presStyleCnt="5" custLinFactNeighborY="66653">
        <dgm:presLayoutVars>
          <dgm:chPref val="3"/>
        </dgm:presLayoutVars>
      </dgm:prSet>
      <dgm:spPr/>
      <dgm:t>
        <a:bodyPr/>
        <a:lstStyle/>
        <a:p>
          <a:endParaRPr lang="zh-CN" altLang="en-US"/>
        </a:p>
      </dgm:t>
    </dgm:pt>
    <dgm:pt modelId="{F4E01F5C-EABC-488A-9373-A5214FAE54C3}" type="pres">
      <dgm:prSet presAssocID="{EE72DC38-D91A-4ABD-9EAD-A174B509BC3E}" presName="hierChild4" presStyleCnt="0"/>
      <dgm:spPr/>
    </dgm:pt>
    <dgm:pt modelId="{AE9B1DE3-DD80-406A-9930-94064B042C9E}" type="pres">
      <dgm:prSet presAssocID="{009627D2-E706-44EF-A970-ABB0E171013E}" presName="Name17" presStyleLbl="parChTrans1D3" presStyleIdx="3" presStyleCnt="5"/>
      <dgm:spPr/>
      <dgm:t>
        <a:bodyPr/>
        <a:lstStyle/>
        <a:p>
          <a:endParaRPr lang="zh-CN" altLang="en-US"/>
        </a:p>
      </dgm:t>
    </dgm:pt>
    <dgm:pt modelId="{F0480742-A936-4A55-91E0-E015501DA5E1}" type="pres">
      <dgm:prSet presAssocID="{41BACAB8-B29D-427C-88F6-522F9D253BCA}" presName="hierRoot3" presStyleCnt="0"/>
      <dgm:spPr/>
    </dgm:pt>
    <dgm:pt modelId="{4650E17A-AA8F-4BB0-9054-44101DF29893}" type="pres">
      <dgm:prSet presAssocID="{41BACAB8-B29D-427C-88F6-522F9D253BCA}" presName="composite3" presStyleCnt="0"/>
      <dgm:spPr/>
    </dgm:pt>
    <dgm:pt modelId="{AD81FC1C-705D-491E-AF23-25B77EE267F3}" type="pres">
      <dgm:prSet presAssocID="{41BACAB8-B29D-427C-88F6-522F9D253BCA}" presName="background3" presStyleLbl="node3" presStyleIdx="3" presStyleCnt="5"/>
      <dgm:spPr/>
    </dgm:pt>
    <dgm:pt modelId="{1D8B8E7A-38DF-47C3-8B3D-7645700808CA}" type="pres">
      <dgm:prSet presAssocID="{41BACAB8-B29D-427C-88F6-522F9D253BCA}" presName="text3" presStyleLbl="fgAcc3" presStyleIdx="3" presStyleCnt="5" custScaleX="139017" custScaleY="113923" custLinFactNeighborY="66653">
        <dgm:presLayoutVars>
          <dgm:chPref val="3"/>
        </dgm:presLayoutVars>
      </dgm:prSet>
      <dgm:spPr/>
      <dgm:t>
        <a:bodyPr/>
        <a:lstStyle/>
        <a:p>
          <a:endParaRPr lang="zh-CN" altLang="en-US"/>
        </a:p>
      </dgm:t>
    </dgm:pt>
    <dgm:pt modelId="{C07F2068-43C1-49F0-B603-91B0549301D1}" type="pres">
      <dgm:prSet presAssocID="{41BACAB8-B29D-427C-88F6-522F9D253BCA}" presName="hierChild4" presStyleCnt="0"/>
      <dgm:spPr/>
    </dgm:pt>
    <dgm:pt modelId="{9B6AC9D8-27B7-425A-9A7F-E159CA164FDA}" type="pres">
      <dgm:prSet presAssocID="{E5B2C5C9-1141-4FAF-BB21-8A2611B7D5F4}" presName="Name17" presStyleLbl="parChTrans1D3" presStyleIdx="4" presStyleCnt="5"/>
      <dgm:spPr/>
      <dgm:t>
        <a:bodyPr/>
        <a:lstStyle/>
        <a:p>
          <a:endParaRPr lang="zh-CN" altLang="en-US"/>
        </a:p>
      </dgm:t>
    </dgm:pt>
    <dgm:pt modelId="{047CB8EF-5682-4D93-B94D-1D05248CD640}" type="pres">
      <dgm:prSet presAssocID="{886CBEA3-E903-4953-A31C-838B91A8D35F}" presName="hierRoot3" presStyleCnt="0"/>
      <dgm:spPr/>
    </dgm:pt>
    <dgm:pt modelId="{9B029EF5-39C3-4F81-9A1C-DE1F5E55F8D3}" type="pres">
      <dgm:prSet presAssocID="{886CBEA3-E903-4953-A31C-838B91A8D35F}" presName="composite3" presStyleCnt="0"/>
      <dgm:spPr/>
    </dgm:pt>
    <dgm:pt modelId="{952BB40E-9277-4B5B-8776-26CF9A8FEAF2}" type="pres">
      <dgm:prSet presAssocID="{886CBEA3-E903-4953-A31C-838B91A8D35F}" presName="background3" presStyleLbl="node3" presStyleIdx="4" presStyleCnt="5"/>
      <dgm:spPr/>
    </dgm:pt>
    <dgm:pt modelId="{5BDBF8D8-EE7C-4667-BFE7-F61DFC0E316C}" type="pres">
      <dgm:prSet presAssocID="{886CBEA3-E903-4953-A31C-838B91A8D35F}" presName="text3" presStyleLbl="fgAcc3" presStyleIdx="4" presStyleCnt="5" custLinFactNeighborY="66653">
        <dgm:presLayoutVars>
          <dgm:chPref val="3"/>
        </dgm:presLayoutVars>
      </dgm:prSet>
      <dgm:spPr/>
      <dgm:t>
        <a:bodyPr/>
        <a:lstStyle/>
        <a:p>
          <a:endParaRPr lang="zh-CN" altLang="en-US"/>
        </a:p>
      </dgm:t>
    </dgm:pt>
    <dgm:pt modelId="{48199622-FD72-4BFD-85E4-75606CFBCF9F}" type="pres">
      <dgm:prSet presAssocID="{886CBEA3-E903-4953-A31C-838B91A8D35F}" presName="hierChild4" presStyleCnt="0"/>
      <dgm:spPr/>
    </dgm:pt>
  </dgm:ptLst>
  <dgm:cxnLst>
    <dgm:cxn modelId="{110AFE76-F40D-4888-AA78-4E27EAF08CC1}" srcId="{73B3E0A6-1689-4CD7-97CC-0ACFCE85A22F}" destId="{34D5A14D-7CBF-453D-A0E0-002D4AA52EB0}" srcOrd="0" destOrd="0" parTransId="{3C81EA0C-449D-498E-B402-895E5F480D61}" sibTransId="{2E47692F-3BB1-4217-849C-D3D5C821C1D0}"/>
    <dgm:cxn modelId="{8A68A6FC-5F84-48A7-98AA-0E4914EE6C3B}" type="presOf" srcId="{E5B2C5C9-1141-4FAF-BB21-8A2611B7D5F4}" destId="{9B6AC9D8-27B7-425A-9A7F-E159CA164FDA}" srcOrd="0" destOrd="0" presId="urn:microsoft.com/office/officeart/2005/8/layout/hierarchy1"/>
    <dgm:cxn modelId="{3020CF8D-DC9B-4290-9B34-39FCFB3A5E84}" type="presOf" srcId="{3C81EA0C-449D-498E-B402-895E5F480D61}" destId="{A713159D-E131-47B9-975C-066CE099FEB5}"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A0EB85E8-42B1-4466-84ED-3CE31B82BF42}" type="presOf" srcId="{34D5A14D-7CBF-453D-A0E0-002D4AA52EB0}" destId="{1BE7186D-7D48-42A9-8833-6E5C77BAAC68}" srcOrd="0" destOrd="0" presId="urn:microsoft.com/office/officeart/2005/8/layout/hierarchy1"/>
    <dgm:cxn modelId="{63921410-738F-4FEC-8946-5CE8A40771E9}" type="presOf" srcId="{009627D2-E706-44EF-A970-ABB0E171013E}" destId="{AE9B1DE3-DD80-406A-9930-94064B042C9E}" srcOrd="0" destOrd="0" presId="urn:microsoft.com/office/officeart/2005/8/layout/hierarchy1"/>
    <dgm:cxn modelId="{7932DEAC-DCB1-4FAE-9B82-D7BE9BBCA3AE}" type="presOf" srcId="{68F2DCE6-4D35-4E62-94B1-F4EA431736A7}" destId="{62CD6E91-C8CC-4C81-9C0F-815E00609526}" srcOrd="0" destOrd="0" presId="urn:microsoft.com/office/officeart/2005/8/layout/hierarchy1"/>
    <dgm:cxn modelId="{3465DC51-E7C0-4845-95F2-907CA8D639A6}" srcId="{F3CBD7B5-8050-47BA-9CF0-9F7FD68E1E05}" destId="{73B3E0A6-1689-4CD7-97CC-0ACFCE85A22F}" srcOrd="0" destOrd="0" parTransId="{0784C5D2-5EDA-4B06-A38D-EC9E4A4331F7}" sibTransId="{0ED1F3B4-5BD6-4F9D-8AB7-00D4AF8E5E9B}"/>
    <dgm:cxn modelId="{D9259D9E-BC81-462C-A025-A1C54363F3CF}" type="presOf" srcId="{3FD60A0D-945E-4544-8EB7-0C316AB042A3}" destId="{C9DFB936-2253-4504-81F0-8EB67B1E2F7C}" srcOrd="0" destOrd="0" presId="urn:microsoft.com/office/officeart/2005/8/layout/hierarchy1"/>
    <dgm:cxn modelId="{0DBCB0F3-E7DE-43F5-80D8-45BEF45D35B4}" srcId="{2B72F385-8F8D-4C93-9DBF-B165D7A11402}" destId="{EE72DC38-D91A-4ABD-9EAD-A174B509BC3E}" srcOrd="2" destOrd="0" parTransId="{F9B325D6-63B3-45D6-84E7-241AB08AC0B5}" sibTransId="{5668A5D5-F514-4B3F-A98A-9FFA8F7A6F26}"/>
    <dgm:cxn modelId="{169B6293-D145-4B68-A826-C7AD9573AA8A}" type="presOf" srcId="{F3CBD7B5-8050-47BA-9CF0-9F7FD68E1E05}" destId="{A23A1E30-DE53-449F-944A-796D773B3D46}" srcOrd="0" destOrd="0" presId="urn:microsoft.com/office/officeart/2005/8/layout/hierarchy1"/>
    <dgm:cxn modelId="{399878B5-7527-4917-BF1E-FD2C38B3091B}" type="presOf" srcId="{EE72DC38-D91A-4ABD-9EAD-A174B509BC3E}" destId="{4033EBB3-62E9-4BE7-B376-6F33D80AFABC}" srcOrd="0" destOrd="0" presId="urn:microsoft.com/office/officeart/2005/8/layout/hierarchy1"/>
    <dgm:cxn modelId="{860D0969-1FAD-4760-8255-B9545BE06DB2}" type="presOf" srcId="{886CBEA3-E903-4953-A31C-838B91A8D35F}" destId="{5BDBF8D8-EE7C-4667-BFE7-F61DFC0E316C}" srcOrd="0" destOrd="0" presId="urn:microsoft.com/office/officeart/2005/8/layout/hierarchy1"/>
    <dgm:cxn modelId="{99A48693-E813-42EC-90D5-CDE151A58EB2}" type="presOf" srcId="{73B3E0A6-1689-4CD7-97CC-0ACFCE85A22F}" destId="{0632854E-520D-4018-8D53-AD6CDAD2F97D}" srcOrd="0" destOrd="0" presId="urn:microsoft.com/office/officeart/2005/8/layout/hierarchy1"/>
    <dgm:cxn modelId="{19B02691-AFD5-4E8E-9692-F09A1A40C2A8}" type="presOf" srcId="{507E02F7-406E-4200-AF8D-AFCF5D9D2F96}" destId="{8771AD18-25E9-42C6-9DBE-CA7BFE6C24C9}" srcOrd="0" destOrd="0" presId="urn:microsoft.com/office/officeart/2005/8/layout/hierarchy1"/>
    <dgm:cxn modelId="{650DE459-B8FC-46AD-BCAD-A1F0644F8DA9}" srcId="{2B72F385-8F8D-4C93-9DBF-B165D7A11402}" destId="{6334F2D7-AD0E-48F3-84A8-80AAD4F336F4}" srcOrd="0" destOrd="0" parTransId="{507E02F7-406E-4200-AF8D-AFCF5D9D2F96}" sibTransId="{61B6723C-C0AB-4B56-AA4D-037D2AC22417}"/>
    <dgm:cxn modelId="{D4BA1AA1-4340-4270-8906-0756744195AF}" type="presOf" srcId="{6334F2D7-AD0E-48F3-84A8-80AAD4F336F4}" destId="{FFD1CC92-950D-408B-839A-62F6A4D2E098}" srcOrd="0" destOrd="0" presId="urn:microsoft.com/office/officeart/2005/8/layout/hierarchy1"/>
    <dgm:cxn modelId="{50399C8C-945C-4D8C-8863-EFC188C483FF}" type="presOf" srcId="{0E3850C4-1384-4886-BE34-0356A2AB57B2}" destId="{BC1BB1C9-F285-4BDB-B37D-BED1A8947878}" srcOrd="0" destOrd="0" presId="urn:microsoft.com/office/officeart/2005/8/layout/hierarchy1"/>
    <dgm:cxn modelId="{752C26A2-6C08-43A5-9556-28149E7780C9}" type="presOf" srcId="{F504C648-67F2-4096-8367-2A962890410C}" destId="{46055351-BB07-4267-AC32-583F950564C2}" srcOrd="0" destOrd="0" presId="urn:microsoft.com/office/officeart/2005/8/layout/hierarchy1"/>
    <dgm:cxn modelId="{411AD7B5-B64E-4C77-A4E7-CAAA4BFCEAFB}" type="presOf" srcId="{41BACAB8-B29D-427C-88F6-522F9D253BCA}" destId="{1D8B8E7A-38DF-47C3-8B3D-7645700808CA}" srcOrd="0" destOrd="0" presId="urn:microsoft.com/office/officeart/2005/8/layout/hierarchy1"/>
    <dgm:cxn modelId="{133126B3-4AE4-42EB-AE04-149101D9FDE5}" type="presOf" srcId="{2B72F385-8F8D-4C93-9DBF-B165D7A11402}" destId="{23C8F0AE-A092-43C7-B2D8-2840797ACB3E}"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7C06B7F1-7EED-4E54-82C9-A3D78DEA467E}" srcId="{2B72F385-8F8D-4C93-9DBF-B165D7A11402}" destId="{F504C648-67F2-4096-8367-2A962890410C}" srcOrd="1" destOrd="0" parTransId="{0E3850C4-1384-4886-BE34-0356A2AB57B2}" sibTransId="{701CE580-4E2D-4109-906F-AB44BAF74888}"/>
    <dgm:cxn modelId="{74C397D1-C73C-4CEC-A5ED-CF34621E2635}" type="presOf" srcId="{A8E8C253-15FC-44FE-9032-D6CA2F24FC6D}" destId="{C2D9E983-1793-4081-9C6C-7D9B6C47867C}" srcOrd="0" destOrd="0" presId="urn:microsoft.com/office/officeart/2005/8/layout/hierarchy1"/>
    <dgm:cxn modelId="{2AC17E60-38E1-450F-B046-7DF94D77B755}" srcId="{2B72F385-8F8D-4C93-9DBF-B165D7A11402}" destId="{886CBEA3-E903-4953-A31C-838B91A8D35F}" srcOrd="4" destOrd="0" parTransId="{E5B2C5C9-1141-4FAF-BB21-8A2611B7D5F4}" sibTransId="{95E853F0-B3A2-4F44-B762-03916C821B9B}"/>
    <dgm:cxn modelId="{CDCA7A2D-AA9C-47DA-8ADE-7FD1D18D7A22}" srcId="{2B72F385-8F8D-4C93-9DBF-B165D7A11402}" destId="{41BACAB8-B29D-427C-88F6-522F9D253BCA}" srcOrd="3" destOrd="0" parTransId="{009627D2-E706-44EF-A970-ABB0E171013E}" sibTransId="{1F6350BA-D754-4932-8391-5DFF6E29AD96}"/>
    <dgm:cxn modelId="{4100E89D-A8E9-42F5-A37E-D23AC3556E2E}" type="presOf" srcId="{F9B325D6-63B3-45D6-84E7-241AB08AC0B5}" destId="{BA6054D3-817C-4108-8EEF-31653520B9C2}" srcOrd="0" destOrd="0" presId="urn:microsoft.com/office/officeart/2005/8/layout/hierarchy1"/>
    <dgm:cxn modelId="{CBD2AC96-2056-47D2-BE3F-B94A9AA728B0}" type="presParOf" srcId="{A23A1E30-DE53-449F-944A-796D773B3D46}" destId="{DA69B56E-120B-4A00-A723-735CD5C07CAC}" srcOrd="0" destOrd="0" presId="urn:microsoft.com/office/officeart/2005/8/layout/hierarchy1"/>
    <dgm:cxn modelId="{8B44E4EF-B4C1-425E-8635-74E28C57E9C8}" type="presParOf" srcId="{DA69B56E-120B-4A00-A723-735CD5C07CAC}" destId="{41538F48-D9CC-4D3B-86F6-7A0024C93B5F}" srcOrd="0" destOrd="0" presId="urn:microsoft.com/office/officeart/2005/8/layout/hierarchy1"/>
    <dgm:cxn modelId="{AEF57094-04F3-4B7E-B27A-8550719D88E6}" type="presParOf" srcId="{41538F48-D9CC-4D3B-86F6-7A0024C93B5F}" destId="{006B005C-C894-4BBD-8AA1-80BF7EBBE6EF}" srcOrd="0" destOrd="0" presId="urn:microsoft.com/office/officeart/2005/8/layout/hierarchy1"/>
    <dgm:cxn modelId="{C5984627-C8F5-486C-A6D2-22ADF2286F08}" type="presParOf" srcId="{41538F48-D9CC-4D3B-86F6-7A0024C93B5F}" destId="{0632854E-520D-4018-8D53-AD6CDAD2F97D}" srcOrd="1" destOrd="0" presId="urn:microsoft.com/office/officeart/2005/8/layout/hierarchy1"/>
    <dgm:cxn modelId="{50BC7B89-D38C-41C0-8FAD-B809554C4A81}" type="presParOf" srcId="{DA69B56E-120B-4A00-A723-735CD5C07CAC}" destId="{BB338773-E977-437F-97FA-36990B6EF821}" srcOrd="1" destOrd="0" presId="urn:microsoft.com/office/officeart/2005/8/layout/hierarchy1"/>
    <dgm:cxn modelId="{B63BBB0B-DF96-4390-BF85-348A31093280}" type="presParOf" srcId="{BB338773-E977-437F-97FA-36990B6EF821}" destId="{A713159D-E131-47B9-975C-066CE099FEB5}" srcOrd="0" destOrd="0" presId="urn:microsoft.com/office/officeart/2005/8/layout/hierarchy1"/>
    <dgm:cxn modelId="{FD46BFAA-01B4-451D-9616-FFA1EAC3BA85}" type="presParOf" srcId="{BB338773-E977-437F-97FA-36990B6EF821}" destId="{FA149465-AF47-409E-B0C4-890348B0C211}" srcOrd="1" destOrd="0" presId="urn:microsoft.com/office/officeart/2005/8/layout/hierarchy1"/>
    <dgm:cxn modelId="{4B6095A2-8312-4823-9048-6BF252E68655}" type="presParOf" srcId="{FA149465-AF47-409E-B0C4-890348B0C211}" destId="{AEC8516E-9A49-4ECF-90C8-873262171724}" srcOrd="0" destOrd="0" presId="urn:microsoft.com/office/officeart/2005/8/layout/hierarchy1"/>
    <dgm:cxn modelId="{9862AC95-9388-42D4-8F22-5BF70EB38BE6}" type="presParOf" srcId="{AEC8516E-9A49-4ECF-90C8-873262171724}" destId="{DD905250-991C-4257-8696-31EA26F4FD49}" srcOrd="0" destOrd="0" presId="urn:microsoft.com/office/officeart/2005/8/layout/hierarchy1"/>
    <dgm:cxn modelId="{48F56214-74B2-46A7-984F-C43A84C8A5D5}" type="presParOf" srcId="{AEC8516E-9A49-4ECF-90C8-873262171724}" destId="{1BE7186D-7D48-42A9-8833-6E5C77BAAC68}" srcOrd="1" destOrd="0" presId="urn:microsoft.com/office/officeart/2005/8/layout/hierarchy1"/>
    <dgm:cxn modelId="{D26B590B-3042-4FCA-98D8-4F620564DB37}" type="presParOf" srcId="{FA149465-AF47-409E-B0C4-890348B0C211}" destId="{47F41855-C342-46C3-9B49-638402613B9E}" srcOrd="1" destOrd="0" presId="urn:microsoft.com/office/officeart/2005/8/layout/hierarchy1"/>
    <dgm:cxn modelId="{DEF2D38F-D80E-4434-B3EC-8A15C53350A5}" type="presParOf" srcId="{BB338773-E977-437F-97FA-36990B6EF821}" destId="{C2D9E983-1793-4081-9C6C-7D9B6C47867C}" srcOrd="2" destOrd="0" presId="urn:microsoft.com/office/officeart/2005/8/layout/hierarchy1"/>
    <dgm:cxn modelId="{1D3B405A-EF5A-400F-A815-091A2372C34A}" type="presParOf" srcId="{BB338773-E977-437F-97FA-36990B6EF821}" destId="{3F42CD17-1A5D-4FAB-AAB1-76075E236056}" srcOrd="3" destOrd="0" presId="urn:microsoft.com/office/officeart/2005/8/layout/hierarchy1"/>
    <dgm:cxn modelId="{E9BAB44A-7A04-48F2-B087-4E0154E230C3}" type="presParOf" srcId="{3F42CD17-1A5D-4FAB-AAB1-76075E236056}" destId="{84E2DCAE-DCBA-478D-B430-FBE01C776586}" srcOrd="0" destOrd="0" presId="urn:microsoft.com/office/officeart/2005/8/layout/hierarchy1"/>
    <dgm:cxn modelId="{3CD25374-86B2-47D8-950E-D49A6224EE74}" type="presParOf" srcId="{84E2DCAE-DCBA-478D-B430-FBE01C776586}" destId="{A5BBDE45-6DFD-4C5D-B582-3C6192AF644F}" srcOrd="0" destOrd="0" presId="urn:microsoft.com/office/officeart/2005/8/layout/hierarchy1"/>
    <dgm:cxn modelId="{BCCD500E-30C4-4E29-8B86-72A5F6284A92}" type="presParOf" srcId="{84E2DCAE-DCBA-478D-B430-FBE01C776586}" destId="{C9DFB936-2253-4504-81F0-8EB67B1E2F7C}" srcOrd="1" destOrd="0" presId="urn:microsoft.com/office/officeart/2005/8/layout/hierarchy1"/>
    <dgm:cxn modelId="{45D38937-6929-4A5C-A669-7BDE653B91DC}" type="presParOf" srcId="{3F42CD17-1A5D-4FAB-AAB1-76075E236056}" destId="{65C6087A-55E3-4F74-8AC7-383FFC7841C4}" srcOrd="1" destOrd="0" presId="urn:microsoft.com/office/officeart/2005/8/layout/hierarchy1"/>
    <dgm:cxn modelId="{44AE0058-5B52-45D2-A43B-0D1EBEEFBBE2}" type="presParOf" srcId="{BB338773-E977-437F-97FA-36990B6EF821}" destId="{62CD6E91-C8CC-4C81-9C0F-815E00609526}" srcOrd="4" destOrd="0" presId="urn:microsoft.com/office/officeart/2005/8/layout/hierarchy1"/>
    <dgm:cxn modelId="{72DE9198-B70A-4CE1-8226-21273A59FC0A}" type="presParOf" srcId="{BB338773-E977-437F-97FA-36990B6EF821}" destId="{A0C8854A-B78C-4F7C-8743-6BE9D64E9524}" srcOrd="5" destOrd="0" presId="urn:microsoft.com/office/officeart/2005/8/layout/hierarchy1"/>
    <dgm:cxn modelId="{E7005597-B12A-489F-8C5F-0D9C47075D5E}" type="presParOf" srcId="{A0C8854A-B78C-4F7C-8743-6BE9D64E9524}" destId="{5131E2B5-B103-4DDE-BDD8-7B0784AF1024}" srcOrd="0" destOrd="0" presId="urn:microsoft.com/office/officeart/2005/8/layout/hierarchy1"/>
    <dgm:cxn modelId="{2661A2FA-7823-4584-B97C-1D0E1A0B3BE5}" type="presParOf" srcId="{5131E2B5-B103-4DDE-BDD8-7B0784AF1024}" destId="{50DEDFF3-BB51-4D26-A7A1-F22113C179EE}" srcOrd="0" destOrd="0" presId="urn:microsoft.com/office/officeart/2005/8/layout/hierarchy1"/>
    <dgm:cxn modelId="{53D79428-E694-4E1D-B236-53F091422F5C}" type="presParOf" srcId="{5131E2B5-B103-4DDE-BDD8-7B0784AF1024}" destId="{23C8F0AE-A092-43C7-B2D8-2840797ACB3E}" srcOrd="1" destOrd="0" presId="urn:microsoft.com/office/officeart/2005/8/layout/hierarchy1"/>
    <dgm:cxn modelId="{EE9B8C31-47CF-4B27-89A2-58E00FA57A73}" type="presParOf" srcId="{A0C8854A-B78C-4F7C-8743-6BE9D64E9524}" destId="{D50692F5-814E-41D6-9546-3ACF509594CA}" srcOrd="1" destOrd="0" presId="urn:microsoft.com/office/officeart/2005/8/layout/hierarchy1"/>
    <dgm:cxn modelId="{5D344C89-6A4D-4A98-BCA8-A5CDA079C23C}" type="presParOf" srcId="{D50692F5-814E-41D6-9546-3ACF509594CA}" destId="{8771AD18-25E9-42C6-9DBE-CA7BFE6C24C9}" srcOrd="0" destOrd="0" presId="urn:microsoft.com/office/officeart/2005/8/layout/hierarchy1"/>
    <dgm:cxn modelId="{9475A6F3-3932-4F58-AADC-C05F388EA8BE}" type="presParOf" srcId="{D50692F5-814E-41D6-9546-3ACF509594CA}" destId="{F38F9BF0-70DE-49A7-AB40-6113C97AC7EE}" srcOrd="1" destOrd="0" presId="urn:microsoft.com/office/officeart/2005/8/layout/hierarchy1"/>
    <dgm:cxn modelId="{977F5824-0E07-47EC-A24F-27F7A51D5A8D}" type="presParOf" srcId="{F38F9BF0-70DE-49A7-AB40-6113C97AC7EE}" destId="{6710D185-D176-4B9D-A254-94BD3A134AEF}" srcOrd="0" destOrd="0" presId="urn:microsoft.com/office/officeart/2005/8/layout/hierarchy1"/>
    <dgm:cxn modelId="{A6FDE7A6-3BD4-40E9-91F2-956AD8DDD80D}" type="presParOf" srcId="{6710D185-D176-4B9D-A254-94BD3A134AEF}" destId="{EDC83641-7100-4554-BE70-546334E40C53}" srcOrd="0" destOrd="0" presId="urn:microsoft.com/office/officeart/2005/8/layout/hierarchy1"/>
    <dgm:cxn modelId="{87EB3009-BA0B-4E35-B1B1-96197E32802B}" type="presParOf" srcId="{6710D185-D176-4B9D-A254-94BD3A134AEF}" destId="{FFD1CC92-950D-408B-839A-62F6A4D2E098}" srcOrd="1" destOrd="0" presId="urn:microsoft.com/office/officeart/2005/8/layout/hierarchy1"/>
    <dgm:cxn modelId="{E4100628-C6C8-421E-833C-41D76108C66E}" type="presParOf" srcId="{F38F9BF0-70DE-49A7-AB40-6113C97AC7EE}" destId="{26B03D1D-F764-4754-8919-02583422A830}" srcOrd="1" destOrd="0" presId="urn:microsoft.com/office/officeart/2005/8/layout/hierarchy1"/>
    <dgm:cxn modelId="{45004751-91B6-4BC0-B98B-0889F6A212CC}" type="presParOf" srcId="{D50692F5-814E-41D6-9546-3ACF509594CA}" destId="{BC1BB1C9-F285-4BDB-B37D-BED1A8947878}" srcOrd="2" destOrd="0" presId="urn:microsoft.com/office/officeart/2005/8/layout/hierarchy1"/>
    <dgm:cxn modelId="{9878F7BB-084B-4F5F-850C-32CDB7C18883}" type="presParOf" srcId="{D50692F5-814E-41D6-9546-3ACF509594CA}" destId="{5CC1B143-71D0-4676-8798-EC8AC9020BF7}" srcOrd="3" destOrd="0" presId="urn:microsoft.com/office/officeart/2005/8/layout/hierarchy1"/>
    <dgm:cxn modelId="{C94CEAAC-61D7-4EBD-8FC1-A1F5127EA538}" type="presParOf" srcId="{5CC1B143-71D0-4676-8798-EC8AC9020BF7}" destId="{579A443C-F109-45D5-9BE1-8FEA3D08F437}" srcOrd="0" destOrd="0" presId="urn:microsoft.com/office/officeart/2005/8/layout/hierarchy1"/>
    <dgm:cxn modelId="{FE49A8FC-9F97-462A-A32B-C1E0186BCC14}" type="presParOf" srcId="{579A443C-F109-45D5-9BE1-8FEA3D08F437}" destId="{36B2CA3D-029B-448E-9A26-C010FC22BD95}" srcOrd="0" destOrd="0" presId="urn:microsoft.com/office/officeart/2005/8/layout/hierarchy1"/>
    <dgm:cxn modelId="{D6ED8738-83E2-45DA-B1F0-5F5DC95F2990}" type="presParOf" srcId="{579A443C-F109-45D5-9BE1-8FEA3D08F437}" destId="{46055351-BB07-4267-AC32-583F950564C2}" srcOrd="1" destOrd="0" presId="urn:microsoft.com/office/officeart/2005/8/layout/hierarchy1"/>
    <dgm:cxn modelId="{12EDC48D-FB63-4439-BA93-C4D81F6BE2F9}" type="presParOf" srcId="{5CC1B143-71D0-4676-8798-EC8AC9020BF7}" destId="{5BD24351-9ACA-4E15-B204-3D6F52FA8891}" srcOrd="1" destOrd="0" presId="urn:microsoft.com/office/officeart/2005/8/layout/hierarchy1"/>
    <dgm:cxn modelId="{D7371AD8-F925-4544-B297-628A8C1D1A4F}" type="presParOf" srcId="{D50692F5-814E-41D6-9546-3ACF509594CA}" destId="{BA6054D3-817C-4108-8EEF-31653520B9C2}" srcOrd="4" destOrd="0" presId="urn:microsoft.com/office/officeart/2005/8/layout/hierarchy1"/>
    <dgm:cxn modelId="{308B6CDD-5D0A-4EF3-A4F9-2833276D2E62}" type="presParOf" srcId="{D50692F5-814E-41D6-9546-3ACF509594CA}" destId="{40273FF2-BCFA-48D4-8FFD-919D35D5F2FC}" srcOrd="5" destOrd="0" presId="urn:microsoft.com/office/officeart/2005/8/layout/hierarchy1"/>
    <dgm:cxn modelId="{12EE22C5-896F-4D96-BFE5-E6C99E482911}" type="presParOf" srcId="{40273FF2-BCFA-48D4-8FFD-919D35D5F2FC}" destId="{E2F7C629-713C-462B-8E9D-76BBB781CBAA}" srcOrd="0" destOrd="0" presId="urn:microsoft.com/office/officeart/2005/8/layout/hierarchy1"/>
    <dgm:cxn modelId="{51D5B075-3875-4E51-A3F8-510687CA7731}" type="presParOf" srcId="{E2F7C629-713C-462B-8E9D-76BBB781CBAA}" destId="{E02E485C-8C50-48C3-9DE1-EEE7C23EFC87}" srcOrd="0" destOrd="0" presId="urn:microsoft.com/office/officeart/2005/8/layout/hierarchy1"/>
    <dgm:cxn modelId="{09641444-D089-4ED5-ABAA-1B7A459C2A85}" type="presParOf" srcId="{E2F7C629-713C-462B-8E9D-76BBB781CBAA}" destId="{4033EBB3-62E9-4BE7-B376-6F33D80AFABC}" srcOrd="1" destOrd="0" presId="urn:microsoft.com/office/officeart/2005/8/layout/hierarchy1"/>
    <dgm:cxn modelId="{29EA32BA-1C74-476B-8342-1200D213E428}" type="presParOf" srcId="{40273FF2-BCFA-48D4-8FFD-919D35D5F2FC}" destId="{F4E01F5C-EABC-488A-9373-A5214FAE54C3}" srcOrd="1" destOrd="0" presId="urn:microsoft.com/office/officeart/2005/8/layout/hierarchy1"/>
    <dgm:cxn modelId="{797C19AD-1FF0-4E36-9D67-247867DF4388}" type="presParOf" srcId="{D50692F5-814E-41D6-9546-3ACF509594CA}" destId="{AE9B1DE3-DD80-406A-9930-94064B042C9E}" srcOrd="6" destOrd="0" presId="urn:microsoft.com/office/officeart/2005/8/layout/hierarchy1"/>
    <dgm:cxn modelId="{F05E377B-D595-4566-AEC5-F08912D4D85F}" type="presParOf" srcId="{D50692F5-814E-41D6-9546-3ACF509594CA}" destId="{F0480742-A936-4A55-91E0-E015501DA5E1}" srcOrd="7" destOrd="0" presId="urn:microsoft.com/office/officeart/2005/8/layout/hierarchy1"/>
    <dgm:cxn modelId="{EEFC6094-8A9E-43DE-AADE-D3E496F1CBF8}" type="presParOf" srcId="{F0480742-A936-4A55-91E0-E015501DA5E1}" destId="{4650E17A-AA8F-4BB0-9054-44101DF29893}" srcOrd="0" destOrd="0" presId="urn:microsoft.com/office/officeart/2005/8/layout/hierarchy1"/>
    <dgm:cxn modelId="{471DDDC6-01D2-4881-B546-E614A1A880E4}" type="presParOf" srcId="{4650E17A-AA8F-4BB0-9054-44101DF29893}" destId="{AD81FC1C-705D-491E-AF23-25B77EE267F3}" srcOrd="0" destOrd="0" presId="urn:microsoft.com/office/officeart/2005/8/layout/hierarchy1"/>
    <dgm:cxn modelId="{C69AFB73-0BBF-485C-9F75-70092135F14C}" type="presParOf" srcId="{4650E17A-AA8F-4BB0-9054-44101DF29893}" destId="{1D8B8E7A-38DF-47C3-8B3D-7645700808CA}" srcOrd="1" destOrd="0" presId="urn:microsoft.com/office/officeart/2005/8/layout/hierarchy1"/>
    <dgm:cxn modelId="{69560DF4-79F0-4789-8592-80B612D1A3BE}" type="presParOf" srcId="{F0480742-A936-4A55-91E0-E015501DA5E1}" destId="{C07F2068-43C1-49F0-B603-91B0549301D1}" srcOrd="1" destOrd="0" presId="urn:microsoft.com/office/officeart/2005/8/layout/hierarchy1"/>
    <dgm:cxn modelId="{807CA714-3550-4EA2-B1DD-A1D5A019215E}" type="presParOf" srcId="{D50692F5-814E-41D6-9546-3ACF509594CA}" destId="{9B6AC9D8-27B7-425A-9A7F-E159CA164FDA}" srcOrd="8" destOrd="0" presId="urn:microsoft.com/office/officeart/2005/8/layout/hierarchy1"/>
    <dgm:cxn modelId="{AB5324FF-DEF1-4719-A417-A8B0FDEAC5A5}" type="presParOf" srcId="{D50692F5-814E-41D6-9546-3ACF509594CA}" destId="{047CB8EF-5682-4D93-B94D-1D05248CD640}" srcOrd="9" destOrd="0" presId="urn:microsoft.com/office/officeart/2005/8/layout/hierarchy1"/>
    <dgm:cxn modelId="{ED7E4CB6-436F-4BF3-BE8C-7C3224F180A6}" type="presParOf" srcId="{047CB8EF-5682-4D93-B94D-1D05248CD640}" destId="{9B029EF5-39C3-4F81-9A1C-DE1F5E55F8D3}" srcOrd="0" destOrd="0" presId="urn:microsoft.com/office/officeart/2005/8/layout/hierarchy1"/>
    <dgm:cxn modelId="{B897CFF9-6742-4F4D-BE2E-C0460EF1B5B6}" type="presParOf" srcId="{9B029EF5-39C3-4F81-9A1C-DE1F5E55F8D3}" destId="{952BB40E-9277-4B5B-8776-26CF9A8FEAF2}" srcOrd="0" destOrd="0" presId="urn:microsoft.com/office/officeart/2005/8/layout/hierarchy1"/>
    <dgm:cxn modelId="{2E5713D4-CC94-4567-AAA8-73DE1341EDA2}" type="presParOf" srcId="{9B029EF5-39C3-4F81-9A1C-DE1F5E55F8D3}" destId="{5BDBF8D8-EE7C-4667-BFE7-F61DFC0E316C}" srcOrd="1" destOrd="0" presId="urn:microsoft.com/office/officeart/2005/8/layout/hierarchy1"/>
    <dgm:cxn modelId="{AAAF0E95-9556-4330-9631-9D21738747C8}" type="presParOf" srcId="{047CB8EF-5682-4D93-B94D-1D05248CD640}" destId="{48199622-FD72-4BFD-85E4-75606CFBCF9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600" dirty="0"/>
            <a:t>Functional Testing Techniques</a:t>
          </a:r>
          <a:endParaRPr lang="en-US" sz="1600" dirty="0"/>
        </a:p>
      </dgm:t>
    </dgm:pt>
    <dgm:pt modelId="{0784C5D2-5EDA-4B06-A38D-EC9E4A4331F7}" type="parTrans" cxnId="{3465DC51-E7C0-4845-95F2-907CA8D639A6}">
      <dgm:prSet/>
      <dgm:spPr/>
      <dgm:t>
        <a:bodyPr/>
        <a:lstStyle/>
        <a:p>
          <a:endParaRPr lang="en-US" sz="1600"/>
        </a:p>
      </dgm:t>
    </dgm:pt>
    <dgm:pt modelId="{0ED1F3B4-5BD6-4F9D-8AB7-00D4AF8E5E9B}" type="sibTrans" cxnId="{3465DC51-E7C0-4845-95F2-907CA8D639A6}">
      <dgm:prSet/>
      <dgm:spPr/>
      <dgm:t>
        <a:bodyPr/>
        <a:lstStyle/>
        <a:p>
          <a:endParaRPr lang="en-US" sz="1600"/>
        </a:p>
      </dgm:t>
    </dgm:pt>
    <dgm:pt modelId="{34D5A14D-7CBF-453D-A0E0-002D4AA52EB0}">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t>Equivalence Class Partitioning</a:t>
          </a:r>
        </a:p>
      </dgm:t>
    </dgm:pt>
    <dgm:pt modelId="{3C81EA0C-449D-498E-B402-895E5F480D61}" type="parTrans" cxnId="{110AFE76-F40D-4888-AA78-4E27EAF08CC1}">
      <dgm:prSet/>
      <dgm:spPr/>
      <dgm:t>
        <a:bodyPr/>
        <a:lstStyle/>
        <a:p>
          <a:endParaRPr lang="en-US" sz="1600" dirty="0"/>
        </a:p>
      </dgm:t>
    </dgm:pt>
    <dgm:pt modelId="{2E47692F-3BB1-4217-849C-D3D5C821C1D0}" type="sibTrans" cxnId="{110AFE76-F40D-4888-AA78-4E27EAF08CC1}">
      <dgm:prSet/>
      <dgm:spPr/>
      <dgm:t>
        <a:bodyPr/>
        <a:lstStyle/>
        <a:p>
          <a:endParaRPr lang="en-US" sz="1600"/>
        </a:p>
      </dgm:t>
    </dgm:pt>
    <dgm:pt modelId="{2B72F385-8F8D-4C93-9DBF-B165D7A11402}">
      <dgm:prSet phldrT="[Text]" custT="1"/>
      <dgm:spPr/>
      <dgm:t>
        <a:bodyPr/>
        <a:lstStyle/>
        <a:p>
          <a:r>
            <a:rPr lang="en-US" sz="1600" dirty="0"/>
            <a:t>Combinatorial Analysis</a:t>
          </a:r>
        </a:p>
      </dgm:t>
    </dgm:pt>
    <dgm:pt modelId="{68F2DCE6-4D35-4E62-94B1-F4EA431736A7}" type="parTrans" cxnId="{B4C4CAFF-B84A-49C3-B9C8-EEB4B4F5327D}">
      <dgm:prSet/>
      <dgm:spPr/>
      <dgm:t>
        <a:bodyPr/>
        <a:lstStyle/>
        <a:p>
          <a:endParaRPr lang="en-US" sz="1600" dirty="0"/>
        </a:p>
      </dgm:t>
    </dgm:pt>
    <dgm:pt modelId="{DF68CF87-A0B7-43B7-A267-B04CEFBA94A1}" type="sibTrans" cxnId="{B4C4CAFF-B84A-49C3-B9C8-EEB4B4F5327D}">
      <dgm:prSet/>
      <dgm:spPr/>
      <dgm:t>
        <a:bodyPr/>
        <a:lstStyle/>
        <a:p>
          <a:endParaRPr lang="en-US" sz="1600"/>
        </a:p>
      </dgm:t>
    </dgm:pt>
    <dgm:pt modelId="{3FD60A0D-945E-4544-8EB7-0C316AB042A3}">
      <dgm:prSet phldrT="[Text]" custT="1"/>
      <dgm:spPr/>
      <dgm:t>
        <a:bodyPr/>
        <a:lstStyle/>
        <a:p>
          <a:r>
            <a:rPr lang="en-US" sz="1600" dirty="0"/>
            <a:t>Boundary Value Analysis</a:t>
          </a:r>
        </a:p>
      </dgm:t>
    </dgm:pt>
    <dgm:pt modelId="{14BDBFD6-2600-4724-9E40-09F2984B3046}" type="sibTrans" cxnId="{6A3F1A71-AC88-4D53-9E0D-E4B3A0B796B8}">
      <dgm:prSet/>
      <dgm:spPr/>
      <dgm:t>
        <a:bodyPr/>
        <a:lstStyle/>
        <a:p>
          <a:endParaRPr lang="en-US" sz="1600"/>
        </a:p>
      </dgm:t>
    </dgm:pt>
    <dgm:pt modelId="{A8E8C253-15FC-44FE-9032-D6CA2F24FC6D}" type="parTrans" cxnId="{6A3F1A71-AC88-4D53-9E0D-E4B3A0B796B8}">
      <dgm:prSet/>
      <dgm:spPr/>
      <dgm:t>
        <a:bodyPr/>
        <a:lstStyle/>
        <a:p>
          <a:endParaRPr lang="en-US" sz="1600" dirty="0"/>
        </a:p>
      </dgm:t>
    </dgm:pt>
    <dgm:pt modelId="{F75DFFFE-12E0-4BC5-B709-3EA381979DDD}">
      <dgm:prSet phldrT="[Text]" custT="1"/>
      <dgm:spPr/>
      <dgm:t>
        <a:bodyPr/>
        <a:lstStyle/>
        <a:p>
          <a:r>
            <a:rPr lang="en-US" sz="1600" dirty="0"/>
            <a:t>Combinatorial</a:t>
          </a:r>
          <a:r>
            <a:rPr lang="zh-CN" altLang="en-US" sz="1600" dirty="0"/>
            <a:t> </a:t>
          </a:r>
          <a:r>
            <a:rPr lang="en-US" sz="1600" dirty="0"/>
            <a:t>Test(pair-wise through n-wise)</a:t>
          </a:r>
        </a:p>
      </dgm:t>
    </dgm:pt>
    <dgm:pt modelId="{4FDF4825-D844-4C0E-8803-D75855AB4DA1}" type="parTrans" cxnId="{ABD7426B-4CF9-480A-A904-351C5D9C079F}">
      <dgm:prSet/>
      <dgm:spPr/>
      <dgm:t>
        <a:bodyPr/>
        <a:lstStyle/>
        <a:p>
          <a:endParaRPr lang="zh-CN" altLang="en-US"/>
        </a:p>
      </dgm:t>
    </dgm:pt>
    <dgm:pt modelId="{D4B9A55D-8782-4722-B776-F6851950AC2A}" type="sibTrans" cxnId="{ABD7426B-4CF9-480A-A904-351C5D9C079F}">
      <dgm:prSet/>
      <dgm:spPr/>
      <dgm:t>
        <a:bodyPr/>
        <a:lstStyle/>
        <a:p>
          <a:endParaRPr lang="zh-CN" altLang="en-US"/>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zh-CN" altLang="en-US"/>
        </a:p>
      </dgm:t>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6775" custLinFactNeighborY="-40297">
        <dgm:presLayoutVars>
          <dgm:chPref val="3"/>
        </dgm:presLayoutVars>
      </dgm:prSet>
      <dgm:spPr/>
      <dgm:t>
        <a:bodyPr/>
        <a:lstStyle/>
        <a:p>
          <a:endParaRPr lang="zh-CN" altLang="en-US"/>
        </a:p>
      </dgm:t>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t>
        <a:bodyPr/>
        <a:lstStyle/>
        <a:p>
          <a:endParaRPr lang="zh-CN" altLang="en-US"/>
        </a:p>
      </dgm:t>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6465">
        <dgm:presLayoutVars>
          <dgm:chPref val="3"/>
        </dgm:presLayoutVars>
      </dgm:prSet>
      <dgm:spPr/>
      <dgm:t>
        <a:bodyPr/>
        <a:lstStyle/>
        <a:p>
          <a:endParaRPr lang="zh-CN" altLang="en-US"/>
        </a:p>
      </dgm:t>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t>
        <a:bodyPr/>
        <a:lstStyle/>
        <a:p>
          <a:endParaRPr lang="zh-CN" altLang="en-US"/>
        </a:p>
      </dgm:t>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6465">
        <dgm:presLayoutVars>
          <dgm:chPref val="3"/>
        </dgm:presLayoutVars>
      </dgm:prSet>
      <dgm:spPr/>
      <dgm:t>
        <a:bodyPr/>
        <a:lstStyle/>
        <a:p>
          <a:endParaRPr lang="zh-CN" altLang="en-US"/>
        </a:p>
      </dgm:t>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t>
        <a:bodyPr/>
        <a:lstStyle/>
        <a:p>
          <a:endParaRPr lang="zh-CN" altLang="en-US"/>
        </a:p>
      </dgm:t>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ScaleX="112546" custLinFactNeighborX="0">
        <dgm:presLayoutVars>
          <dgm:chPref val="3"/>
        </dgm:presLayoutVars>
      </dgm:prSet>
      <dgm:spPr/>
      <dgm:t>
        <a:bodyPr/>
        <a:lstStyle/>
        <a:p>
          <a:endParaRPr lang="zh-CN" altLang="en-US"/>
        </a:p>
      </dgm:t>
    </dgm:pt>
    <dgm:pt modelId="{D50692F5-814E-41D6-9546-3ACF509594CA}" type="pres">
      <dgm:prSet presAssocID="{2B72F385-8F8D-4C93-9DBF-B165D7A11402}" presName="hierChild3" presStyleCnt="0"/>
      <dgm:spPr/>
    </dgm:pt>
    <dgm:pt modelId="{B6A54D59-D145-4376-BE9B-84A9B7F7736F}" type="pres">
      <dgm:prSet presAssocID="{4FDF4825-D844-4C0E-8803-D75855AB4DA1}" presName="Name17" presStyleLbl="parChTrans1D3" presStyleIdx="0" presStyleCnt="1"/>
      <dgm:spPr/>
      <dgm:t>
        <a:bodyPr/>
        <a:lstStyle/>
        <a:p>
          <a:endParaRPr lang="zh-CN" altLang="en-US"/>
        </a:p>
      </dgm:t>
    </dgm:pt>
    <dgm:pt modelId="{85D2041D-C0F2-48B8-B2CE-DE01E7235D4C}" type="pres">
      <dgm:prSet presAssocID="{F75DFFFE-12E0-4BC5-B709-3EA381979DDD}" presName="hierRoot3" presStyleCnt="0"/>
      <dgm:spPr/>
    </dgm:pt>
    <dgm:pt modelId="{A897ED1B-2805-431F-821D-6EE9EA83902B}" type="pres">
      <dgm:prSet presAssocID="{F75DFFFE-12E0-4BC5-B709-3EA381979DDD}" presName="composite3" presStyleCnt="0"/>
      <dgm:spPr/>
    </dgm:pt>
    <dgm:pt modelId="{1ED78F78-7AD1-4F25-91F1-829B63DC687C}" type="pres">
      <dgm:prSet presAssocID="{F75DFFFE-12E0-4BC5-B709-3EA381979DDD}" presName="background3" presStyleLbl="node3" presStyleIdx="0" presStyleCnt="1"/>
      <dgm:spPr/>
    </dgm:pt>
    <dgm:pt modelId="{079BAA73-2983-41FB-BBDC-068BD9D23BF8}" type="pres">
      <dgm:prSet presAssocID="{F75DFFFE-12E0-4BC5-B709-3EA381979DDD}" presName="text3" presStyleLbl="fgAcc3" presStyleIdx="0" presStyleCnt="1" custScaleX="119621">
        <dgm:presLayoutVars>
          <dgm:chPref val="3"/>
        </dgm:presLayoutVars>
      </dgm:prSet>
      <dgm:spPr/>
      <dgm:t>
        <a:bodyPr/>
        <a:lstStyle/>
        <a:p>
          <a:endParaRPr lang="zh-CN" altLang="en-US"/>
        </a:p>
      </dgm:t>
    </dgm:pt>
    <dgm:pt modelId="{065E1717-1AC2-40A7-B1B2-C584180AFA59}" type="pres">
      <dgm:prSet presAssocID="{F75DFFFE-12E0-4BC5-B709-3EA381979DDD}" presName="hierChild4" presStyleCnt="0"/>
      <dgm:spPr/>
    </dgm:pt>
  </dgm:ptLst>
  <dgm:cxnLst>
    <dgm:cxn modelId="{1B6B3490-7131-45FA-8333-33F95BBB2F48}" type="presOf" srcId="{F75DFFFE-12E0-4BC5-B709-3EA381979DDD}" destId="{079BAA73-2983-41FB-BBDC-068BD9D23BF8}" srcOrd="0" destOrd="0" presId="urn:microsoft.com/office/officeart/2005/8/layout/hierarchy1"/>
    <dgm:cxn modelId="{3465DC51-E7C0-4845-95F2-907CA8D639A6}" srcId="{F3CBD7B5-8050-47BA-9CF0-9F7FD68E1E05}" destId="{73B3E0A6-1689-4CD7-97CC-0ACFCE85A22F}" srcOrd="0" destOrd="0" parTransId="{0784C5D2-5EDA-4B06-A38D-EC9E4A4331F7}" sibTransId="{0ED1F3B4-5BD6-4F9D-8AB7-00D4AF8E5E9B}"/>
    <dgm:cxn modelId="{C3A51556-8A0E-43B1-8909-4A4C0E9C7D78}" type="presOf" srcId="{2B72F385-8F8D-4C93-9DBF-B165D7A11402}" destId="{23C8F0AE-A092-43C7-B2D8-2840797ACB3E}" srcOrd="0" destOrd="0" presId="urn:microsoft.com/office/officeart/2005/8/layout/hierarchy1"/>
    <dgm:cxn modelId="{82BA8F29-BE26-4AB8-99BA-AA7AA78F2331}" type="presOf" srcId="{3C81EA0C-449D-498E-B402-895E5F480D61}" destId="{A713159D-E131-47B9-975C-066CE099FEB5}" srcOrd="0" destOrd="0" presId="urn:microsoft.com/office/officeart/2005/8/layout/hierarchy1"/>
    <dgm:cxn modelId="{18EB8E33-B4AB-463E-8FFD-31087D0973CE}" type="presOf" srcId="{A8E8C253-15FC-44FE-9032-D6CA2F24FC6D}" destId="{C2D9E983-1793-4081-9C6C-7D9B6C47867C}" srcOrd="0" destOrd="0" presId="urn:microsoft.com/office/officeart/2005/8/layout/hierarchy1"/>
    <dgm:cxn modelId="{ABD7426B-4CF9-480A-A904-351C5D9C079F}" srcId="{2B72F385-8F8D-4C93-9DBF-B165D7A11402}" destId="{F75DFFFE-12E0-4BC5-B709-3EA381979DDD}" srcOrd="0" destOrd="0" parTransId="{4FDF4825-D844-4C0E-8803-D75855AB4DA1}" sibTransId="{D4B9A55D-8782-4722-B776-F6851950AC2A}"/>
    <dgm:cxn modelId="{B4C4CAFF-B84A-49C3-B9C8-EEB4B4F5327D}" srcId="{73B3E0A6-1689-4CD7-97CC-0ACFCE85A22F}" destId="{2B72F385-8F8D-4C93-9DBF-B165D7A11402}" srcOrd="2" destOrd="0" parTransId="{68F2DCE6-4D35-4E62-94B1-F4EA431736A7}" sibTransId="{DF68CF87-A0B7-43B7-A267-B04CEFBA94A1}"/>
    <dgm:cxn modelId="{C0404122-34AA-4476-9155-811335507F3D}" type="presOf" srcId="{4FDF4825-D844-4C0E-8803-D75855AB4DA1}" destId="{B6A54D59-D145-4376-BE9B-84A9B7F7736F}"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8D51BE4B-0640-4D42-9542-E79B9D4E6A70}" type="presOf" srcId="{34D5A14D-7CBF-453D-A0E0-002D4AA52EB0}" destId="{1BE7186D-7D48-42A9-8833-6E5C77BAAC68}" srcOrd="0" destOrd="0" presId="urn:microsoft.com/office/officeart/2005/8/layout/hierarchy1"/>
    <dgm:cxn modelId="{197DA009-3D3F-4019-9A57-DA76F36D5F52}" type="presOf" srcId="{F3CBD7B5-8050-47BA-9CF0-9F7FD68E1E05}" destId="{A23A1E30-DE53-449F-944A-796D773B3D46}" srcOrd="0" destOrd="0" presId="urn:microsoft.com/office/officeart/2005/8/layout/hierarchy1"/>
    <dgm:cxn modelId="{110AFE76-F40D-4888-AA78-4E27EAF08CC1}" srcId="{73B3E0A6-1689-4CD7-97CC-0ACFCE85A22F}" destId="{34D5A14D-7CBF-453D-A0E0-002D4AA52EB0}" srcOrd="0" destOrd="0" parTransId="{3C81EA0C-449D-498E-B402-895E5F480D61}" sibTransId="{2E47692F-3BB1-4217-849C-D3D5C821C1D0}"/>
    <dgm:cxn modelId="{63320F36-693B-40A0-8E4E-E67B8438A02D}" type="presOf" srcId="{3FD60A0D-945E-4544-8EB7-0C316AB042A3}" destId="{C9DFB936-2253-4504-81F0-8EB67B1E2F7C}" srcOrd="0" destOrd="0" presId="urn:microsoft.com/office/officeart/2005/8/layout/hierarchy1"/>
    <dgm:cxn modelId="{27CAA1D7-E4A6-4C6A-B824-2BCD0767A301}" type="presOf" srcId="{68F2DCE6-4D35-4E62-94B1-F4EA431736A7}" destId="{62CD6E91-C8CC-4C81-9C0F-815E00609526}" srcOrd="0" destOrd="0" presId="urn:microsoft.com/office/officeart/2005/8/layout/hierarchy1"/>
    <dgm:cxn modelId="{0E924F6A-A6C0-4321-8FA6-CD514E6FE54C}" type="presOf" srcId="{73B3E0A6-1689-4CD7-97CC-0ACFCE85A22F}" destId="{0632854E-520D-4018-8D53-AD6CDAD2F97D}" srcOrd="0" destOrd="0" presId="urn:microsoft.com/office/officeart/2005/8/layout/hierarchy1"/>
    <dgm:cxn modelId="{6DD258F2-1A61-459A-9BEF-557E103F6F47}" type="presParOf" srcId="{A23A1E30-DE53-449F-944A-796D773B3D46}" destId="{DA69B56E-120B-4A00-A723-735CD5C07CAC}" srcOrd="0" destOrd="0" presId="urn:microsoft.com/office/officeart/2005/8/layout/hierarchy1"/>
    <dgm:cxn modelId="{0876D079-4A89-41AB-98FE-56D4A8640D63}" type="presParOf" srcId="{DA69B56E-120B-4A00-A723-735CD5C07CAC}" destId="{41538F48-D9CC-4D3B-86F6-7A0024C93B5F}" srcOrd="0" destOrd="0" presId="urn:microsoft.com/office/officeart/2005/8/layout/hierarchy1"/>
    <dgm:cxn modelId="{579F4063-7273-4CAE-9EE5-6A5CAAF373AB}" type="presParOf" srcId="{41538F48-D9CC-4D3B-86F6-7A0024C93B5F}" destId="{006B005C-C894-4BBD-8AA1-80BF7EBBE6EF}" srcOrd="0" destOrd="0" presId="urn:microsoft.com/office/officeart/2005/8/layout/hierarchy1"/>
    <dgm:cxn modelId="{3DF920A0-5018-44B8-A3E8-47CD797DC58B}" type="presParOf" srcId="{41538F48-D9CC-4D3B-86F6-7A0024C93B5F}" destId="{0632854E-520D-4018-8D53-AD6CDAD2F97D}" srcOrd="1" destOrd="0" presId="urn:microsoft.com/office/officeart/2005/8/layout/hierarchy1"/>
    <dgm:cxn modelId="{711720BD-1A3F-47FD-BB65-FC05AF2D8ED3}" type="presParOf" srcId="{DA69B56E-120B-4A00-A723-735CD5C07CAC}" destId="{BB338773-E977-437F-97FA-36990B6EF821}" srcOrd="1" destOrd="0" presId="urn:microsoft.com/office/officeart/2005/8/layout/hierarchy1"/>
    <dgm:cxn modelId="{C3D13B34-BD29-4B8C-8FDB-B0C6A8E969D6}" type="presParOf" srcId="{BB338773-E977-437F-97FA-36990B6EF821}" destId="{A713159D-E131-47B9-975C-066CE099FEB5}" srcOrd="0" destOrd="0" presId="urn:microsoft.com/office/officeart/2005/8/layout/hierarchy1"/>
    <dgm:cxn modelId="{8B1E1B5C-0162-4044-9B7E-FA4FE27556C5}" type="presParOf" srcId="{BB338773-E977-437F-97FA-36990B6EF821}" destId="{FA149465-AF47-409E-B0C4-890348B0C211}" srcOrd="1" destOrd="0" presId="urn:microsoft.com/office/officeart/2005/8/layout/hierarchy1"/>
    <dgm:cxn modelId="{C923E918-F3BF-47B3-8E34-8279047FABF2}" type="presParOf" srcId="{FA149465-AF47-409E-B0C4-890348B0C211}" destId="{AEC8516E-9A49-4ECF-90C8-873262171724}" srcOrd="0" destOrd="0" presId="urn:microsoft.com/office/officeart/2005/8/layout/hierarchy1"/>
    <dgm:cxn modelId="{A87ACCBB-D25C-4E4E-9C8A-DFD4FE4F5121}" type="presParOf" srcId="{AEC8516E-9A49-4ECF-90C8-873262171724}" destId="{DD905250-991C-4257-8696-31EA26F4FD49}" srcOrd="0" destOrd="0" presId="urn:microsoft.com/office/officeart/2005/8/layout/hierarchy1"/>
    <dgm:cxn modelId="{A7E4BA92-0249-4FC3-B595-83FAF72C9E0F}" type="presParOf" srcId="{AEC8516E-9A49-4ECF-90C8-873262171724}" destId="{1BE7186D-7D48-42A9-8833-6E5C77BAAC68}" srcOrd="1" destOrd="0" presId="urn:microsoft.com/office/officeart/2005/8/layout/hierarchy1"/>
    <dgm:cxn modelId="{37944E3A-D25A-44C6-A547-99FEE84F1D6C}" type="presParOf" srcId="{FA149465-AF47-409E-B0C4-890348B0C211}" destId="{47F41855-C342-46C3-9B49-638402613B9E}" srcOrd="1" destOrd="0" presId="urn:microsoft.com/office/officeart/2005/8/layout/hierarchy1"/>
    <dgm:cxn modelId="{C616328C-65BD-4BC2-8CF7-825C057B62F1}" type="presParOf" srcId="{BB338773-E977-437F-97FA-36990B6EF821}" destId="{C2D9E983-1793-4081-9C6C-7D9B6C47867C}" srcOrd="2" destOrd="0" presId="urn:microsoft.com/office/officeart/2005/8/layout/hierarchy1"/>
    <dgm:cxn modelId="{D40F11E4-BBEE-4D89-A9C7-437C166B40FC}" type="presParOf" srcId="{BB338773-E977-437F-97FA-36990B6EF821}" destId="{3F42CD17-1A5D-4FAB-AAB1-76075E236056}" srcOrd="3" destOrd="0" presId="urn:microsoft.com/office/officeart/2005/8/layout/hierarchy1"/>
    <dgm:cxn modelId="{19ABDA2F-7182-486D-AFD1-3BEA36FE1EF6}" type="presParOf" srcId="{3F42CD17-1A5D-4FAB-AAB1-76075E236056}" destId="{84E2DCAE-DCBA-478D-B430-FBE01C776586}" srcOrd="0" destOrd="0" presId="urn:microsoft.com/office/officeart/2005/8/layout/hierarchy1"/>
    <dgm:cxn modelId="{C9BB7B80-8D05-4C2D-ACF7-110DB680A2B3}" type="presParOf" srcId="{84E2DCAE-DCBA-478D-B430-FBE01C776586}" destId="{A5BBDE45-6DFD-4C5D-B582-3C6192AF644F}" srcOrd="0" destOrd="0" presId="urn:microsoft.com/office/officeart/2005/8/layout/hierarchy1"/>
    <dgm:cxn modelId="{BFD5252E-7BE1-40DD-A5F0-7223D58E29FF}" type="presParOf" srcId="{84E2DCAE-DCBA-478D-B430-FBE01C776586}" destId="{C9DFB936-2253-4504-81F0-8EB67B1E2F7C}" srcOrd="1" destOrd="0" presId="urn:microsoft.com/office/officeart/2005/8/layout/hierarchy1"/>
    <dgm:cxn modelId="{3793B8BC-A553-4ACE-92A7-897EAD4C272B}" type="presParOf" srcId="{3F42CD17-1A5D-4FAB-AAB1-76075E236056}" destId="{65C6087A-55E3-4F74-8AC7-383FFC7841C4}" srcOrd="1" destOrd="0" presId="urn:microsoft.com/office/officeart/2005/8/layout/hierarchy1"/>
    <dgm:cxn modelId="{D6CA7D38-A5AE-48AA-880E-C7594B8BD258}" type="presParOf" srcId="{BB338773-E977-437F-97FA-36990B6EF821}" destId="{62CD6E91-C8CC-4C81-9C0F-815E00609526}" srcOrd="4" destOrd="0" presId="urn:microsoft.com/office/officeart/2005/8/layout/hierarchy1"/>
    <dgm:cxn modelId="{8B716743-28B8-4572-A2D5-4C475DE060F1}" type="presParOf" srcId="{BB338773-E977-437F-97FA-36990B6EF821}" destId="{A0C8854A-B78C-4F7C-8743-6BE9D64E9524}" srcOrd="5" destOrd="0" presId="urn:microsoft.com/office/officeart/2005/8/layout/hierarchy1"/>
    <dgm:cxn modelId="{FC6ECD8C-25AC-4669-8BDC-B65728DC7962}" type="presParOf" srcId="{A0C8854A-B78C-4F7C-8743-6BE9D64E9524}" destId="{5131E2B5-B103-4DDE-BDD8-7B0784AF1024}" srcOrd="0" destOrd="0" presId="urn:microsoft.com/office/officeart/2005/8/layout/hierarchy1"/>
    <dgm:cxn modelId="{B3FFF667-39DA-4ABB-9999-1D46D1EF805A}" type="presParOf" srcId="{5131E2B5-B103-4DDE-BDD8-7B0784AF1024}" destId="{50DEDFF3-BB51-4D26-A7A1-F22113C179EE}" srcOrd="0" destOrd="0" presId="urn:microsoft.com/office/officeart/2005/8/layout/hierarchy1"/>
    <dgm:cxn modelId="{037D8887-1B71-4C93-A6A9-EE21C6668BBE}" type="presParOf" srcId="{5131E2B5-B103-4DDE-BDD8-7B0784AF1024}" destId="{23C8F0AE-A092-43C7-B2D8-2840797ACB3E}" srcOrd="1" destOrd="0" presId="urn:microsoft.com/office/officeart/2005/8/layout/hierarchy1"/>
    <dgm:cxn modelId="{022D4876-0622-4CEC-9185-160D19F7F374}" type="presParOf" srcId="{A0C8854A-B78C-4F7C-8743-6BE9D64E9524}" destId="{D50692F5-814E-41D6-9546-3ACF509594CA}" srcOrd="1" destOrd="0" presId="urn:microsoft.com/office/officeart/2005/8/layout/hierarchy1"/>
    <dgm:cxn modelId="{17077C2E-3D9D-4422-9482-6C24E054EC4C}" type="presParOf" srcId="{D50692F5-814E-41D6-9546-3ACF509594CA}" destId="{B6A54D59-D145-4376-BE9B-84A9B7F7736F}" srcOrd="0" destOrd="0" presId="urn:microsoft.com/office/officeart/2005/8/layout/hierarchy1"/>
    <dgm:cxn modelId="{19D1B3CB-20A2-4AA0-9DC7-68FA6D75356A}" type="presParOf" srcId="{D50692F5-814E-41D6-9546-3ACF509594CA}" destId="{85D2041D-C0F2-48B8-B2CE-DE01E7235D4C}" srcOrd="1" destOrd="0" presId="urn:microsoft.com/office/officeart/2005/8/layout/hierarchy1"/>
    <dgm:cxn modelId="{6657F18E-A22F-482D-A434-21E855B6F642}" type="presParOf" srcId="{85D2041D-C0F2-48B8-B2CE-DE01E7235D4C}" destId="{A897ED1B-2805-431F-821D-6EE9EA83902B}" srcOrd="0" destOrd="0" presId="urn:microsoft.com/office/officeart/2005/8/layout/hierarchy1"/>
    <dgm:cxn modelId="{1B834F1C-4542-4ADC-877C-7B4C578B562B}" type="presParOf" srcId="{A897ED1B-2805-431F-821D-6EE9EA83902B}" destId="{1ED78F78-7AD1-4F25-91F1-829B63DC687C}" srcOrd="0" destOrd="0" presId="urn:microsoft.com/office/officeart/2005/8/layout/hierarchy1"/>
    <dgm:cxn modelId="{4804D704-08BF-4810-833C-50CF244B9BB8}" type="presParOf" srcId="{A897ED1B-2805-431F-821D-6EE9EA83902B}" destId="{079BAA73-2983-41FB-BBDC-068BD9D23BF8}" srcOrd="1" destOrd="0" presId="urn:microsoft.com/office/officeart/2005/8/layout/hierarchy1"/>
    <dgm:cxn modelId="{0BD11989-2D75-437D-9A3B-8B1D7AD7070D}" type="presParOf" srcId="{85D2041D-C0F2-48B8-B2CE-DE01E7235D4C}" destId="{065E1717-1AC2-40A7-B1B2-C584180AFA5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a:t>Functional Testing Techniques</a:t>
          </a:r>
          <a:endParaRPr lang="en-US" sz="1400" dirty="0"/>
        </a:p>
      </dgm:t>
    </dgm:pt>
    <dgm:pt modelId="{0784C5D2-5EDA-4B06-A38D-EC9E4A4331F7}" type="parTrans" cxnId="{3465DC51-E7C0-4845-95F2-907CA8D639A6}">
      <dgm:prSet/>
      <dgm:spPr/>
      <dgm:t>
        <a:bodyPr/>
        <a:lstStyle/>
        <a:p>
          <a:endParaRPr lang="en-US" sz="1400"/>
        </a:p>
      </dgm:t>
    </dgm:pt>
    <dgm:pt modelId="{0ED1F3B4-5BD6-4F9D-8AB7-00D4AF8E5E9B}" type="sibTrans" cxnId="{3465DC51-E7C0-4845-95F2-907CA8D639A6}">
      <dgm:prSet/>
      <dgm:spPr/>
      <dgm:t>
        <a:bodyPr/>
        <a:lstStyle/>
        <a:p>
          <a:endParaRPr lang="en-US" sz="1400"/>
        </a:p>
      </dgm:t>
    </dgm:pt>
    <dgm:pt modelId="{34D5A14D-7CBF-453D-A0E0-002D4AA52EB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a:t>Equivalence Class Partitioning</a:t>
          </a:r>
        </a:p>
      </dgm:t>
    </dgm:pt>
    <dgm:pt modelId="{3C81EA0C-449D-498E-B402-895E5F480D61}" type="parTrans" cxnId="{110AFE76-F40D-4888-AA78-4E27EAF08CC1}">
      <dgm:prSet/>
      <dgm:spPr/>
      <dgm:t>
        <a:bodyPr/>
        <a:lstStyle/>
        <a:p>
          <a:endParaRPr lang="en-US" sz="1400" dirty="0"/>
        </a:p>
      </dgm:t>
    </dgm:pt>
    <dgm:pt modelId="{2E47692F-3BB1-4217-849C-D3D5C821C1D0}" type="sibTrans" cxnId="{110AFE76-F40D-4888-AA78-4E27EAF08CC1}">
      <dgm:prSet/>
      <dgm:spPr/>
      <dgm:t>
        <a:bodyPr/>
        <a:lstStyle/>
        <a:p>
          <a:endParaRPr lang="en-US" sz="1400"/>
        </a:p>
      </dgm:t>
    </dgm:pt>
    <dgm:pt modelId="{2B72F385-8F8D-4C93-9DBF-B165D7A11402}">
      <dgm:prSet phldrT="[Text]" custT="1"/>
      <dgm:spPr/>
      <dgm:t>
        <a:bodyPr/>
        <a:lstStyle/>
        <a:p>
          <a:r>
            <a:rPr lang="en-US" sz="1400" dirty="0"/>
            <a:t>Combinatorial Analysis</a:t>
          </a:r>
        </a:p>
      </dgm:t>
    </dgm:pt>
    <dgm:pt modelId="{68F2DCE6-4D35-4E62-94B1-F4EA431736A7}" type="parTrans" cxnId="{B4C4CAFF-B84A-49C3-B9C8-EEB4B4F5327D}">
      <dgm:prSet/>
      <dgm:spPr/>
      <dgm:t>
        <a:bodyPr/>
        <a:lstStyle/>
        <a:p>
          <a:endParaRPr lang="en-US" sz="1400" dirty="0"/>
        </a:p>
      </dgm:t>
    </dgm:pt>
    <dgm:pt modelId="{DF68CF87-A0B7-43B7-A267-B04CEFBA94A1}" type="sibTrans" cxnId="{B4C4CAFF-B84A-49C3-B9C8-EEB4B4F5327D}">
      <dgm:prSet/>
      <dgm:spPr/>
      <dgm:t>
        <a:bodyPr/>
        <a:lstStyle/>
        <a:p>
          <a:endParaRPr lang="en-US" sz="1400"/>
        </a:p>
      </dgm:t>
    </dgm:pt>
    <dgm:pt modelId="{6334F2D7-AD0E-48F3-84A8-80AAD4F336F4}">
      <dgm:prSet custT="1"/>
      <dgm:spPr/>
      <dgm:t>
        <a:bodyPr/>
        <a:lstStyle/>
        <a:p>
          <a:r>
            <a:rPr lang="en-US" sz="1400" dirty="0"/>
            <a:t>Each Choice Once(EC)</a:t>
          </a:r>
        </a:p>
      </dgm:t>
    </dgm:pt>
    <dgm:pt modelId="{507E02F7-406E-4200-AF8D-AFCF5D9D2F96}" type="parTrans" cxnId="{650DE459-B8FC-46AD-BCAD-A1F0644F8DA9}">
      <dgm:prSet/>
      <dgm:spPr/>
      <dgm:t>
        <a:bodyPr/>
        <a:lstStyle/>
        <a:p>
          <a:endParaRPr lang="en-US" sz="1400" dirty="0"/>
        </a:p>
      </dgm:t>
    </dgm:pt>
    <dgm:pt modelId="{61B6723C-C0AB-4B56-AA4D-037D2AC22417}" type="sibTrans" cxnId="{650DE459-B8FC-46AD-BCAD-A1F0644F8DA9}">
      <dgm:prSet/>
      <dgm:spPr/>
      <dgm:t>
        <a:bodyPr/>
        <a:lstStyle/>
        <a:p>
          <a:endParaRPr lang="en-US" sz="1400"/>
        </a:p>
      </dgm:t>
    </dgm:pt>
    <dgm:pt modelId="{F504C648-67F2-4096-8367-2A962890410C}">
      <dgm:prSet custT="1"/>
      <dgm:spPr/>
      <dgm:t>
        <a:bodyPr/>
        <a:lstStyle/>
        <a:p>
          <a:r>
            <a:rPr lang="en-US" sz="1400" dirty="0"/>
            <a:t>Base Choice(BC)</a:t>
          </a:r>
        </a:p>
      </dgm:t>
    </dgm:pt>
    <dgm:pt modelId="{0E3850C4-1384-4886-BE34-0356A2AB57B2}" type="parTrans" cxnId="{7C06B7F1-7EED-4E54-82C9-A3D78DEA467E}">
      <dgm:prSet/>
      <dgm:spPr/>
      <dgm:t>
        <a:bodyPr/>
        <a:lstStyle/>
        <a:p>
          <a:endParaRPr lang="en-US" sz="1400" dirty="0"/>
        </a:p>
      </dgm:t>
    </dgm:pt>
    <dgm:pt modelId="{701CE580-4E2D-4109-906F-AB44BAF74888}" type="sibTrans" cxnId="{7C06B7F1-7EED-4E54-82C9-A3D78DEA467E}">
      <dgm:prSet/>
      <dgm:spPr/>
      <dgm:t>
        <a:bodyPr/>
        <a:lstStyle/>
        <a:p>
          <a:endParaRPr lang="en-US" sz="1400"/>
        </a:p>
      </dgm:t>
    </dgm:pt>
    <dgm:pt modelId="{3FD60A0D-945E-4544-8EB7-0C316AB042A3}">
      <dgm:prSet phldrT="[Text]" custT="1"/>
      <dgm:spPr/>
      <dgm:t>
        <a:bodyPr/>
        <a:lstStyle/>
        <a:p>
          <a:r>
            <a:rPr lang="en-US" sz="1400" dirty="0"/>
            <a:t>Boundary Value Analysis</a:t>
          </a:r>
        </a:p>
      </dgm:t>
    </dgm:pt>
    <dgm:pt modelId="{14BDBFD6-2600-4724-9E40-09F2984B3046}" type="sibTrans" cxnId="{6A3F1A71-AC88-4D53-9E0D-E4B3A0B796B8}">
      <dgm:prSet/>
      <dgm:spPr/>
      <dgm:t>
        <a:bodyPr/>
        <a:lstStyle/>
        <a:p>
          <a:endParaRPr lang="en-US" sz="1400"/>
        </a:p>
      </dgm:t>
    </dgm:pt>
    <dgm:pt modelId="{A8E8C253-15FC-44FE-9032-D6CA2F24FC6D}" type="parTrans" cxnId="{6A3F1A71-AC88-4D53-9E0D-E4B3A0B796B8}">
      <dgm:prSet/>
      <dgm:spPr/>
      <dgm:t>
        <a:bodyPr/>
        <a:lstStyle/>
        <a:p>
          <a:endParaRPr lang="en-US" sz="1400" dirty="0"/>
        </a:p>
      </dgm:t>
    </dgm:pt>
    <dgm:pt modelId="{EE72DC38-D91A-4ABD-9EAD-A174B509BC3E}">
      <dgm:prSet custT="1"/>
      <dgm:spPr/>
      <dgm:t>
        <a:bodyPr/>
        <a:lstStyle/>
        <a:p>
          <a:r>
            <a:rPr lang="en-US" sz="1400" dirty="0"/>
            <a:t>Orthogonal Array(OA)</a:t>
          </a:r>
        </a:p>
      </dgm:t>
    </dgm:pt>
    <dgm:pt modelId="{F9B325D6-63B3-45D6-84E7-241AB08AC0B5}" type="parTrans" cxnId="{0DBCB0F3-E7DE-43F5-80D8-45BEF45D35B4}">
      <dgm:prSet/>
      <dgm:spPr/>
      <dgm:t>
        <a:bodyPr/>
        <a:lstStyle/>
        <a:p>
          <a:endParaRPr lang="en-US" sz="1400" dirty="0"/>
        </a:p>
      </dgm:t>
    </dgm:pt>
    <dgm:pt modelId="{5668A5D5-F514-4B3F-A98A-9FFA8F7A6F26}" type="sibTrans" cxnId="{0DBCB0F3-E7DE-43F5-80D8-45BEF45D35B4}">
      <dgm:prSet/>
      <dgm:spPr/>
      <dgm:t>
        <a:bodyPr/>
        <a:lstStyle/>
        <a:p>
          <a:endParaRPr lang="en-US" sz="1400"/>
        </a:p>
      </dgm:t>
    </dgm:pt>
    <dgm:pt modelId="{41BACAB8-B29D-427C-88F6-522F9D253BCA}">
      <dgm:prSet custT="1"/>
      <dgm:spPr/>
      <dgm:t>
        <a:bodyPr/>
        <a:lstStyle/>
        <a:p>
          <a:r>
            <a:rPr lang="en-US" sz="1400" dirty="0"/>
            <a:t>Combinatorial</a:t>
          </a:r>
          <a:r>
            <a:rPr lang="zh-CN" altLang="en-US" sz="1400" dirty="0"/>
            <a:t> </a:t>
          </a:r>
          <a:r>
            <a:rPr lang="en-US" sz="1400" dirty="0"/>
            <a:t>Test(pair-wise through n-wise)</a:t>
          </a:r>
        </a:p>
      </dgm:t>
    </dgm:pt>
    <dgm:pt modelId="{009627D2-E706-44EF-A970-ABB0E171013E}" type="parTrans" cxnId="{CDCA7A2D-AA9C-47DA-8ADE-7FD1D18D7A22}">
      <dgm:prSet/>
      <dgm:spPr/>
      <dgm:t>
        <a:bodyPr/>
        <a:lstStyle/>
        <a:p>
          <a:endParaRPr lang="en-US" sz="1400" dirty="0"/>
        </a:p>
      </dgm:t>
    </dgm:pt>
    <dgm:pt modelId="{1F6350BA-D754-4932-8391-5DFF6E29AD96}" type="sibTrans" cxnId="{CDCA7A2D-AA9C-47DA-8ADE-7FD1D18D7A22}">
      <dgm:prSet/>
      <dgm:spPr/>
      <dgm:t>
        <a:bodyPr/>
        <a:lstStyle/>
        <a:p>
          <a:endParaRPr lang="en-US" sz="1400"/>
        </a:p>
      </dgm:t>
    </dgm:pt>
    <dgm:pt modelId="{886CBEA3-E903-4953-A31C-838B91A8D35F}">
      <dgm:prSet custT="1"/>
      <dgm:spPr/>
      <dgm:t>
        <a:bodyPr/>
        <a:lstStyle/>
        <a:p>
          <a:r>
            <a:rPr lang="en-US" sz="1400" dirty="0"/>
            <a:t>Exhaustive Testing</a:t>
          </a:r>
        </a:p>
      </dgm:t>
    </dgm:pt>
    <dgm:pt modelId="{E5B2C5C9-1141-4FAF-BB21-8A2611B7D5F4}" type="parTrans" cxnId="{2AC17E60-38E1-450F-B046-7DF94D77B755}">
      <dgm:prSet/>
      <dgm:spPr/>
      <dgm:t>
        <a:bodyPr/>
        <a:lstStyle/>
        <a:p>
          <a:endParaRPr lang="en-US" sz="1400" dirty="0"/>
        </a:p>
      </dgm:t>
    </dgm:pt>
    <dgm:pt modelId="{95E853F0-B3A2-4F44-B762-03916C821B9B}" type="sibTrans" cxnId="{2AC17E60-38E1-450F-B046-7DF94D77B755}">
      <dgm:prSet/>
      <dgm:spPr/>
      <dgm:t>
        <a:bodyPr/>
        <a:lstStyle/>
        <a:p>
          <a:endParaRPr lang="en-US" sz="1400"/>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zh-CN" altLang="en-US"/>
        </a:p>
      </dgm:t>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t>
        <a:bodyPr/>
        <a:lstStyle/>
        <a:p>
          <a:endParaRPr lang="zh-CN" altLang="en-US"/>
        </a:p>
      </dgm:t>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t>
        <a:bodyPr/>
        <a:lstStyle/>
        <a:p>
          <a:endParaRPr lang="zh-CN" altLang="en-US"/>
        </a:p>
      </dgm:t>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35095">
        <dgm:presLayoutVars>
          <dgm:chPref val="3"/>
        </dgm:presLayoutVars>
      </dgm:prSet>
      <dgm:spPr/>
      <dgm:t>
        <a:bodyPr/>
        <a:lstStyle/>
        <a:p>
          <a:endParaRPr lang="zh-CN" altLang="en-US"/>
        </a:p>
      </dgm:t>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t>
        <a:bodyPr/>
        <a:lstStyle/>
        <a:p>
          <a:endParaRPr lang="zh-CN" altLang="en-US"/>
        </a:p>
      </dgm:t>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35095">
        <dgm:presLayoutVars>
          <dgm:chPref val="3"/>
        </dgm:presLayoutVars>
      </dgm:prSet>
      <dgm:spPr/>
      <dgm:t>
        <a:bodyPr/>
        <a:lstStyle/>
        <a:p>
          <a:endParaRPr lang="zh-CN" altLang="en-US"/>
        </a:p>
      </dgm:t>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t>
        <a:bodyPr/>
        <a:lstStyle/>
        <a:p>
          <a:endParaRPr lang="zh-CN" altLang="en-US"/>
        </a:p>
      </dgm:t>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LinFactNeighborX="35095">
        <dgm:presLayoutVars>
          <dgm:chPref val="3"/>
        </dgm:presLayoutVars>
      </dgm:prSet>
      <dgm:spPr/>
      <dgm:t>
        <a:bodyPr/>
        <a:lstStyle/>
        <a:p>
          <a:endParaRPr lang="zh-CN" altLang="en-US"/>
        </a:p>
      </dgm:t>
    </dgm:pt>
    <dgm:pt modelId="{D50692F5-814E-41D6-9546-3ACF509594CA}" type="pres">
      <dgm:prSet presAssocID="{2B72F385-8F8D-4C93-9DBF-B165D7A11402}" presName="hierChild3" presStyleCnt="0"/>
      <dgm:spPr/>
    </dgm:pt>
    <dgm:pt modelId="{8771AD18-25E9-42C6-9DBE-CA7BFE6C24C9}" type="pres">
      <dgm:prSet presAssocID="{507E02F7-406E-4200-AF8D-AFCF5D9D2F96}" presName="Name17" presStyleLbl="parChTrans1D3" presStyleIdx="0" presStyleCnt="5"/>
      <dgm:spPr/>
      <dgm:t>
        <a:bodyPr/>
        <a:lstStyle/>
        <a:p>
          <a:endParaRPr lang="zh-CN" altLang="en-US"/>
        </a:p>
      </dgm:t>
    </dgm:pt>
    <dgm:pt modelId="{F38F9BF0-70DE-49A7-AB40-6113C97AC7EE}" type="pres">
      <dgm:prSet presAssocID="{6334F2D7-AD0E-48F3-84A8-80AAD4F336F4}" presName="hierRoot3" presStyleCnt="0"/>
      <dgm:spPr/>
    </dgm:pt>
    <dgm:pt modelId="{6710D185-D176-4B9D-A254-94BD3A134AEF}" type="pres">
      <dgm:prSet presAssocID="{6334F2D7-AD0E-48F3-84A8-80AAD4F336F4}" presName="composite3" presStyleCnt="0"/>
      <dgm:spPr/>
    </dgm:pt>
    <dgm:pt modelId="{EDC83641-7100-4554-BE70-546334E40C53}" type="pres">
      <dgm:prSet presAssocID="{6334F2D7-AD0E-48F3-84A8-80AAD4F336F4}" presName="background3" presStyleLbl="node3" presStyleIdx="0" presStyleCnt="5"/>
      <dgm:spPr/>
    </dgm:pt>
    <dgm:pt modelId="{FFD1CC92-950D-408B-839A-62F6A4D2E098}" type="pres">
      <dgm:prSet presAssocID="{6334F2D7-AD0E-48F3-84A8-80AAD4F336F4}" presName="text3" presStyleLbl="fgAcc3" presStyleIdx="0" presStyleCnt="5" custLinFactNeighborY="66653">
        <dgm:presLayoutVars>
          <dgm:chPref val="3"/>
        </dgm:presLayoutVars>
      </dgm:prSet>
      <dgm:spPr/>
      <dgm:t>
        <a:bodyPr/>
        <a:lstStyle/>
        <a:p>
          <a:endParaRPr lang="zh-CN" altLang="en-US"/>
        </a:p>
      </dgm:t>
    </dgm:pt>
    <dgm:pt modelId="{26B03D1D-F764-4754-8919-02583422A830}" type="pres">
      <dgm:prSet presAssocID="{6334F2D7-AD0E-48F3-84A8-80AAD4F336F4}" presName="hierChild4" presStyleCnt="0"/>
      <dgm:spPr/>
    </dgm:pt>
    <dgm:pt modelId="{BC1BB1C9-F285-4BDB-B37D-BED1A8947878}" type="pres">
      <dgm:prSet presAssocID="{0E3850C4-1384-4886-BE34-0356A2AB57B2}" presName="Name17" presStyleLbl="parChTrans1D3" presStyleIdx="1" presStyleCnt="5"/>
      <dgm:spPr/>
      <dgm:t>
        <a:bodyPr/>
        <a:lstStyle/>
        <a:p>
          <a:endParaRPr lang="zh-CN" altLang="en-US"/>
        </a:p>
      </dgm:t>
    </dgm:pt>
    <dgm:pt modelId="{5CC1B143-71D0-4676-8798-EC8AC9020BF7}" type="pres">
      <dgm:prSet presAssocID="{F504C648-67F2-4096-8367-2A962890410C}" presName="hierRoot3" presStyleCnt="0"/>
      <dgm:spPr/>
    </dgm:pt>
    <dgm:pt modelId="{579A443C-F109-45D5-9BE1-8FEA3D08F437}" type="pres">
      <dgm:prSet presAssocID="{F504C648-67F2-4096-8367-2A962890410C}" presName="composite3" presStyleCnt="0"/>
      <dgm:spPr/>
    </dgm:pt>
    <dgm:pt modelId="{36B2CA3D-029B-448E-9A26-C010FC22BD95}" type="pres">
      <dgm:prSet presAssocID="{F504C648-67F2-4096-8367-2A962890410C}" presName="background3" presStyleLbl="node3" presStyleIdx="1" presStyleCnt="5"/>
      <dgm:spPr/>
    </dgm:pt>
    <dgm:pt modelId="{46055351-BB07-4267-AC32-583F950564C2}" type="pres">
      <dgm:prSet presAssocID="{F504C648-67F2-4096-8367-2A962890410C}" presName="text3" presStyleLbl="fgAcc3" presStyleIdx="1" presStyleCnt="5" custLinFactNeighborY="66653">
        <dgm:presLayoutVars>
          <dgm:chPref val="3"/>
        </dgm:presLayoutVars>
      </dgm:prSet>
      <dgm:spPr/>
      <dgm:t>
        <a:bodyPr/>
        <a:lstStyle/>
        <a:p>
          <a:endParaRPr lang="zh-CN" altLang="en-US"/>
        </a:p>
      </dgm:t>
    </dgm:pt>
    <dgm:pt modelId="{5BD24351-9ACA-4E15-B204-3D6F52FA8891}" type="pres">
      <dgm:prSet presAssocID="{F504C648-67F2-4096-8367-2A962890410C}" presName="hierChild4" presStyleCnt="0"/>
      <dgm:spPr/>
    </dgm:pt>
    <dgm:pt modelId="{BA6054D3-817C-4108-8EEF-31653520B9C2}" type="pres">
      <dgm:prSet presAssocID="{F9B325D6-63B3-45D6-84E7-241AB08AC0B5}" presName="Name17" presStyleLbl="parChTrans1D3" presStyleIdx="2" presStyleCnt="5"/>
      <dgm:spPr/>
      <dgm:t>
        <a:bodyPr/>
        <a:lstStyle/>
        <a:p>
          <a:endParaRPr lang="zh-CN" altLang="en-US"/>
        </a:p>
      </dgm:t>
    </dgm:pt>
    <dgm:pt modelId="{40273FF2-BCFA-48D4-8FFD-919D35D5F2FC}" type="pres">
      <dgm:prSet presAssocID="{EE72DC38-D91A-4ABD-9EAD-A174B509BC3E}" presName="hierRoot3" presStyleCnt="0"/>
      <dgm:spPr/>
    </dgm:pt>
    <dgm:pt modelId="{E2F7C629-713C-462B-8E9D-76BBB781CBAA}" type="pres">
      <dgm:prSet presAssocID="{EE72DC38-D91A-4ABD-9EAD-A174B509BC3E}" presName="composite3" presStyleCnt="0"/>
      <dgm:spPr/>
    </dgm:pt>
    <dgm:pt modelId="{E02E485C-8C50-48C3-9DE1-EEE7C23EFC87}" type="pres">
      <dgm:prSet presAssocID="{EE72DC38-D91A-4ABD-9EAD-A174B509BC3E}" presName="background3" presStyleLbl="node3" presStyleIdx="2" presStyleCnt="5"/>
      <dgm:spPr/>
    </dgm:pt>
    <dgm:pt modelId="{4033EBB3-62E9-4BE7-B376-6F33D80AFABC}" type="pres">
      <dgm:prSet presAssocID="{EE72DC38-D91A-4ABD-9EAD-A174B509BC3E}" presName="text3" presStyleLbl="fgAcc3" presStyleIdx="2" presStyleCnt="5" custLinFactNeighborY="66653">
        <dgm:presLayoutVars>
          <dgm:chPref val="3"/>
        </dgm:presLayoutVars>
      </dgm:prSet>
      <dgm:spPr/>
      <dgm:t>
        <a:bodyPr/>
        <a:lstStyle/>
        <a:p>
          <a:endParaRPr lang="zh-CN" altLang="en-US"/>
        </a:p>
      </dgm:t>
    </dgm:pt>
    <dgm:pt modelId="{F4E01F5C-EABC-488A-9373-A5214FAE54C3}" type="pres">
      <dgm:prSet presAssocID="{EE72DC38-D91A-4ABD-9EAD-A174B509BC3E}" presName="hierChild4" presStyleCnt="0"/>
      <dgm:spPr/>
    </dgm:pt>
    <dgm:pt modelId="{AE9B1DE3-DD80-406A-9930-94064B042C9E}" type="pres">
      <dgm:prSet presAssocID="{009627D2-E706-44EF-A970-ABB0E171013E}" presName="Name17" presStyleLbl="parChTrans1D3" presStyleIdx="3" presStyleCnt="5"/>
      <dgm:spPr/>
      <dgm:t>
        <a:bodyPr/>
        <a:lstStyle/>
        <a:p>
          <a:endParaRPr lang="zh-CN" altLang="en-US"/>
        </a:p>
      </dgm:t>
    </dgm:pt>
    <dgm:pt modelId="{F0480742-A936-4A55-91E0-E015501DA5E1}" type="pres">
      <dgm:prSet presAssocID="{41BACAB8-B29D-427C-88F6-522F9D253BCA}" presName="hierRoot3" presStyleCnt="0"/>
      <dgm:spPr/>
    </dgm:pt>
    <dgm:pt modelId="{4650E17A-AA8F-4BB0-9054-44101DF29893}" type="pres">
      <dgm:prSet presAssocID="{41BACAB8-B29D-427C-88F6-522F9D253BCA}" presName="composite3" presStyleCnt="0"/>
      <dgm:spPr/>
    </dgm:pt>
    <dgm:pt modelId="{AD81FC1C-705D-491E-AF23-25B77EE267F3}" type="pres">
      <dgm:prSet presAssocID="{41BACAB8-B29D-427C-88F6-522F9D253BCA}" presName="background3" presStyleLbl="node3" presStyleIdx="3" presStyleCnt="5"/>
      <dgm:spPr/>
    </dgm:pt>
    <dgm:pt modelId="{1D8B8E7A-38DF-47C3-8B3D-7645700808CA}" type="pres">
      <dgm:prSet presAssocID="{41BACAB8-B29D-427C-88F6-522F9D253BCA}" presName="text3" presStyleLbl="fgAcc3" presStyleIdx="3" presStyleCnt="5" custScaleX="119566" custScaleY="113923" custLinFactNeighborY="66653">
        <dgm:presLayoutVars>
          <dgm:chPref val="3"/>
        </dgm:presLayoutVars>
      </dgm:prSet>
      <dgm:spPr/>
      <dgm:t>
        <a:bodyPr/>
        <a:lstStyle/>
        <a:p>
          <a:endParaRPr lang="zh-CN" altLang="en-US"/>
        </a:p>
      </dgm:t>
    </dgm:pt>
    <dgm:pt modelId="{C07F2068-43C1-49F0-B603-91B0549301D1}" type="pres">
      <dgm:prSet presAssocID="{41BACAB8-B29D-427C-88F6-522F9D253BCA}" presName="hierChild4" presStyleCnt="0"/>
      <dgm:spPr/>
    </dgm:pt>
    <dgm:pt modelId="{9B6AC9D8-27B7-425A-9A7F-E159CA164FDA}" type="pres">
      <dgm:prSet presAssocID="{E5B2C5C9-1141-4FAF-BB21-8A2611B7D5F4}" presName="Name17" presStyleLbl="parChTrans1D3" presStyleIdx="4" presStyleCnt="5"/>
      <dgm:spPr/>
      <dgm:t>
        <a:bodyPr/>
        <a:lstStyle/>
        <a:p>
          <a:endParaRPr lang="zh-CN" altLang="en-US"/>
        </a:p>
      </dgm:t>
    </dgm:pt>
    <dgm:pt modelId="{047CB8EF-5682-4D93-B94D-1D05248CD640}" type="pres">
      <dgm:prSet presAssocID="{886CBEA3-E903-4953-A31C-838B91A8D35F}" presName="hierRoot3" presStyleCnt="0"/>
      <dgm:spPr/>
    </dgm:pt>
    <dgm:pt modelId="{9B029EF5-39C3-4F81-9A1C-DE1F5E55F8D3}" type="pres">
      <dgm:prSet presAssocID="{886CBEA3-E903-4953-A31C-838B91A8D35F}" presName="composite3" presStyleCnt="0"/>
      <dgm:spPr/>
    </dgm:pt>
    <dgm:pt modelId="{952BB40E-9277-4B5B-8776-26CF9A8FEAF2}" type="pres">
      <dgm:prSet presAssocID="{886CBEA3-E903-4953-A31C-838B91A8D35F}" presName="background3" presStyleLbl="node3" presStyleIdx="4" presStyleCnt="5"/>
      <dgm:spPr/>
    </dgm:pt>
    <dgm:pt modelId="{5BDBF8D8-EE7C-4667-BFE7-F61DFC0E316C}" type="pres">
      <dgm:prSet presAssocID="{886CBEA3-E903-4953-A31C-838B91A8D35F}" presName="text3" presStyleLbl="fgAcc3" presStyleIdx="4" presStyleCnt="5" custLinFactNeighborY="66653">
        <dgm:presLayoutVars>
          <dgm:chPref val="3"/>
        </dgm:presLayoutVars>
      </dgm:prSet>
      <dgm:spPr/>
      <dgm:t>
        <a:bodyPr/>
        <a:lstStyle/>
        <a:p>
          <a:endParaRPr lang="zh-CN" altLang="en-US"/>
        </a:p>
      </dgm:t>
    </dgm:pt>
    <dgm:pt modelId="{48199622-FD72-4BFD-85E4-75606CFBCF9F}" type="pres">
      <dgm:prSet presAssocID="{886CBEA3-E903-4953-A31C-838B91A8D35F}" presName="hierChild4" presStyleCnt="0"/>
      <dgm:spPr/>
    </dgm:pt>
  </dgm:ptLst>
  <dgm:cxnLst>
    <dgm:cxn modelId="{0DBCB0F3-E7DE-43F5-80D8-45BEF45D35B4}" srcId="{2B72F385-8F8D-4C93-9DBF-B165D7A11402}" destId="{EE72DC38-D91A-4ABD-9EAD-A174B509BC3E}" srcOrd="2" destOrd="0" parTransId="{F9B325D6-63B3-45D6-84E7-241AB08AC0B5}" sibTransId="{5668A5D5-F514-4B3F-A98A-9FFA8F7A6F26}"/>
    <dgm:cxn modelId="{B181C44E-9926-4F60-8C39-4B7DA5A106F7}" type="presOf" srcId="{507E02F7-406E-4200-AF8D-AFCF5D9D2F96}" destId="{8771AD18-25E9-42C6-9DBE-CA7BFE6C24C9}" srcOrd="0" destOrd="0" presId="urn:microsoft.com/office/officeart/2005/8/layout/hierarchy1"/>
    <dgm:cxn modelId="{E5656C36-EEB1-4405-9DB6-0E4B17F20DFC}" type="presOf" srcId="{886CBEA3-E903-4953-A31C-838B91A8D35F}" destId="{5BDBF8D8-EE7C-4667-BFE7-F61DFC0E316C}" srcOrd="0" destOrd="0" presId="urn:microsoft.com/office/officeart/2005/8/layout/hierarchy1"/>
    <dgm:cxn modelId="{650DE459-B8FC-46AD-BCAD-A1F0644F8DA9}" srcId="{2B72F385-8F8D-4C93-9DBF-B165D7A11402}" destId="{6334F2D7-AD0E-48F3-84A8-80AAD4F336F4}" srcOrd="0" destOrd="0" parTransId="{507E02F7-406E-4200-AF8D-AFCF5D9D2F96}" sibTransId="{61B6723C-C0AB-4B56-AA4D-037D2AC22417}"/>
    <dgm:cxn modelId="{2D6106F4-0D94-4445-A299-F97BAFE3C000}" type="presOf" srcId="{3C81EA0C-449D-498E-B402-895E5F480D61}" destId="{A713159D-E131-47B9-975C-066CE099FEB5}" srcOrd="0" destOrd="0" presId="urn:microsoft.com/office/officeart/2005/8/layout/hierarchy1"/>
    <dgm:cxn modelId="{194B808E-3C26-4F00-9F0D-81112651E2ED}" type="presOf" srcId="{009627D2-E706-44EF-A970-ABB0E171013E}" destId="{AE9B1DE3-DD80-406A-9930-94064B042C9E}" srcOrd="0" destOrd="0" presId="urn:microsoft.com/office/officeart/2005/8/layout/hierarchy1"/>
    <dgm:cxn modelId="{0647BF2B-E0D9-42BB-9D6E-C60DCCA6662C}" type="presOf" srcId="{F3CBD7B5-8050-47BA-9CF0-9F7FD68E1E05}" destId="{A23A1E30-DE53-449F-944A-796D773B3D46}" srcOrd="0" destOrd="0" presId="urn:microsoft.com/office/officeart/2005/8/layout/hierarchy1"/>
    <dgm:cxn modelId="{2AC17E60-38E1-450F-B046-7DF94D77B755}" srcId="{2B72F385-8F8D-4C93-9DBF-B165D7A11402}" destId="{886CBEA3-E903-4953-A31C-838B91A8D35F}" srcOrd="4" destOrd="0" parTransId="{E5B2C5C9-1141-4FAF-BB21-8A2611B7D5F4}" sibTransId="{95E853F0-B3A2-4F44-B762-03916C821B9B}"/>
    <dgm:cxn modelId="{6A3F1A71-AC88-4D53-9E0D-E4B3A0B796B8}" srcId="{73B3E0A6-1689-4CD7-97CC-0ACFCE85A22F}" destId="{3FD60A0D-945E-4544-8EB7-0C316AB042A3}" srcOrd="1" destOrd="0" parTransId="{A8E8C253-15FC-44FE-9032-D6CA2F24FC6D}" sibTransId="{14BDBFD6-2600-4724-9E40-09F2984B3046}"/>
    <dgm:cxn modelId="{D78B7E79-2B9E-4CF5-8B0A-A2415280DBC6}" type="presOf" srcId="{2B72F385-8F8D-4C93-9DBF-B165D7A11402}" destId="{23C8F0AE-A092-43C7-B2D8-2840797ACB3E}" srcOrd="0" destOrd="0" presId="urn:microsoft.com/office/officeart/2005/8/layout/hierarchy1"/>
    <dgm:cxn modelId="{3465DC51-E7C0-4845-95F2-907CA8D639A6}" srcId="{F3CBD7B5-8050-47BA-9CF0-9F7FD68E1E05}" destId="{73B3E0A6-1689-4CD7-97CC-0ACFCE85A22F}" srcOrd="0" destOrd="0" parTransId="{0784C5D2-5EDA-4B06-A38D-EC9E4A4331F7}" sibTransId="{0ED1F3B4-5BD6-4F9D-8AB7-00D4AF8E5E9B}"/>
    <dgm:cxn modelId="{56DC5B3F-D7AF-42BA-9FF4-6D84F7686420}" type="presOf" srcId="{34D5A14D-7CBF-453D-A0E0-002D4AA52EB0}" destId="{1BE7186D-7D48-42A9-8833-6E5C77BAAC68}" srcOrd="0" destOrd="0" presId="urn:microsoft.com/office/officeart/2005/8/layout/hierarchy1"/>
    <dgm:cxn modelId="{0939F99B-EA6A-429C-9656-1710A7E2A55E}" type="presOf" srcId="{F504C648-67F2-4096-8367-2A962890410C}" destId="{46055351-BB07-4267-AC32-583F950564C2}" srcOrd="0" destOrd="0" presId="urn:microsoft.com/office/officeart/2005/8/layout/hierarchy1"/>
    <dgm:cxn modelId="{110AFE76-F40D-4888-AA78-4E27EAF08CC1}" srcId="{73B3E0A6-1689-4CD7-97CC-0ACFCE85A22F}" destId="{34D5A14D-7CBF-453D-A0E0-002D4AA52EB0}" srcOrd="0" destOrd="0" parTransId="{3C81EA0C-449D-498E-B402-895E5F480D61}" sibTransId="{2E47692F-3BB1-4217-849C-D3D5C821C1D0}"/>
    <dgm:cxn modelId="{CF2D874A-422A-4AC2-AB6E-1F50479BE414}" type="presOf" srcId="{EE72DC38-D91A-4ABD-9EAD-A174B509BC3E}" destId="{4033EBB3-62E9-4BE7-B376-6F33D80AFABC}" srcOrd="0" destOrd="0" presId="urn:microsoft.com/office/officeart/2005/8/layout/hierarchy1"/>
    <dgm:cxn modelId="{C6C13259-0725-4E7E-9AEC-A5E2C5605AD1}" type="presOf" srcId="{3FD60A0D-945E-4544-8EB7-0C316AB042A3}" destId="{C9DFB936-2253-4504-81F0-8EB67B1E2F7C}" srcOrd="0" destOrd="0" presId="urn:microsoft.com/office/officeart/2005/8/layout/hierarchy1"/>
    <dgm:cxn modelId="{324A2181-B685-4256-9DE8-1837BB5D61E1}" type="presOf" srcId="{68F2DCE6-4D35-4E62-94B1-F4EA431736A7}" destId="{62CD6E91-C8CC-4C81-9C0F-815E00609526}" srcOrd="0" destOrd="0" presId="urn:microsoft.com/office/officeart/2005/8/layout/hierarchy1"/>
    <dgm:cxn modelId="{55A0EBBF-54D7-440E-B960-C5D90195C3B1}" type="presOf" srcId="{73B3E0A6-1689-4CD7-97CC-0ACFCE85A22F}" destId="{0632854E-520D-4018-8D53-AD6CDAD2F97D}"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E29E3D81-7D81-4FFB-B35C-AAFD3F880A63}" type="presOf" srcId="{0E3850C4-1384-4886-BE34-0356A2AB57B2}" destId="{BC1BB1C9-F285-4BDB-B37D-BED1A8947878}" srcOrd="0" destOrd="0" presId="urn:microsoft.com/office/officeart/2005/8/layout/hierarchy1"/>
    <dgm:cxn modelId="{7E58CFDB-1249-44E8-8353-9415B02A2E3E}" type="presOf" srcId="{6334F2D7-AD0E-48F3-84A8-80AAD4F336F4}" destId="{FFD1CC92-950D-408B-839A-62F6A4D2E098}" srcOrd="0" destOrd="0" presId="urn:microsoft.com/office/officeart/2005/8/layout/hierarchy1"/>
    <dgm:cxn modelId="{7ED9FDF8-C873-4D7E-89A5-70A4C4EA1F49}" type="presOf" srcId="{E5B2C5C9-1141-4FAF-BB21-8A2611B7D5F4}" destId="{9B6AC9D8-27B7-425A-9A7F-E159CA164FDA}" srcOrd="0" destOrd="0" presId="urn:microsoft.com/office/officeart/2005/8/layout/hierarchy1"/>
    <dgm:cxn modelId="{B1B76FAE-095C-4555-A05C-D55E3F835D40}" type="presOf" srcId="{A8E8C253-15FC-44FE-9032-D6CA2F24FC6D}" destId="{C2D9E983-1793-4081-9C6C-7D9B6C47867C}" srcOrd="0" destOrd="0" presId="urn:microsoft.com/office/officeart/2005/8/layout/hierarchy1"/>
    <dgm:cxn modelId="{451571D5-26DC-4E2C-8A07-ED6BEA1D10BD}" type="presOf" srcId="{41BACAB8-B29D-427C-88F6-522F9D253BCA}" destId="{1D8B8E7A-38DF-47C3-8B3D-7645700808CA}" srcOrd="0" destOrd="0" presId="urn:microsoft.com/office/officeart/2005/8/layout/hierarchy1"/>
    <dgm:cxn modelId="{42AB4616-B3D5-4481-965B-3115C58E7DDE}" type="presOf" srcId="{F9B325D6-63B3-45D6-84E7-241AB08AC0B5}" destId="{BA6054D3-817C-4108-8EEF-31653520B9C2}"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7C06B7F1-7EED-4E54-82C9-A3D78DEA467E}" srcId="{2B72F385-8F8D-4C93-9DBF-B165D7A11402}" destId="{F504C648-67F2-4096-8367-2A962890410C}" srcOrd="1" destOrd="0" parTransId="{0E3850C4-1384-4886-BE34-0356A2AB57B2}" sibTransId="{701CE580-4E2D-4109-906F-AB44BAF74888}"/>
    <dgm:cxn modelId="{2D53E020-F132-447B-9993-1D3BC02F4936}" type="presParOf" srcId="{A23A1E30-DE53-449F-944A-796D773B3D46}" destId="{DA69B56E-120B-4A00-A723-735CD5C07CAC}" srcOrd="0" destOrd="0" presId="urn:microsoft.com/office/officeart/2005/8/layout/hierarchy1"/>
    <dgm:cxn modelId="{163F7341-132C-4FF9-91AB-F60A6F91744C}" type="presParOf" srcId="{DA69B56E-120B-4A00-A723-735CD5C07CAC}" destId="{41538F48-D9CC-4D3B-86F6-7A0024C93B5F}" srcOrd="0" destOrd="0" presId="urn:microsoft.com/office/officeart/2005/8/layout/hierarchy1"/>
    <dgm:cxn modelId="{13F1276F-4563-4CBA-BC87-82303A32C128}" type="presParOf" srcId="{41538F48-D9CC-4D3B-86F6-7A0024C93B5F}" destId="{006B005C-C894-4BBD-8AA1-80BF7EBBE6EF}" srcOrd="0" destOrd="0" presId="urn:microsoft.com/office/officeart/2005/8/layout/hierarchy1"/>
    <dgm:cxn modelId="{0564FFF1-B844-4328-957A-A0A942643AAD}" type="presParOf" srcId="{41538F48-D9CC-4D3B-86F6-7A0024C93B5F}" destId="{0632854E-520D-4018-8D53-AD6CDAD2F97D}" srcOrd="1" destOrd="0" presId="urn:microsoft.com/office/officeart/2005/8/layout/hierarchy1"/>
    <dgm:cxn modelId="{2614E556-4424-4D69-AE38-26583B12F32A}" type="presParOf" srcId="{DA69B56E-120B-4A00-A723-735CD5C07CAC}" destId="{BB338773-E977-437F-97FA-36990B6EF821}" srcOrd="1" destOrd="0" presId="urn:microsoft.com/office/officeart/2005/8/layout/hierarchy1"/>
    <dgm:cxn modelId="{3CE079DE-E096-41E8-9648-60F8AA17C6F9}" type="presParOf" srcId="{BB338773-E977-437F-97FA-36990B6EF821}" destId="{A713159D-E131-47B9-975C-066CE099FEB5}" srcOrd="0" destOrd="0" presId="urn:microsoft.com/office/officeart/2005/8/layout/hierarchy1"/>
    <dgm:cxn modelId="{45A249D4-0CCB-434E-8D81-2DCC36B3E81E}" type="presParOf" srcId="{BB338773-E977-437F-97FA-36990B6EF821}" destId="{FA149465-AF47-409E-B0C4-890348B0C211}" srcOrd="1" destOrd="0" presId="urn:microsoft.com/office/officeart/2005/8/layout/hierarchy1"/>
    <dgm:cxn modelId="{202148EF-6728-44E5-940E-2CFEC4C3DD35}" type="presParOf" srcId="{FA149465-AF47-409E-B0C4-890348B0C211}" destId="{AEC8516E-9A49-4ECF-90C8-873262171724}" srcOrd="0" destOrd="0" presId="urn:microsoft.com/office/officeart/2005/8/layout/hierarchy1"/>
    <dgm:cxn modelId="{9934621D-1F1F-4626-8918-99EA16FC979E}" type="presParOf" srcId="{AEC8516E-9A49-4ECF-90C8-873262171724}" destId="{DD905250-991C-4257-8696-31EA26F4FD49}" srcOrd="0" destOrd="0" presId="urn:microsoft.com/office/officeart/2005/8/layout/hierarchy1"/>
    <dgm:cxn modelId="{31F08CC7-455A-4913-A5A9-CB4C23D6FCAE}" type="presParOf" srcId="{AEC8516E-9A49-4ECF-90C8-873262171724}" destId="{1BE7186D-7D48-42A9-8833-6E5C77BAAC68}" srcOrd="1" destOrd="0" presId="urn:microsoft.com/office/officeart/2005/8/layout/hierarchy1"/>
    <dgm:cxn modelId="{1E8964CD-8408-47A8-BD37-1A9161502220}" type="presParOf" srcId="{FA149465-AF47-409E-B0C4-890348B0C211}" destId="{47F41855-C342-46C3-9B49-638402613B9E}" srcOrd="1" destOrd="0" presId="urn:microsoft.com/office/officeart/2005/8/layout/hierarchy1"/>
    <dgm:cxn modelId="{6D9F92E5-E0BD-425F-AD4F-D7BEC77C87C7}" type="presParOf" srcId="{BB338773-E977-437F-97FA-36990B6EF821}" destId="{C2D9E983-1793-4081-9C6C-7D9B6C47867C}" srcOrd="2" destOrd="0" presId="urn:microsoft.com/office/officeart/2005/8/layout/hierarchy1"/>
    <dgm:cxn modelId="{FFC61045-F0A3-42F4-A68D-3109C851B60E}" type="presParOf" srcId="{BB338773-E977-437F-97FA-36990B6EF821}" destId="{3F42CD17-1A5D-4FAB-AAB1-76075E236056}" srcOrd="3" destOrd="0" presId="urn:microsoft.com/office/officeart/2005/8/layout/hierarchy1"/>
    <dgm:cxn modelId="{E7C5558D-04F4-47AE-9BFC-38D4FD92CEA2}" type="presParOf" srcId="{3F42CD17-1A5D-4FAB-AAB1-76075E236056}" destId="{84E2DCAE-DCBA-478D-B430-FBE01C776586}" srcOrd="0" destOrd="0" presId="urn:microsoft.com/office/officeart/2005/8/layout/hierarchy1"/>
    <dgm:cxn modelId="{E3B49FC3-82BD-41BE-9DBB-23C67F3EA0DE}" type="presParOf" srcId="{84E2DCAE-DCBA-478D-B430-FBE01C776586}" destId="{A5BBDE45-6DFD-4C5D-B582-3C6192AF644F}" srcOrd="0" destOrd="0" presId="urn:microsoft.com/office/officeart/2005/8/layout/hierarchy1"/>
    <dgm:cxn modelId="{817EA92C-2478-4085-9695-F5939A258F6F}" type="presParOf" srcId="{84E2DCAE-DCBA-478D-B430-FBE01C776586}" destId="{C9DFB936-2253-4504-81F0-8EB67B1E2F7C}" srcOrd="1" destOrd="0" presId="urn:microsoft.com/office/officeart/2005/8/layout/hierarchy1"/>
    <dgm:cxn modelId="{DDF6BAC2-F5FC-4D74-A518-1C36760A55C3}" type="presParOf" srcId="{3F42CD17-1A5D-4FAB-AAB1-76075E236056}" destId="{65C6087A-55E3-4F74-8AC7-383FFC7841C4}" srcOrd="1" destOrd="0" presId="urn:microsoft.com/office/officeart/2005/8/layout/hierarchy1"/>
    <dgm:cxn modelId="{35D254BE-9CB0-49D4-BBC7-B4BD400067ED}" type="presParOf" srcId="{BB338773-E977-437F-97FA-36990B6EF821}" destId="{62CD6E91-C8CC-4C81-9C0F-815E00609526}" srcOrd="4" destOrd="0" presId="urn:microsoft.com/office/officeart/2005/8/layout/hierarchy1"/>
    <dgm:cxn modelId="{7A21E2EE-EBE4-4F77-88D5-025BBA550F37}" type="presParOf" srcId="{BB338773-E977-437F-97FA-36990B6EF821}" destId="{A0C8854A-B78C-4F7C-8743-6BE9D64E9524}" srcOrd="5" destOrd="0" presId="urn:microsoft.com/office/officeart/2005/8/layout/hierarchy1"/>
    <dgm:cxn modelId="{DE7FC38D-BED3-49CE-A888-F462C5F425A9}" type="presParOf" srcId="{A0C8854A-B78C-4F7C-8743-6BE9D64E9524}" destId="{5131E2B5-B103-4DDE-BDD8-7B0784AF1024}" srcOrd="0" destOrd="0" presId="urn:microsoft.com/office/officeart/2005/8/layout/hierarchy1"/>
    <dgm:cxn modelId="{D1FA03FD-799C-4B19-A8E6-B9CD54518BD5}" type="presParOf" srcId="{5131E2B5-B103-4DDE-BDD8-7B0784AF1024}" destId="{50DEDFF3-BB51-4D26-A7A1-F22113C179EE}" srcOrd="0" destOrd="0" presId="urn:microsoft.com/office/officeart/2005/8/layout/hierarchy1"/>
    <dgm:cxn modelId="{C48453D3-1189-4423-B090-E57CA18FA852}" type="presParOf" srcId="{5131E2B5-B103-4DDE-BDD8-7B0784AF1024}" destId="{23C8F0AE-A092-43C7-B2D8-2840797ACB3E}" srcOrd="1" destOrd="0" presId="urn:microsoft.com/office/officeart/2005/8/layout/hierarchy1"/>
    <dgm:cxn modelId="{4D4BBAA4-2982-4C92-A71E-3765CF03DD9F}" type="presParOf" srcId="{A0C8854A-B78C-4F7C-8743-6BE9D64E9524}" destId="{D50692F5-814E-41D6-9546-3ACF509594CA}" srcOrd="1" destOrd="0" presId="urn:microsoft.com/office/officeart/2005/8/layout/hierarchy1"/>
    <dgm:cxn modelId="{05173E9A-4245-4DB7-AC82-585A48B85D2C}" type="presParOf" srcId="{D50692F5-814E-41D6-9546-3ACF509594CA}" destId="{8771AD18-25E9-42C6-9DBE-CA7BFE6C24C9}" srcOrd="0" destOrd="0" presId="urn:microsoft.com/office/officeart/2005/8/layout/hierarchy1"/>
    <dgm:cxn modelId="{60AB3B23-343F-406C-99CC-9DCEF98F3C96}" type="presParOf" srcId="{D50692F5-814E-41D6-9546-3ACF509594CA}" destId="{F38F9BF0-70DE-49A7-AB40-6113C97AC7EE}" srcOrd="1" destOrd="0" presId="urn:microsoft.com/office/officeart/2005/8/layout/hierarchy1"/>
    <dgm:cxn modelId="{EAD698DF-0FE8-41C3-9411-FFC086ACE474}" type="presParOf" srcId="{F38F9BF0-70DE-49A7-AB40-6113C97AC7EE}" destId="{6710D185-D176-4B9D-A254-94BD3A134AEF}" srcOrd="0" destOrd="0" presId="urn:microsoft.com/office/officeart/2005/8/layout/hierarchy1"/>
    <dgm:cxn modelId="{70685FE2-C28E-4E9C-9AA0-2C90D9D1D7B9}" type="presParOf" srcId="{6710D185-D176-4B9D-A254-94BD3A134AEF}" destId="{EDC83641-7100-4554-BE70-546334E40C53}" srcOrd="0" destOrd="0" presId="urn:microsoft.com/office/officeart/2005/8/layout/hierarchy1"/>
    <dgm:cxn modelId="{D297B5C8-BBE3-4FFA-B9A2-FAAB79859DE0}" type="presParOf" srcId="{6710D185-D176-4B9D-A254-94BD3A134AEF}" destId="{FFD1CC92-950D-408B-839A-62F6A4D2E098}" srcOrd="1" destOrd="0" presId="urn:microsoft.com/office/officeart/2005/8/layout/hierarchy1"/>
    <dgm:cxn modelId="{5F97C079-1052-473D-9A0D-E0A4FF751393}" type="presParOf" srcId="{F38F9BF0-70DE-49A7-AB40-6113C97AC7EE}" destId="{26B03D1D-F764-4754-8919-02583422A830}" srcOrd="1" destOrd="0" presId="urn:microsoft.com/office/officeart/2005/8/layout/hierarchy1"/>
    <dgm:cxn modelId="{D865357C-4AD1-4E81-ABB3-0EF96D7F1EA6}" type="presParOf" srcId="{D50692F5-814E-41D6-9546-3ACF509594CA}" destId="{BC1BB1C9-F285-4BDB-B37D-BED1A8947878}" srcOrd="2" destOrd="0" presId="urn:microsoft.com/office/officeart/2005/8/layout/hierarchy1"/>
    <dgm:cxn modelId="{903E881E-5102-4E18-9F57-335576C23773}" type="presParOf" srcId="{D50692F5-814E-41D6-9546-3ACF509594CA}" destId="{5CC1B143-71D0-4676-8798-EC8AC9020BF7}" srcOrd="3" destOrd="0" presId="urn:microsoft.com/office/officeart/2005/8/layout/hierarchy1"/>
    <dgm:cxn modelId="{5425A371-4FA6-44B4-B83D-B1E1FEE24096}" type="presParOf" srcId="{5CC1B143-71D0-4676-8798-EC8AC9020BF7}" destId="{579A443C-F109-45D5-9BE1-8FEA3D08F437}" srcOrd="0" destOrd="0" presId="urn:microsoft.com/office/officeart/2005/8/layout/hierarchy1"/>
    <dgm:cxn modelId="{ADBFECCA-F312-4A98-BE4E-AD503BECE4CD}" type="presParOf" srcId="{579A443C-F109-45D5-9BE1-8FEA3D08F437}" destId="{36B2CA3D-029B-448E-9A26-C010FC22BD95}" srcOrd="0" destOrd="0" presId="urn:microsoft.com/office/officeart/2005/8/layout/hierarchy1"/>
    <dgm:cxn modelId="{F55E9B71-1740-4091-BDFE-B6B9A2B6E3E1}" type="presParOf" srcId="{579A443C-F109-45D5-9BE1-8FEA3D08F437}" destId="{46055351-BB07-4267-AC32-583F950564C2}" srcOrd="1" destOrd="0" presId="urn:microsoft.com/office/officeart/2005/8/layout/hierarchy1"/>
    <dgm:cxn modelId="{852DE330-D808-43E8-A08D-4DFAD4977128}" type="presParOf" srcId="{5CC1B143-71D0-4676-8798-EC8AC9020BF7}" destId="{5BD24351-9ACA-4E15-B204-3D6F52FA8891}" srcOrd="1" destOrd="0" presId="urn:microsoft.com/office/officeart/2005/8/layout/hierarchy1"/>
    <dgm:cxn modelId="{F37E9FEF-676F-4030-BEEF-C7E534306897}" type="presParOf" srcId="{D50692F5-814E-41D6-9546-3ACF509594CA}" destId="{BA6054D3-817C-4108-8EEF-31653520B9C2}" srcOrd="4" destOrd="0" presId="urn:microsoft.com/office/officeart/2005/8/layout/hierarchy1"/>
    <dgm:cxn modelId="{0B056D96-EBDF-44E8-BC74-F5422A408F86}" type="presParOf" srcId="{D50692F5-814E-41D6-9546-3ACF509594CA}" destId="{40273FF2-BCFA-48D4-8FFD-919D35D5F2FC}" srcOrd="5" destOrd="0" presId="urn:microsoft.com/office/officeart/2005/8/layout/hierarchy1"/>
    <dgm:cxn modelId="{07B665C8-F1B4-4EEC-B831-4ADB9BDA34AA}" type="presParOf" srcId="{40273FF2-BCFA-48D4-8FFD-919D35D5F2FC}" destId="{E2F7C629-713C-462B-8E9D-76BBB781CBAA}" srcOrd="0" destOrd="0" presId="urn:microsoft.com/office/officeart/2005/8/layout/hierarchy1"/>
    <dgm:cxn modelId="{B96415B3-B921-41E7-B6A9-2CCAAF848F95}" type="presParOf" srcId="{E2F7C629-713C-462B-8E9D-76BBB781CBAA}" destId="{E02E485C-8C50-48C3-9DE1-EEE7C23EFC87}" srcOrd="0" destOrd="0" presId="urn:microsoft.com/office/officeart/2005/8/layout/hierarchy1"/>
    <dgm:cxn modelId="{8359CA87-8C41-4CAE-9C8F-4FA36DF9A07E}" type="presParOf" srcId="{E2F7C629-713C-462B-8E9D-76BBB781CBAA}" destId="{4033EBB3-62E9-4BE7-B376-6F33D80AFABC}" srcOrd="1" destOrd="0" presId="urn:microsoft.com/office/officeart/2005/8/layout/hierarchy1"/>
    <dgm:cxn modelId="{87B1D195-D866-4D38-814C-1713FAB1B9D7}" type="presParOf" srcId="{40273FF2-BCFA-48D4-8FFD-919D35D5F2FC}" destId="{F4E01F5C-EABC-488A-9373-A5214FAE54C3}" srcOrd="1" destOrd="0" presId="urn:microsoft.com/office/officeart/2005/8/layout/hierarchy1"/>
    <dgm:cxn modelId="{9E7A8D8B-60A5-4595-B1F9-A768575ACF31}" type="presParOf" srcId="{D50692F5-814E-41D6-9546-3ACF509594CA}" destId="{AE9B1DE3-DD80-406A-9930-94064B042C9E}" srcOrd="6" destOrd="0" presId="urn:microsoft.com/office/officeart/2005/8/layout/hierarchy1"/>
    <dgm:cxn modelId="{A6230B83-058B-4744-BA33-B4432B6EF59D}" type="presParOf" srcId="{D50692F5-814E-41D6-9546-3ACF509594CA}" destId="{F0480742-A936-4A55-91E0-E015501DA5E1}" srcOrd="7" destOrd="0" presId="urn:microsoft.com/office/officeart/2005/8/layout/hierarchy1"/>
    <dgm:cxn modelId="{4CE3AEF9-3FA9-4C3C-B039-712753241867}" type="presParOf" srcId="{F0480742-A936-4A55-91E0-E015501DA5E1}" destId="{4650E17A-AA8F-4BB0-9054-44101DF29893}" srcOrd="0" destOrd="0" presId="urn:microsoft.com/office/officeart/2005/8/layout/hierarchy1"/>
    <dgm:cxn modelId="{D9D1F0AF-866F-4A77-933C-3283B48C7D6B}" type="presParOf" srcId="{4650E17A-AA8F-4BB0-9054-44101DF29893}" destId="{AD81FC1C-705D-491E-AF23-25B77EE267F3}" srcOrd="0" destOrd="0" presId="urn:microsoft.com/office/officeart/2005/8/layout/hierarchy1"/>
    <dgm:cxn modelId="{61EC85AE-9080-4DA2-8FD8-FBFA85DB97A6}" type="presParOf" srcId="{4650E17A-AA8F-4BB0-9054-44101DF29893}" destId="{1D8B8E7A-38DF-47C3-8B3D-7645700808CA}" srcOrd="1" destOrd="0" presId="urn:microsoft.com/office/officeart/2005/8/layout/hierarchy1"/>
    <dgm:cxn modelId="{FDDB9915-C2B0-4C4F-9249-CA6070626BC6}" type="presParOf" srcId="{F0480742-A936-4A55-91E0-E015501DA5E1}" destId="{C07F2068-43C1-49F0-B603-91B0549301D1}" srcOrd="1" destOrd="0" presId="urn:microsoft.com/office/officeart/2005/8/layout/hierarchy1"/>
    <dgm:cxn modelId="{B8258715-2ABF-41F9-AF45-B162738F8075}" type="presParOf" srcId="{D50692F5-814E-41D6-9546-3ACF509594CA}" destId="{9B6AC9D8-27B7-425A-9A7F-E159CA164FDA}" srcOrd="8" destOrd="0" presId="urn:microsoft.com/office/officeart/2005/8/layout/hierarchy1"/>
    <dgm:cxn modelId="{FB249E63-B172-459D-A9C5-0BDFFBBA6852}" type="presParOf" srcId="{D50692F5-814E-41D6-9546-3ACF509594CA}" destId="{047CB8EF-5682-4D93-B94D-1D05248CD640}" srcOrd="9" destOrd="0" presId="urn:microsoft.com/office/officeart/2005/8/layout/hierarchy1"/>
    <dgm:cxn modelId="{BFF68183-3BFF-40BF-8C0F-7EE8960CB100}" type="presParOf" srcId="{047CB8EF-5682-4D93-B94D-1D05248CD640}" destId="{9B029EF5-39C3-4F81-9A1C-DE1F5E55F8D3}" srcOrd="0" destOrd="0" presId="urn:microsoft.com/office/officeart/2005/8/layout/hierarchy1"/>
    <dgm:cxn modelId="{6907608E-09C4-45B4-BE7F-3D16B81963A7}" type="presParOf" srcId="{9B029EF5-39C3-4F81-9A1C-DE1F5E55F8D3}" destId="{952BB40E-9277-4B5B-8776-26CF9A8FEAF2}" srcOrd="0" destOrd="0" presId="urn:microsoft.com/office/officeart/2005/8/layout/hierarchy1"/>
    <dgm:cxn modelId="{3873BC3A-8C7B-4F12-A3C7-0FBDCDDB1F64}" type="presParOf" srcId="{9B029EF5-39C3-4F81-9A1C-DE1F5E55F8D3}" destId="{5BDBF8D8-EE7C-4667-BFE7-F61DFC0E316C}" srcOrd="1" destOrd="0" presId="urn:microsoft.com/office/officeart/2005/8/layout/hierarchy1"/>
    <dgm:cxn modelId="{5B261E5A-34F5-458F-86F6-4D43ADF038BE}" type="presParOf" srcId="{047CB8EF-5682-4D93-B94D-1D05248CD640}" destId="{48199622-FD72-4BFD-85E4-75606CFBCF9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F5E98-11EC-4CC5-9BCA-CFFDCE60DBC5}">
      <dsp:nvSpPr>
        <dsp:cNvPr id="0" name=""/>
        <dsp:cNvSpPr/>
      </dsp:nvSpPr>
      <dsp:spPr>
        <a:xfrm>
          <a:off x="648890" y="0"/>
          <a:ext cx="7354093" cy="218721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2D185-2575-4B39-A967-44C634E877BE}">
      <dsp:nvSpPr>
        <dsp:cNvPr id="0" name=""/>
        <dsp:cNvSpPr/>
      </dsp:nvSpPr>
      <dsp:spPr>
        <a:xfrm>
          <a:off x="2871" y="656163"/>
          <a:ext cx="1632061" cy="874884"/>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a:t>Test Planning</a:t>
          </a:r>
          <a:endParaRPr lang="zh-CN" altLang="en-US" sz="1400" b="1" kern="1200" dirty="0"/>
        </a:p>
      </dsp:txBody>
      <dsp:txXfrm>
        <a:off x="45579" y="698871"/>
        <a:ext cx="1546645" cy="789468"/>
      </dsp:txXfrm>
    </dsp:sp>
    <dsp:sp modelId="{86EEC640-AA06-4CE3-BCB8-10D519401CDC}">
      <dsp:nvSpPr>
        <dsp:cNvPr id="0" name=""/>
        <dsp:cNvSpPr/>
      </dsp:nvSpPr>
      <dsp:spPr>
        <a:xfrm>
          <a:off x="1756388" y="656163"/>
          <a:ext cx="1632061" cy="874884"/>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a:t>Test Requirements Analysis</a:t>
          </a:r>
          <a:endParaRPr lang="zh-CN" altLang="en-US" sz="1400" b="1" kern="1200" dirty="0"/>
        </a:p>
      </dsp:txBody>
      <dsp:txXfrm>
        <a:off x="1799096" y="698871"/>
        <a:ext cx="1546645" cy="789468"/>
      </dsp:txXfrm>
    </dsp:sp>
    <dsp:sp modelId="{069F84D3-C4A4-4AEF-A035-63B5BC4EA426}">
      <dsp:nvSpPr>
        <dsp:cNvPr id="0" name=""/>
        <dsp:cNvSpPr/>
      </dsp:nvSpPr>
      <dsp:spPr>
        <a:xfrm>
          <a:off x="3509906" y="656163"/>
          <a:ext cx="1632061" cy="874884"/>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a:t>Test Design</a:t>
          </a:r>
          <a:endParaRPr lang="zh-CN" altLang="en-US" sz="1400" b="1" kern="1200" dirty="0"/>
        </a:p>
      </dsp:txBody>
      <dsp:txXfrm>
        <a:off x="3552614" y="698871"/>
        <a:ext cx="1546645" cy="789468"/>
      </dsp:txXfrm>
    </dsp:sp>
    <dsp:sp modelId="{E101163B-B3EB-4AFE-8FBA-D5A028570F71}">
      <dsp:nvSpPr>
        <dsp:cNvPr id="0" name=""/>
        <dsp:cNvSpPr/>
      </dsp:nvSpPr>
      <dsp:spPr>
        <a:xfrm>
          <a:off x="5263424" y="656163"/>
          <a:ext cx="1632061" cy="874884"/>
        </a:xfrm>
        <a:prstGeom prst="roundRect">
          <a:avLst/>
        </a:prstGeom>
        <a:solidFill>
          <a:srgbClr val="D88F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a:t>Test Execution</a:t>
          </a:r>
          <a:endParaRPr lang="zh-CN" altLang="en-US" sz="1400" b="1" kern="1200" dirty="0"/>
        </a:p>
      </dsp:txBody>
      <dsp:txXfrm>
        <a:off x="5306132" y="698871"/>
        <a:ext cx="1546645" cy="789468"/>
      </dsp:txXfrm>
    </dsp:sp>
    <dsp:sp modelId="{21F8BBCD-87B9-4F55-869D-8D0C156CC764}">
      <dsp:nvSpPr>
        <dsp:cNvPr id="0" name=""/>
        <dsp:cNvSpPr/>
      </dsp:nvSpPr>
      <dsp:spPr>
        <a:xfrm>
          <a:off x="7016941" y="656163"/>
          <a:ext cx="1632061" cy="874884"/>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a:t>Test Delivery</a:t>
          </a:r>
          <a:endParaRPr lang="zh-CN" altLang="en-US" sz="1400" b="1" kern="1200" dirty="0"/>
        </a:p>
      </dsp:txBody>
      <dsp:txXfrm>
        <a:off x="7059649" y="698871"/>
        <a:ext cx="1546645" cy="7894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D4E29-FA19-49AB-BF38-78416558B45B}">
      <dsp:nvSpPr>
        <dsp:cNvPr id="0" name=""/>
        <dsp:cNvSpPr/>
      </dsp:nvSpPr>
      <dsp:spPr>
        <a:xfrm>
          <a:off x="1066800" y="609599"/>
          <a:ext cx="1341120" cy="1341120"/>
        </a:xfrm>
        <a:prstGeom prst="gear9">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a:t>File/DB</a:t>
          </a:r>
          <a:endParaRPr lang="zh-CN" altLang="en-US" sz="1900" kern="1200" dirty="0"/>
        </a:p>
      </dsp:txBody>
      <dsp:txXfrm>
        <a:off x="1336425" y="923750"/>
        <a:ext cx="801870" cy="689363"/>
      </dsp:txXfrm>
    </dsp:sp>
    <dsp:sp modelId="{743B8BB6-6118-4CA0-BF66-45684C393297}">
      <dsp:nvSpPr>
        <dsp:cNvPr id="0" name=""/>
        <dsp:cNvSpPr/>
      </dsp:nvSpPr>
      <dsp:spPr>
        <a:xfrm>
          <a:off x="1089539" y="402430"/>
          <a:ext cx="1649577" cy="1649577"/>
        </a:xfrm>
        <a:prstGeom prst="circularArrow">
          <a:avLst>
            <a:gd name="adj1" fmla="val 4878"/>
            <a:gd name="adj2" fmla="val 312630"/>
            <a:gd name="adj3" fmla="val 2966020"/>
            <a:gd name="adj4" fmla="val 15480945"/>
            <a:gd name="adj5" fmla="val 569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E4FBA-8E5B-44AC-8D8A-47937A1647FA}">
      <dsp:nvSpPr>
        <dsp:cNvPr id="0" name=""/>
        <dsp:cNvSpPr/>
      </dsp:nvSpPr>
      <dsp:spPr>
        <a:xfrm>
          <a:off x="2009179" y="1753"/>
          <a:ext cx="858440" cy="8584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a:t>计划</a:t>
          </a:r>
        </a:p>
      </dsp:txBody>
      <dsp:txXfrm>
        <a:off x="2134895" y="127469"/>
        <a:ext cx="607008" cy="607008"/>
      </dsp:txXfrm>
    </dsp:sp>
    <dsp:sp modelId="{B2E122C9-C4A4-4320-AE0C-A1DE9DE62D6F}">
      <dsp:nvSpPr>
        <dsp:cNvPr id="0" name=""/>
        <dsp:cNvSpPr/>
      </dsp:nvSpPr>
      <dsp:spPr>
        <a:xfrm rot="1542857">
          <a:off x="2898946" y="562689"/>
          <a:ext cx="227546" cy="289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902326" y="605825"/>
        <a:ext cx="159282" cy="173833"/>
      </dsp:txXfrm>
    </dsp:sp>
    <dsp:sp modelId="{69998F80-A813-4A12-BAA2-C578855070FD}">
      <dsp:nvSpPr>
        <dsp:cNvPr id="0" name=""/>
        <dsp:cNvSpPr/>
      </dsp:nvSpPr>
      <dsp:spPr>
        <a:xfrm>
          <a:off x="3169423" y="560497"/>
          <a:ext cx="858440" cy="8584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a:t>需求分析</a:t>
          </a:r>
        </a:p>
      </dsp:txBody>
      <dsp:txXfrm>
        <a:off x="3295139" y="686213"/>
        <a:ext cx="607008" cy="607008"/>
      </dsp:txXfrm>
    </dsp:sp>
    <dsp:sp modelId="{5576ACB3-152F-43EB-BA5F-1DA43AA57A62}">
      <dsp:nvSpPr>
        <dsp:cNvPr id="0" name=""/>
        <dsp:cNvSpPr/>
      </dsp:nvSpPr>
      <dsp:spPr>
        <a:xfrm rot="4628571">
          <a:off x="3626716" y="1466320"/>
          <a:ext cx="227546" cy="289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653253" y="1490989"/>
        <a:ext cx="159282" cy="173833"/>
      </dsp:txXfrm>
    </dsp:sp>
    <dsp:sp modelId="{89146144-C615-4107-BDB4-C0D1DD6CAF63}">
      <dsp:nvSpPr>
        <dsp:cNvPr id="0" name=""/>
        <dsp:cNvSpPr/>
      </dsp:nvSpPr>
      <dsp:spPr>
        <a:xfrm>
          <a:off x="3455980" y="1815984"/>
          <a:ext cx="858440" cy="8584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a:t>设计</a:t>
          </a:r>
        </a:p>
      </dsp:txBody>
      <dsp:txXfrm>
        <a:off x="3581696" y="1941700"/>
        <a:ext cx="607008" cy="607008"/>
      </dsp:txXfrm>
    </dsp:sp>
    <dsp:sp modelId="{F592B075-9F63-483E-AC44-F8BDEAD48614}">
      <dsp:nvSpPr>
        <dsp:cNvPr id="0" name=""/>
        <dsp:cNvSpPr/>
      </dsp:nvSpPr>
      <dsp:spPr>
        <a:xfrm rot="7714286">
          <a:off x="3373985" y="2598718"/>
          <a:ext cx="227546" cy="289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10800000">
        <a:off x="3429398" y="2629978"/>
        <a:ext cx="159282" cy="173833"/>
      </dsp:txXfrm>
    </dsp:sp>
    <dsp:sp modelId="{FA9D31C1-227F-4238-A90E-33E962CD947A}">
      <dsp:nvSpPr>
        <dsp:cNvPr id="0" name=""/>
        <dsp:cNvSpPr/>
      </dsp:nvSpPr>
      <dsp:spPr>
        <a:xfrm>
          <a:off x="2653066" y="2822806"/>
          <a:ext cx="858440" cy="8584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a:t>实现</a:t>
          </a:r>
        </a:p>
      </dsp:txBody>
      <dsp:txXfrm>
        <a:off x="2778782" y="2948522"/>
        <a:ext cx="607008" cy="607008"/>
      </dsp:txXfrm>
    </dsp:sp>
    <dsp:sp modelId="{57DFED2A-B7A7-40BB-9CE7-801BDDAA86F4}">
      <dsp:nvSpPr>
        <dsp:cNvPr id="0" name=""/>
        <dsp:cNvSpPr/>
      </dsp:nvSpPr>
      <dsp:spPr>
        <a:xfrm rot="10800000">
          <a:off x="2331066" y="3107164"/>
          <a:ext cx="227546" cy="289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10800000">
        <a:off x="2399330" y="3165109"/>
        <a:ext cx="159282" cy="173833"/>
      </dsp:txXfrm>
    </dsp:sp>
    <dsp:sp modelId="{49FEC656-A056-41B9-9D0C-0B747395DAEC}">
      <dsp:nvSpPr>
        <dsp:cNvPr id="0" name=""/>
        <dsp:cNvSpPr/>
      </dsp:nvSpPr>
      <dsp:spPr>
        <a:xfrm>
          <a:off x="1365292" y="2822806"/>
          <a:ext cx="858440" cy="8584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a:t>测试</a:t>
          </a:r>
        </a:p>
      </dsp:txBody>
      <dsp:txXfrm>
        <a:off x="1491008" y="2948522"/>
        <a:ext cx="607008" cy="607008"/>
      </dsp:txXfrm>
    </dsp:sp>
    <dsp:sp modelId="{92C54743-6F1E-4440-8A53-78213B11A391}">
      <dsp:nvSpPr>
        <dsp:cNvPr id="0" name=""/>
        <dsp:cNvSpPr/>
      </dsp:nvSpPr>
      <dsp:spPr>
        <a:xfrm rot="13885714">
          <a:off x="1283298" y="2608788"/>
          <a:ext cx="227546" cy="289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10800000">
        <a:off x="1338711" y="2693418"/>
        <a:ext cx="159282" cy="173833"/>
      </dsp:txXfrm>
    </dsp:sp>
    <dsp:sp modelId="{EC71E56E-8FFF-45C4-8B05-BC3FFB22B68F}">
      <dsp:nvSpPr>
        <dsp:cNvPr id="0" name=""/>
        <dsp:cNvSpPr/>
      </dsp:nvSpPr>
      <dsp:spPr>
        <a:xfrm>
          <a:off x="562378" y="1815984"/>
          <a:ext cx="858440" cy="8584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a:t>验收</a:t>
          </a:r>
        </a:p>
      </dsp:txBody>
      <dsp:txXfrm>
        <a:off x="688094" y="1941700"/>
        <a:ext cx="607008" cy="607008"/>
      </dsp:txXfrm>
    </dsp:sp>
    <dsp:sp modelId="{9EF31FD3-EF62-4B4C-A1EF-83BD1ADAB412}">
      <dsp:nvSpPr>
        <dsp:cNvPr id="0" name=""/>
        <dsp:cNvSpPr/>
      </dsp:nvSpPr>
      <dsp:spPr>
        <a:xfrm rot="16971429">
          <a:off x="1019671" y="1478877"/>
          <a:ext cx="227546" cy="289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046208" y="1570098"/>
        <a:ext cx="159282" cy="173833"/>
      </dsp:txXfrm>
    </dsp:sp>
    <dsp:sp modelId="{5F687CE3-3B1D-4749-8C68-542D3A6A188D}">
      <dsp:nvSpPr>
        <dsp:cNvPr id="0" name=""/>
        <dsp:cNvSpPr/>
      </dsp:nvSpPr>
      <dsp:spPr>
        <a:xfrm>
          <a:off x="848935" y="560497"/>
          <a:ext cx="858440" cy="8584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a:t>使用</a:t>
          </a:r>
        </a:p>
      </dsp:txBody>
      <dsp:txXfrm>
        <a:off x="974651" y="686213"/>
        <a:ext cx="607008" cy="607008"/>
      </dsp:txXfrm>
    </dsp:sp>
    <dsp:sp modelId="{47DED52A-67B1-4DE0-B9C2-B1988A8951BA}">
      <dsp:nvSpPr>
        <dsp:cNvPr id="0" name=""/>
        <dsp:cNvSpPr/>
      </dsp:nvSpPr>
      <dsp:spPr>
        <a:xfrm rot="20057143">
          <a:off x="1738702" y="568277"/>
          <a:ext cx="227546" cy="289723"/>
        </a:xfrm>
        <a:prstGeom prst="rightArrow">
          <a:avLst>
            <a:gd name="adj1" fmla="val 60000"/>
            <a:gd name="adj2" fmla="val 50000"/>
          </a:avLst>
        </a:prstGeom>
        <a:solidFill>
          <a:srgbClr val="FF0000">
            <a:alpha val="5200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742082" y="641031"/>
        <a:ext cx="159282" cy="173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E4FBA-8E5B-44AC-8D8A-47937A1647FA}">
      <dsp:nvSpPr>
        <dsp:cNvPr id="0" name=""/>
        <dsp:cNvSpPr/>
      </dsp:nvSpPr>
      <dsp:spPr>
        <a:xfrm>
          <a:off x="2124074" y="391"/>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计划</a:t>
          </a:r>
        </a:p>
      </dsp:txBody>
      <dsp:txXfrm>
        <a:off x="2216138" y="92455"/>
        <a:ext cx="444521" cy="444521"/>
      </dsp:txXfrm>
    </dsp:sp>
    <dsp:sp modelId="{B2E122C9-C4A4-4320-AE0C-A1DE9DE62D6F}">
      <dsp:nvSpPr>
        <dsp:cNvPr id="0" name=""/>
        <dsp:cNvSpPr/>
      </dsp:nvSpPr>
      <dsp:spPr>
        <a:xfrm rot="1080000">
          <a:off x="2799154" y="352966"/>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2800379" y="387663"/>
        <a:ext cx="116848" cy="127301"/>
      </dsp:txXfrm>
    </dsp:sp>
    <dsp:sp modelId="{69998F80-A813-4A12-BAA2-C578855070FD}">
      <dsp:nvSpPr>
        <dsp:cNvPr id="0" name=""/>
        <dsp:cNvSpPr/>
      </dsp:nvSpPr>
      <dsp:spPr>
        <a:xfrm>
          <a:off x="3021495" y="291981"/>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需求分析</a:t>
          </a:r>
        </a:p>
      </dsp:txBody>
      <dsp:txXfrm>
        <a:off x="3113559" y="384045"/>
        <a:ext cx="444521" cy="444521"/>
      </dsp:txXfrm>
    </dsp:sp>
    <dsp:sp modelId="{5576ACB3-152F-43EB-BA5F-1DA43AA57A62}">
      <dsp:nvSpPr>
        <dsp:cNvPr id="0" name=""/>
        <dsp:cNvSpPr/>
      </dsp:nvSpPr>
      <dsp:spPr>
        <a:xfrm rot="3240000">
          <a:off x="3526899" y="878095"/>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3537220" y="900272"/>
        <a:ext cx="116848" cy="127301"/>
      </dsp:txXfrm>
    </dsp:sp>
    <dsp:sp modelId="{89146144-C615-4107-BDB4-C0D1DD6CAF63}">
      <dsp:nvSpPr>
        <dsp:cNvPr id="0" name=""/>
        <dsp:cNvSpPr/>
      </dsp:nvSpPr>
      <dsp:spPr>
        <a:xfrm>
          <a:off x="3576132" y="1055372"/>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设计</a:t>
          </a:r>
        </a:p>
      </dsp:txBody>
      <dsp:txXfrm>
        <a:off x="3668196" y="1147436"/>
        <a:ext cx="444521" cy="444521"/>
      </dsp:txXfrm>
    </dsp:sp>
    <dsp:sp modelId="{F592B075-9F63-483E-AC44-F8BDEAD48614}">
      <dsp:nvSpPr>
        <dsp:cNvPr id="0" name=""/>
        <dsp:cNvSpPr/>
      </dsp:nvSpPr>
      <dsp:spPr>
        <a:xfrm rot="5400000">
          <a:off x="3806994" y="1730691"/>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3832033" y="1748087"/>
        <a:ext cx="116848" cy="127301"/>
      </dsp:txXfrm>
    </dsp:sp>
    <dsp:sp modelId="{FA9D31C1-227F-4238-A90E-33E962CD947A}">
      <dsp:nvSpPr>
        <dsp:cNvPr id="0" name=""/>
        <dsp:cNvSpPr/>
      </dsp:nvSpPr>
      <dsp:spPr>
        <a:xfrm>
          <a:off x="3576132" y="1998977"/>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实现</a:t>
          </a:r>
        </a:p>
      </dsp:txBody>
      <dsp:txXfrm>
        <a:off x="3668196" y="2091041"/>
        <a:ext cx="444521" cy="444521"/>
      </dsp:txXfrm>
    </dsp:sp>
    <dsp:sp modelId="{57DFED2A-B7A7-40BB-9CE7-801BDDAA86F4}">
      <dsp:nvSpPr>
        <dsp:cNvPr id="0" name=""/>
        <dsp:cNvSpPr/>
      </dsp:nvSpPr>
      <dsp:spPr>
        <a:xfrm rot="7560000">
          <a:off x="3532453" y="2585091"/>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10800000">
        <a:off x="3572209" y="2607268"/>
        <a:ext cx="116848" cy="127301"/>
      </dsp:txXfrm>
    </dsp:sp>
    <dsp:sp modelId="{43B3A138-398E-4AF5-8840-078A988E7478}">
      <dsp:nvSpPr>
        <dsp:cNvPr id="0" name=""/>
        <dsp:cNvSpPr/>
      </dsp:nvSpPr>
      <dsp:spPr>
        <a:xfrm>
          <a:off x="3021495" y="2762368"/>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b="1" i="1" kern="1200" dirty="0">
              <a:solidFill>
                <a:srgbClr val="FFFF00"/>
              </a:solidFill>
            </a:rPr>
            <a:t>部署</a:t>
          </a:r>
        </a:p>
      </dsp:txBody>
      <dsp:txXfrm>
        <a:off x="3113559" y="2854432"/>
        <a:ext cx="444521" cy="444521"/>
      </dsp:txXfrm>
    </dsp:sp>
    <dsp:sp modelId="{73D660C1-5925-4A2B-B1F4-69C23A65CCCE}">
      <dsp:nvSpPr>
        <dsp:cNvPr id="0" name=""/>
        <dsp:cNvSpPr/>
      </dsp:nvSpPr>
      <dsp:spPr>
        <a:xfrm rot="9720000">
          <a:off x="2808140" y="3114944"/>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10800000">
        <a:off x="2856992" y="3149641"/>
        <a:ext cx="116848" cy="127301"/>
      </dsp:txXfrm>
    </dsp:sp>
    <dsp:sp modelId="{49FEC656-A056-41B9-9D0C-0B747395DAEC}">
      <dsp:nvSpPr>
        <dsp:cNvPr id="0" name=""/>
        <dsp:cNvSpPr/>
      </dsp:nvSpPr>
      <dsp:spPr>
        <a:xfrm>
          <a:off x="2124075" y="3053958"/>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altLang="zh-CN" sz="1300" kern="1200" dirty="0"/>
            <a:t>QA</a:t>
          </a:r>
          <a:r>
            <a:rPr lang="zh-CN" altLang="en-US" sz="1300" kern="1200" dirty="0"/>
            <a:t>测试</a:t>
          </a:r>
        </a:p>
      </dsp:txBody>
      <dsp:txXfrm>
        <a:off x="2216139" y="3146022"/>
        <a:ext cx="444521" cy="444521"/>
      </dsp:txXfrm>
    </dsp:sp>
    <dsp:sp modelId="{92C54743-6F1E-4440-8A53-78213B11A391}">
      <dsp:nvSpPr>
        <dsp:cNvPr id="0" name=""/>
        <dsp:cNvSpPr/>
      </dsp:nvSpPr>
      <dsp:spPr>
        <a:xfrm rot="11880000">
          <a:off x="1910719" y="3117863"/>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10800000">
        <a:off x="1959571" y="3168034"/>
        <a:ext cx="116848" cy="127301"/>
      </dsp:txXfrm>
    </dsp:sp>
    <dsp:sp modelId="{641A0202-9718-424F-8B34-575DD0447B2A}">
      <dsp:nvSpPr>
        <dsp:cNvPr id="0" name=""/>
        <dsp:cNvSpPr/>
      </dsp:nvSpPr>
      <dsp:spPr>
        <a:xfrm>
          <a:off x="1226654" y="2762368"/>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b="1" i="1" kern="1200" dirty="0">
              <a:solidFill>
                <a:srgbClr val="FFFF00"/>
              </a:solidFill>
            </a:rPr>
            <a:t>部署</a:t>
          </a:r>
        </a:p>
      </dsp:txBody>
      <dsp:txXfrm>
        <a:off x="1318718" y="2854432"/>
        <a:ext cx="444521" cy="444521"/>
      </dsp:txXfrm>
    </dsp:sp>
    <dsp:sp modelId="{EBBBB04A-98BE-492D-BFAD-155A9DD30073}">
      <dsp:nvSpPr>
        <dsp:cNvPr id="0" name=""/>
        <dsp:cNvSpPr/>
      </dsp:nvSpPr>
      <dsp:spPr>
        <a:xfrm rot="14040000">
          <a:off x="1182974" y="2592735"/>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10800000">
        <a:off x="1222730" y="2655426"/>
        <a:ext cx="116848" cy="127301"/>
      </dsp:txXfrm>
    </dsp:sp>
    <dsp:sp modelId="{EC71E56E-8FFF-45C4-8B05-BC3FFB22B68F}">
      <dsp:nvSpPr>
        <dsp:cNvPr id="0" name=""/>
        <dsp:cNvSpPr/>
      </dsp:nvSpPr>
      <dsp:spPr>
        <a:xfrm>
          <a:off x="672017" y="1998977"/>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altLang="zh-CN" sz="1300" kern="1200" dirty="0"/>
            <a:t>UAT</a:t>
          </a:r>
          <a:r>
            <a:rPr lang="zh-CN" altLang="en-US" sz="1300" kern="1200" dirty="0"/>
            <a:t>验收</a:t>
          </a:r>
        </a:p>
      </dsp:txBody>
      <dsp:txXfrm>
        <a:off x="764081" y="2091041"/>
        <a:ext cx="444521" cy="444521"/>
      </dsp:txXfrm>
    </dsp:sp>
    <dsp:sp modelId="{9EF31FD3-EF62-4B4C-A1EF-83BD1ADAB412}">
      <dsp:nvSpPr>
        <dsp:cNvPr id="0" name=""/>
        <dsp:cNvSpPr/>
      </dsp:nvSpPr>
      <dsp:spPr>
        <a:xfrm rot="16200000">
          <a:off x="902879" y="1740139"/>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927918" y="1807612"/>
        <a:ext cx="116848" cy="127301"/>
      </dsp:txXfrm>
    </dsp:sp>
    <dsp:sp modelId="{F3191E9F-4EDD-4DCE-8113-5ACDCD28DE5A}">
      <dsp:nvSpPr>
        <dsp:cNvPr id="0" name=""/>
        <dsp:cNvSpPr/>
      </dsp:nvSpPr>
      <dsp:spPr>
        <a:xfrm>
          <a:off x="672017" y="1055372"/>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b="1" i="1" kern="1200" dirty="0">
              <a:solidFill>
                <a:srgbClr val="FFFF00"/>
              </a:solidFill>
            </a:rPr>
            <a:t>部署</a:t>
          </a:r>
        </a:p>
      </dsp:txBody>
      <dsp:txXfrm>
        <a:off x="764081" y="1147436"/>
        <a:ext cx="444521" cy="444521"/>
      </dsp:txXfrm>
    </dsp:sp>
    <dsp:sp modelId="{C2A5C214-0234-4461-9042-301CB3A64981}">
      <dsp:nvSpPr>
        <dsp:cNvPr id="0" name=""/>
        <dsp:cNvSpPr/>
      </dsp:nvSpPr>
      <dsp:spPr>
        <a:xfrm rot="18360000">
          <a:off x="1177421" y="885739"/>
          <a:ext cx="166925" cy="212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1187742" y="948430"/>
        <a:ext cx="116848" cy="127301"/>
      </dsp:txXfrm>
    </dsp:sp>
    <dsp:sp modelId="{4CF4F79F-630D-4BBC-9E62-BC3F3BCCBE05}">
      <dsp:nvSpPr>
        <dsp:cNvPr id="0" name=""/>
        <dsp:cNvSpPr/>
      </dsp:nvSpPr>
      <dsp:spPr>
        <a:xfrm>
          <a:off x="1226654" y="291981"/>
          <a:ext cx="628649" cy="628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b="0" i="0" kern="1200" dirty="0">
              <a:solidFill>
                <a:schemeClr val="bg1"/>
              </a:solidFill>
            </a:rPr>
            <a:t>使用</a:t>
          </a:r>
        </a:p>
      </dsp:txBody>
      <dsp:txXfrm>
        <a:off x="1318718" y="384045"/>
        <a:ext cx="444521" cy="444521"/>
      </dsp:txXfrm>
    </dsp:sp>
    <dsp:sp modelId="{F0D100FD-F4E8-4492-B5E2-2C5CD62D5106}">
      <dsp:nvSpPr>
        <dsp:cNvPr id="0" name=""/>
        <dsp:cNvSpPr/>
      </dsp:nvSpPr>
      <dsp:spPr>
        <a:xfrm rot="20520000">
          <a:off x="1901733" y="355886"/>
          <a:ext cx="166925" cy="212169"/>
        </a:xfrm>
        <a:prstGeom prst="rightArrow">
          <a:avLst>
            <a:gd name="adj1" fmla="val 60000"/>
            <a:gd name="adj2" fmla="val 50000"/>
          </a:avLst>
        </a:prstGeom>
        <a:solidFill>
          <a:srgbClr val="FF0000">
            <a:alpha val="4900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1902958" y="406057"/>
        <a:ext cx="116848" cy="1273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67BE6-714D-48E6-8F20-376000A34236}">
      <dsp:nvSpPr>
        <dsp:cNvPr id="0" name=""/>
        <dsp:cNvSpPr/>
      </dsp:nvSpPr>
      <dsp:spPr>
        <a:xfrm>
          <a:off x="2396309" y="1055"/>
          <a:ext cx="1227180" cy="12271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计划设计</a:t>
          </a:r>
        </a:p>
      </dsp:txBody>
      <dsp:txXfrm>
        <a:off x="2576025" y="180771"/>
        <a:ext cx="867748" cy="867748"/>
      </dsp:txXfrm>
    </dsp:sp>
    <dsp:sp modelId="{A526C463-68B0-4095-98B7-318F48DFCFDD}">
      <dsp:nvSpPr>
        <dsp:cNvPr id="0" name=""/>
        <dsp:cNvSpPr/>
      </dsp:nvSpPr>
      <dsp:spPr>
        <a:xfrm rot="2160000">
          <a:off x="3584629" y="943518"/>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3593965" y="997618"/>
        <a:ext cx="228136" cy="248503"/>
      </dsp:txXfrm>
    </dsp:sp>
    <dsp:sp modelId="{658BD7A0-3D91-419E-85F1-7A01B64C1D43}">
      <dsp:nvSpPr>
        <dsp:cNvPr id="0" name=""/>
        <dsp:cNvSpPr/>
      </dsp:nvSpPr>
      <dsp:spPr>
        <a:xfrm>
          <a:off x="3886603" y="1083817"/>
          <a:ext cx="1227180" cy="12271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实现</a:t>
          </a:r>
        </a:p>
      </dsp:txBody>
      <dsp:txXfrm>
        <a:off x="4066319" y="1263533"/>
        <a:ext cx="867748" cy="867748"/>
      </dsp:txXfrm>
    </dsp:sp>
    <dsp:sp modelId="{38145739-6857-490E-9A4C-1B3D621BE4A9}">
      <dsp:nvSpPr>
        <dsp:cNvPr id="0" name=""/>
        <dsp:cNvSpPr/>
      </dsp:nvSpPr>
      <dsp:spPr>
        <a:xfrm rot="6480000">
          <a:off x="4055468" y="2357521"/>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10800000">
        <a:off x="4119461" y="2393862"/>
        <a:ext cx="228136" cy="248503"/>
      </dsp:txXfrm>
    </dsp:sp>
    <dsp:sp modelId="{C61BDF56-CED2-4902-92B6-49646EFE1FD5}">
      <dsp:nvSpPr>
        <dsp:cNvPr id="0" name=""/>
        <dsp:cNvSpPr/>
      </dsp:nvSpPr>
      <dsp:spPr>
        <a:xfrm>
          <a:off x="3317361" y="2835763"/>
          <a:ext cx="1227180" cy="12271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单元测试</a:t>
          </a:r>
        </a:p>
      </dsp:txBody>
      <dsp:txXfrm>
        <a:off x="3497077" y="3015479"/>
        <a:ext cx="867748" cy="867748"/>
      </dsp:txXfrm>
    </dsp:sp>
    <dsp:sp modelId="{CBC7CF94-358E-47AC-9962-3F85DA3F515C}">
      <dsp:nvSpPr>
        <dsp:cNvPr id="0" name=""/>
        <dsp:cNvSpPr/>
      </dsp:nvSpPr>
      <dsp:spPr>
        <a:xfrm rot="10800000">
          <a:off x="2856169" y="3242266"/>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10800000">
        <a:off x="2953942" y="3325101"/>
        <a:ext cx="228136" cy="248503"/>
      </dsp:txXfrm>
    </dsp:sp>
    <dsp:sp modelId="{DE924C8E-0E53-40DC-88FD-3513F03A00D8}">
      <dsp:nvSpPr>
        <dsp:cNvPr id="0" name=""/>
        <dsp:cNvSpPr/>
      </dsp:nvSpPr>
      <dsp:spPr>
        <a:xfrm>
          <a:off x="1475257" y="2835763"/>
          <a:ext cx="1227180" cy="1227180"/>
        </a:xfrm>
        <a:prstGeom prst="ellipse">
          <a:avLst/>
        </a:prstGeom>
        <a:solidFill>
          <a:schemeClr val="accent1">
            <a:hueOff val="0"/>
            <a:satOff val="0"/>
            <a:lumOff val="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bg1"/>
              </a:solidFill>
            </a:rPr>
            <a:t>集成测试</a:t>
          </a:r>
        </a:p>
      </dsp:txBody>
      <dsp:txXfrm>
        <a:off x="1654973" y="3015479"/>
        <a:ext cx="867748" cy="867748"/>
      </dsp:txXfrm>
    </dsp:sp>
    <dsp:sp modelId="{8673C735-57DD-4E7E-AE73-1D145E9CFB27}">
      <dsp:nvSpPr>
        <dsp:cNvPr id="0" name=""/>
        <dsp:cNvSpPr/>
      </dsp:nvSpPr>
      <dsp:spPr>
        <a:xfrm rot="15120000">
          <a:off x="1644122" y="2375066"/>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10800000">
        <a:off x="1708115" y="2504395"/>
        <a:ext cx="228136" cy="248503"/>
      </dsp:txXfrm>
    </dsp:sp>
    <dsp:sp modelId="{D3DA3F82-B39B-4563-A462-59B02B254CCB}">
      <dsp:nvSpPr>
        <dsp:cNvPr id="0" name=""/>
        <dsp:cNvSpPr/>
      </dsp:nvSpPr>
      <dsp:spPr>
        <a:xfrm>
          <a:off x="906015" y="1083817"/>
          <a:ext cx="1227180" cy="12271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系统测试</a:t>
          </a:r>
        </a:p>
      </dsp:txBody>
      <dsp:txXfrm>
        <a:off x="1085731" y="1263533"/>
        <a:ext cx="867748" cy="867748"/>
      </dsp:txXfrm>
    </dsp:sp>
    <dsp:sp modelId="{776FDF19-30C3-459D-BCA1-CA38F706097B}">
      <dsp:nvSpPr>
        <dsp:cNvPr id="0" name=""/>
        <dsp:cNvSpPr/>
      </dsp:nvSpPr>
      <dsp:spPr>
        <a:xfrm rot="19440000">
          <a:off x="2094335" y="954362"/>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103671" y="1065932"/>
        <a:ext cx="228136" cy="2485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8E2BD-B573-4045-B44C-1C2FC7676145}">
      <dsp:nvSpPr>
        <dsp:cNvPr id="0" name=""/>
        <dsp:cNvSpPr/>
      </dsp:nvSpPr>
      <dsp:spPr>
        <a:xfrm>
          <a:off x="6183192" y="1696039"/>
          <a:ext cx="4905021" cy="333477"/>
        </a:xfrm>
        <a:custGeom>
          <a:avLst/>
          <a:gdLst/>
          <a:ahLst/>
          <a:cxnLst/>
          <a:rect l="0" t="0" r="0" b="0"/>
          <a:pathLst>
            <a:path>
              <a:moveTo>
                <a:pt x="0" y="0"/>
              </a:moveTo>
              <a:lnTo>
                <a:pt x="0" y="227255"/>
              </a:lnTo>
              <a:lnTo>
                <a:pt x="4905021" y="227255"/>
              </a:lnTo>
              <a:lnTo>
                <a:pt x="4905021"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A1CE0-F09A-4390-AF6B-770A23892836}">
      <dsp:nvSpPr>
        <dsp:cNvPr id="0" name=""/>
        <dsp:cNvSpPr/>
      </dsp:nvSpPr>
      <dsp:spPr>
        <a:xfrm>
          <a:off x="6183192" y="1696039"/>
          <a:ext cx="3503586" cy="333477"/>
        </a:xfrm>
        <a:custGeom>
          <a:avLst/>
          <a:gdLst/>
          <a:ahLst/>
          <a:cxnLst/>
          <a:rect l="0" t="0" r="0" b="0"/>
          <a:pathLst>
            <a:path>
              <a:moveTo>
                <a:pt x="0" y="0"/>
              </a:moveTo>
              <a:lnTo>
                <a:pt x="0" y="227255"/>
              </a:lnTo>
              <a:lnTo>
                <a:pt x="3503586" y="227255"/>
              </a:lnTo>
              <a:lnTo>
                <a:pt x="3503586"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A717EE-1F81-4065-B5CC-8F83AE0C535D}">
      <dsp:nvSpPr>
        <dsp:cNvPr id="0" name=""/>
        <dsp:cNvSpPr/>
      </dsp:nvSpPr>
      <dsp:spPr>
        <a:xfrm>
          <a:off x="6183192" y="1696039"/>
          <a:ext cx="2102152" cy="333477"/>
        </a:xfrm>
        <a:custGeom>
          <a:avLst/>
          <a:gdLst/>
          <a:ahLst/>
          <a:cxnLst/>
          <a:rect l="0" t="0" r="0" b="0"/>
          <a:pathLst>
            <a:path>
              <a:moveTo>
                <a:pt x="0" y="0"/>
              </a:moveTo>
              <a:lnTo>
                <a:pt x="0" y="227255"/>
              </a:lnTo>
              <a:lnTo>
                <a:pt x="2102152" y="227255"/>
              </a:lnTo>
              <a:lnTo>
                <a:pt x="2102152"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D27ED8-9EA9-48C1-822F-D6B842BA4A97}">
      <dsp:nvSpPr>
        <dsp:cNvPr id="0" name=""/>
        <dsp:cNvSpPr/>
      </dsp:nvSpPr>
      <dsp:spPr>
        <a:xfrm>
          <a:off x="6883909" y="2757626"/>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8C8334-3829-47CD-8CB7-D865C04F5D49}">
      <dsp:nvSpPr>
        <dsp:cNvPr id="0" name=""/>
        <dsp:cNvSpPr/>
      </dsp:nvSpPr>
      <dsp:spPr>
        <a:xfrm>
          <a:off x="6183192" y="2757626"/>
          <a:ext cx="700717" cy="333477"/>
        </a:xfrm>
        <a:custGeom>
          <a:avLst/>
          <a:gdLst/>
          <a:ahLst/>
          <a:cxnLst/>
          <a:rect l="0" t="0" r="0" b="0"/>
          <a:pathLst>
            <a:path>
              <a:moveTo>
                <a:pt x="700717" y="0"/>
              </a:moveTo>
              <a:lnTo>
                <a:pt x="700717" y="227255"/>
              </a:lnTo>
              <a:lnTo>
                <a:pt x="0" y="227255"/>
              </a:lnTo>
              <a:lnTo>
                <a:pt x="0"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4A635-5D96-4431-8406-9D3D1A7043C9}">
      <dsp:nvSpPr>
        <dsp:cNvPr id="0" name=""/>
        <dsp:cNvSpPr/>
      </dsp:nvSpPr>
      <dsp:spPr>
        <a:xfrm>
          <a:off x="6183192" y="1696039"/>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C2E6D-B1E2-476E-985A-81E77E8E6079}">
      <dsp:nvSpPr>
        <dsp:cNvPr id="0" name=""/>
        <dsp:cNvSpPr/>
      </dsp:nvSpPr>
      <dsp:spPr>
        <a:xfrm>
          <a:off x="4081039" y="2757626"/>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0FC5A-C5D7-4094-9018-3C44A0200E5F}">
      <dsp:nvSpPr>
        <dsp:cNvPr id="0" name=""/>
        <dsp:cNvSpPr/>
      </dsp:nvSpPr>
      <dsp:spPr>
        <a:xfrm>
          <a:off x="3380322" y="2757626"/>
          <a:ext cx="700717" cy="333477"/>
        </a:xfrm>
        <a:custGeom>
          <a:avLst/>
          <a:gdLst/>
          <a:ahLst/>
          <a:cxnLst/>
          <a:rect l="0" t="0" r="0" b="0"/>
          <a:pathLst>
            <a:path>
              <a:moveTo>
                <a:pt x="700717" y="0"/>
              </a:moveTo>
              <a:lnTo>
                <a:pt x="700717" y="227255"/>
              </a:lnTo>
              <a:lnTo>
                <a:pt x="0" y="227255"/>
              </a:lnTo>
              <a:lnTo>
                <a:pt x="0"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77B291-F8E5-4D9C-BC79-715436AFAD91}">
      <dsp:nvSpPr>
        <dsp:cNvPr id="0" name=""/>
        <dsp:cNvSpPr/>
      </dsp:nvSpPr>
      <dsp:spPr>
        <a:xfrm>
          <a:off x="4081039" y="1696039"/>
          <a:ext cx="2102152" cy="333477"/>
        </a:xfrm>
        <a:custGeom>
          <a:avLst/>
          <a:gdLst/>
          <a:ahLst/>
          <a:cxnLst/>
          <a:rect l="0" t="0" r="0" b="0"/>
          <a:pathLst>
            <a:path>
              <a:moveTo>
                <a:pt x="2102152" y="0"/>
              </a:moveTo>
              <a:lnTo>
                <a:pt x="2102152" y="227255"/>
              </a:lnTo>
              <a:lnTo>
                <a:pt x="0" y="227255"/>
              </a:lnTo>
              <a:lnTo>
                <a:pt x="0"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279E1B-CB48-48E3-832E-91030C505401}">
      <dsp:nvSpPr>
        <dsp:cNvPr id="0" name=""/>
        <dsp:cNvSpPr/>
      </dsp:nvSpPr>
      <dsp:spPr>
        <a:xfrm>
          <a:off x="1278170" y="2757626"/>
          <a:ext cx="700717" cy="333477"/>
        </a:xfrm>
        <a:custGeom>
          <a:avLst/>
          <a:gdLst/>
          <a:ahLst/>
          <a:cxnLst/>
          <a:rect l="0" t="0" r="0" b="0"/>
          <a:pathLst>
            <a:path>
              <a:moveTo>
                <a:pt x="0" y="0"/>
              </a:moveTo>
              <a:lnTo>
                <a:pt x="0" y="227255"/>
              </a:lnTo>
              <a:lnTo>
                <a:pt x="700717" y="227255"/>
              </a:lnTo>
              <a:lnTo>
                <a:pt x="700717"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A6E9EF-09BB-4F27-B7C7-6D8A4958288B}">
      <dsp:nvSpPr>
        <dsp:cNvPr id="0" name=""/>
        <dsp:cNvSpPr/>
      </dsp:nvSpPr>
      <dsp:spPr>
        <a:xfrm>
          <a:off x="577453" y="2757626"/>
          <a:ext cx="700717" cy="333477"/>
        </a:xfrm>
        <a:custGeom>
          <a:avLst/>
          <a:gdLst/>
          <a:ahLst/>
          <a:cxnLst/>
          <a:rect l="0" t="0" r="0" b="0"/>
          <a:pathLst>
            <a:path>
              <a:moveTo>
                <a:pt x="700717" y="0"/>
              </a:moveTo>
              <a:lnTo>
                <a:pt x="700717" y="227255"/>
              </a:lnTo>
              <a:lnTo>
                <a:pt x="0" y="227255"/>
              </a:lnTo>
              <a:lnTo>
                <a:pt x="0" y="3334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2F7174-4BD3-4DAC-BFEF-1993E8F5F554}">
      <dsp:nvSpPr>
        <dsp:cNvPr id="0" name=""/>
        <dsp:cNvSpPr/>
      </dsp:nvSpPr>
      <dsp:spPr>
        <a:xfrm>
          <a:off x="1278170" y="1696039"/>
          <a:ext cx="4905021" cy="333477"/>
        </a:xfrm>
        <a:custGeom>
          <a:avLst/>
          <a:gdLst/>
          <a:ahLst/>
          <a:cxnLst/>
          <a:rect l="0" t="0" r="0" b="0"/>
          <a:pathLst>
            <a:path>
              <a:moveTo>
                <a:pt x="4905021" y="0"/>
              </a:moveTo>
              <a:lnTo>
                <a:pt x="4905021" y="227255"/>
              </a:lnTo>
              <a:lnTo>
                <a:pt x="0" y="227255"/>
              </a:lnTo>
              <a:lnTo>
                <a:pt x="0" y="333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69B9E-4069-47FF-B51E-996105AD8CA2}">
      <dsp:nvSpPr>
        <dsp:cNvPr id="0" name=""/>
        <dsp:cNvSpPr/>
      </dsp:nvSpPr>
      <dsp:spPr>
        <a:xfrm>
          <a:off x="5609877" y="967930"/>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79488-0893-4DCE-A8CE-F4A975C5BE5B}">
      <dsp:nvSpPr>
        <dsp:cNvPr id="0" name=""/>
        <dsp:cNvSpPr/>
      </dsp:nvSpPr>
      <dsp:spPr>
        <a:xfrm>
          <a:off x="5737281" y="1088963"/>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PM</a:t>
          </a:r>
          <a:endParaRPr lang="zh-CN" altLang="en-US" sz="1400" kern="1200" dirty="0"/>
        </a:p>
      </dsp:txBody>
      <dsp:txXfrm>
        <a:off x="5758607" y="1110289"/>
        <a:ext cx="1103976" cy="685457"/>
      </dsp:txXfrm>
    </dsp:sp>
    <dsp:sp modelId="{ECEC1C02-6C57-4AE6-A9C4-224464C9ED0B}">
      <dsp:nvSpPr>
        <dsp:cNvPr id="0" name=""/>
        <dsp:cNvSpPr/>
      </dsp:nvSpPr>
      <dsp:spPr>
        <a:xfrm>
          <a:off x="704856"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661C3-5EEB-46C6-9D5A-65C55FC0DA8A}">
      <dsp:nvSpPr>
        <dsp:cNvPr id="0" name=""/>
        <dsp:cNvSpPr/>
      </dsp:nvSpPr>
      <dsp:spPr>
        <a:xfrm>
          <a:off x="832259"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Technical leader</a:t>
          </a:r>
          <a:endParaRPr lang="zh-CN" altLang="en-US" sz="1400" kern="1200" dirty="0"/>
        </a:p>
      </dsp:txBody>
      <dsp:txXfrm>
        <a:off x="853585" y="2171875"/>
        <a:ext cx="1103976" cy="685457"/>
      </dsp:txXfrm>
    </dsp:sp>
    <dsp:sp modelId="{855DEE32-AD95-4655-96A0-90A91C84F5B9}">
      <dsp:nvSpPr>
        <dsp:cNvPr id="0" name=""/>
        <dsp:cNvSpPr/>
      </dsp:nvSpPr>
      <dsp:spPr>
        <a:xfrm>
          <a:off x="4138"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E20C9-6345-4EB5-B4E7-0EEB002CCF06}">
      <dsp:nvSpPr>
        <dsp:cNvPr id="0" name=""/>
        <dsp:cNvSpPr/>
      </dsp:nvSpPr>
      <dsp:spPr>
        <a:xfrm>
          <a:off x="131541"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Developer</a:t>
          </a:r>
          <a:endParaRPr lang="zh-CN" altLang="en-US" sz="1400" kern="1200" dirty="0"/>
        </a:p>
      </dsp:txBody>
      <dsp:txXfrm>
        <a:off x="152867" y="3233462"/>
        <a:ext cx="1103976" cy="685457"/>
      </dsp:txXfrm>
    </dsp:sp>
    <dsp:sp modelId="{2C1D605B-24AC-4838-B254-BE30BD0D195B}">
      <dsp:nvSpPr>
        <dsp:cNvPr id="0" name=""/>
        <dsp:cNvSpPr/>
      </dsp:nvSpPr>
      <dsp:spPr>
        <a:xfrm>
          <a:off x="1405573"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8A13E-720C-4F9B-9939-A52AC11014F8}">
      <dsp:nvSpPr>
        <dsp:cNvPr id="0" name=""/>
        <dsp:cNvSpPr/>
      </dsp:nvSpPr>
      <dsp:spPr>
        <a:xfrm>
          <a:off x="1532976"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Developer</a:t>
          </a:r>
          <a:endParaRPr lang="zh-CN" altLang="en-US" sz="1400" kern="1200" dirty="0"/>
        </a:p>
      </dsp:txBody>
      <dsp:txXfrm>
        <a:off x="1554302" y="3233462"/>
        <a:ext cx="1103976" cy="685457"/>
      </dsp:txXfrm>
    </dsp:sp>
    <dsp:sp modelId="{7D009AE8-EA9C-43BD-AAE5-0DED8D7CA353}">
      <dsp:nvSpPr>
        <dsp:cNvPr id="0" name=""/>
        <dsp:cNvSpPr/>
      </dsp:nvSpPr>
      <dsp:spPr>
        <a:xfrm>
          <a:off x="3507725"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0D4A3-7094-4C39-B583-1C0376AA7213}">
      <dsp:nvSpPr>
        <dsp:cNvPr id="0" name=""/>
        <dsp:cNvSpPr/>
      </dsp:nvSpPr>
      <dsp:spPr>
        <a:xfrm>
          <a:off x="3635128"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Technical leader</a:t>
          </a:r>
          <a:endParaRPr lang="zh-CN" altLang="en-US" sz="1400" kern="1200" dirty="0"/>
        </a:p>
      </dsp:txBody>
      <dsp:txXfrm>
        <a:off x="3656454" y="2171875"/>
        <a:ext cx="1103976" cy="685457"/>
      </dsp:txXfrm>
    </dsp:sp>
    <dsp:sp modelId="{1BD495E4-13C0-4A3B-A304-A34333B63597}">
      <dsp:nvSpPr>
        <dsp:cNvPr id="0" name=""/>
        <dsp:cNvSpPr/>
      </dsp:nvSpPr>
      <dsp:spPr>
        <a:xfrm>
          <a:off x="2807008"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E8B27-1FF4-4E79-B683-AD945DA7C034}">
      <dsp:nvSpPr>
        <dsp:cNvPr id="0" name=""/>
        <dsp:cNvSpPr/>
      </dsp:nvSpPr>
      <dsp:spPr>
        <a:xfrm>
          <a:off x="2934411"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Developer</a:t>
          </a:r>
          <a:endParaRPr lang="zh-CN" altLang="en-US" sz="1400" kern="1200" dirty="0"/>
        </a:p>
      </dsp:txBody>
      <dsp:txXfrm>
        <a:off x="2955737" y="3233462"/>
        <a:ext cx="1103976" cy="685457"/>
      </dsp:txXfrm>
    </dsp:sp>
    <dsp:sp modelId="{B136FF40-DF7B-474A-99C1-4FC42DB290B2}">
      <dsp:nvSpPr>
        <dsp:cNvPr id="0" name=""/>
        <dsp:cNvSpPr/>
      </dsp:nvSpPr>
      <dsp:spPr>
        <a:xfrm>
          <a:off x="4208443"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33B01C-4F95-4245-99D3-C9D72F146FA8}">
      <dsp:nvSpPr>
        <dsp:cNvPr id="0" name=""/>
        <dsp:cNvSpPr/>
      </dsp:nvSpPr>
      <dsp:spPr>
        <a:xfrm>
          <a:off x="4335846"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Developer </a:t>
          </a:r>
          <a:endParaRPr lang="zh-CN" altLang="en-US" sz="1400" kern="1200" dirty="0"/>
        </a:p>
      </dsp:txBody>
      <dsp:txXfrm>
        <a:off x="4357172" y="3233462"/>
        <a:ext cx="1103976" cy="685457"/>
      </dsp:txXfrm>
    </dsp:sp>
    <dsp:sp modelId="{BA961404-3ABA-4D55-91AF-4E06EE8D1AC1}">
      <dsp:nvSpPr>
        <dsp:cNvPr id="0" name=""/>
        <dsp:cNvSpPr/>
      </dsp:nvSpPr>
      <dsp:spPr>
        <a:xfrm>
          <a:off x="6310595"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A8386-FF62-4E0C-BB93-62EABC6D2AA1}">
      <dsp:nvSpPr>
        <dsp:cNvPr id="0" name=""/>
        <dsp:cNvSpPr/>
      </dsp:nvSpPr>
      <dsp:spPr>
        <a:xfrm>
          <a:off x="6437998"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QA leader</a:t>
          </a:r>
          <a:endParaRPr lang="zh-CN" altLang="en-US" sz="1400" kern="1200" dirty="0"/>
        </a:p>
      </dsp:txBody>
      <dsp:txXfrm>
        <a:off x="6459324" y="2171875"/>
        <a:ext cx="1103976" cy="685457"/>
      </dsp:txXfrm>
    </dsp:sp>
    <dsp:sp modelId="{4065675E-F082-4267-A7F3-F892AE1FAB5A}">
      <dsp:nvSpPr>
        <dsp:cNvPr id="0" name=""/>
        <dsp:cNvSpPr/>
      </dsp:nvSpPr>
      <dsp:spPr>
        <a:xfrm>
          <a:off x="5609877"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3D73C-1F19-4C6F-8028-4467BB09CD2A}">
      <dsp:nvSpPr>
        <dsp:cNvPr id="0" name=""/>
        <dsp:cNvSpPr/>
      </dsp:nvSpPr>
      <dsp:spPr>
        <a:xfrm>
          <a:off x="5737281"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Tester</a:t>
          </a:r>
          <a:endParaRPr lang="zh-CN" altLang="en-US" sz="1400" kern="1200" dirty="0"/>
        </a:p>
      </dsp:txBody>
      <dsp:txXfrm>
        <a:off x="5758607" y="3233462"/>
        <a:ext cx="1103976" cy="685457"/>
      </dsp:txXfrm>
    </dsp:sp>
    <dsp:sp modelId="{953DD5AD-F22E-4D5A-9F1B-7789436696F9}">
      <dsp:nvSpPr>
        <dsp:cNvPr id="0" name=""/>
        <dsp:cNvSpPr/>
      </dsp:nvSpPr>
      <dsp:spPr>
        <a:xfrm>
          <a:off x="7011312" y="3091103"/>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6A853-EE47-4EF2-B4A8-519B32A024F6}">
      <dsp:nvSpPr>
        <dsp:cNvPr id="0" name=""/>
        <dsp:cNvSpPr/>
      </dsp:nvSpPr>
      <dsp:spPr>
        <a:xfrm>
          <a:off x="7138715" y="3212136"/>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Tester</a:t>
          </a:r>
          <a:endParaRPr lang="zh-CN" altLang="en-US" sz="1400" kern="1200" dirty="0"/>
        </a:p>
      </dsp:txBody>
      <dsp:txXfrm>
        <a:off x="7160041" y="3233462"/>
        <a:ext cx="1103976" cy="685457"/>
      </dsp:txXfrm>
    </dsp:sp>
    <dsp:sp modelId="{E60164A4-0FA0-4C5E-992B-F7C8469F4C30}">
      <dsp:nvSpPr>
        <dsp:cNvPr id="0" name=""/>
        <dsp:cNvSpPr/>
      </dsp:nvSpPr>
      <dsp:spPr>
        <a:xfrm>
          <a:off x="7712030"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507532-EBD0-48B0-A849-60A6BB07F149}">
      <dsp:nvSpPr>
        <dsp:cNvPr id="0" name=""/>
        <dsp:cNvSpPr/>
      </dsp:nvSpPr>
      <dsp:spPr>
        <a:xfrm>
          <a:off x="7839433"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BA</a:t>
          </a:r>
          <a:endParaRPr lang="zh-CN" altLang="en-US" sz="1400" kern="1200" dirty="0"/>
        </a:p>
      </dsp:txBody>
      <dsp:txXfrm>
        <a:off x="7860759" y="2171875"/>
        <a:ext cx="1103976" cy="685457"/>
      </dsp:txXfrm>
    </dsp:sp>
    <dsp:sp modelId="{DC4227D4-03CA-4E4E-BD12-A91729BB1B11}">
      <dsp:nvSpPr>
        <dsp:cNvPr id="0" name=""/>
        <dsp:cNvSpPr/>
      </dsp:nvSpPr>
      <dsp:spPr>
        <a:xfrm>
          <a:off x="9113464"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612C28-884B-4BFA-BD13-312CE10AB649}">
      <dsp:nvSpPr>
        <dsp:cNvPr id="0" name=""/>
        <dsp:cNvSpPr/>
      </dsp:nvSpPr>
      <dsp:spPr>
        <a:xfrm>
          <a:off x="9240867"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IA</a:t>
          </a:r>
          <a:endParaRPr lang="zh-CN" altLang="en-US" sz="1400" kern="1200" dirty="0"/>
        </a:p>
      </dsp:txBody>
      <dsp:txXfrm>
        <a:off x="9262193" y="2171875"/>
        <a:ext cx="1103976" cy="685457"/>
      </dsp:txXfrm>
    </dsp:sp>
    <dsp:sp modelId="{6C7AEDC5-3D4D-4610-9E93-9A26FC6DC5FD}">
      <dsp:nvSpPr>
        <dsp:cNvPr id="0" name=""/>
        <dsp:cNvSpPr/>
      </dsp:nvSpPr>
      <dsp:spPr>
        <a:xfrm>
          <a:off x="10514899" y="2029516"/>
          <a:ext cx="1146628" cy="728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941711-71AB-4276-BF2D-422D8E423B36}">
      <dsp:nvSpPr>
        <dsp:cNvPr id="0" name=""/>
        <dsp:cNvSpPr/>
      </dsp:nvSpPr>
      <dsp:spPr>
        <a:xfrm>
          <a:off x="10642302" y="2150549"/>
          <a:ext cx="1146628" cy="728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Architecture</a:t>
          </a:r>
          <a:endParaRPr lang="zh-CN" altLang="en-US" sz="1400" kern="1200" dirty="0"/>
        </a:p>
      </dsp:txBody>
      <dsp:txXfrm>
        <a:off x="10663628" y="2171875"/>
        <a:ext cx="1103976" cy="685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27ED8-9EA9-48C1-822F-D6B842BA4A97}">
      <dsp:nvSpPr>
        <dsp:cNvPr id="0" name=""/>
        <dsp:cNvSpPr/>
      </dsp:nvSpPr>
      <dsp:spPr>
        <a:xfrm>
          <a:off x="5958624" y="2469048"/>
          <a:ext cx="965812" cy="459639"/>
        </a:xfrm>
        <a:custGeom>
          <a:avLst/>
          <a:gdLst/>
          <a:ahLst/>
          <a:cxnLst/>
          <a:rect l="0" t="0" r="0" b="0"/>
          <a:pathLst>
            <a:path>
              <a:moveTo>
                <a:pt x="0" y="0"/>
              </a:moveTo>
              <a:lnTo>
                <a:pt x="0" y="313230"/>
              </a:lnTo>
              <a:lnTo>
                <a:pt x="965812" y="313230"/>
              </a:lnTo>
              <a:lnTo>
                <a:pt x="965812" y="4596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8C8334-3829-47CD-8CB7-D865C04F5D49}">
      <dsp:nvSpPr>
        <dsp:cNvPr id="0" name=""/>
        <dsp:cNvSpPr/>
      </dsp:nvSpPr>
      <dsp:spPr>
        <a:xfrm>
          <a:off x="4992811" y="2469048"/>
          <a:ext cx="965812" cy="459639"/>
        </a:xfrm>
        <a:custGeom>
          <a:avLst/>
          <a:gdLst/>
          <a:ahLst/>
          <a:cxnLst/>
          <a:rect l="0" t="0" r="0" b="0"/>
          <a:pathLst>
            <a:path>
              <a:moveTo>
                <a:pt x="965812" y="0"/>
              </a:moveTo>
              <a:lnTo>
                <a:pt x="965812" y="313230"/>
              </a:lnTo>
              <a:lnTo>
                <a:pt x="0" y="313230"/>
              </a:lnTo>
              <a:lnTo>
                <a:pt x="0" y="4596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4A635-5D96-4431-8406-9D3D1A7043C9}">
      <dsp:nvSpPr>
        <dsp:cNvPr id="0" name=""/>
        <dsp:cNvSpPr/>
      </dsp:nvSpPr>
      <dsp:spPr>
        <a:xfrm>
          <a:off x="4026998" y="1005842"/>
          <a:ext cx="1931625" cy="459639"/>
        </a:xfrm>
        <a:custGeom>
          <a:avLst/>
          <a:gdLst/>
          <a:ahLst/>
          <a:cxnLst/>
          <a:rect l="0" t="0" r="0" b="0"/>
          <a:pathLst>
            <a:path>
              <a:moveTo>
                <a:pt x="0" y="0"/>
              </a:moveTo>
              <a:lnTo>
                <a:pt x="0" y="313230"/>
              </a:lnTo>
              <a:lnTo>
                <a:pt x="1931625" y="313230"/>
              </a:lnTo>
              <a:lnTo>
                <a:pt x="1931625" y="45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279E1B-CB48-48E3-832E-91030C505401}">
      <dsp:nvSpPr>
        <dsp:cNvPr id="0" name=""/>
        <dsp:cNvSpPr/>
      </dsp:nvSpPr>
      <dsp:spPr>
        <a:xfrm>
          <a:off x="2095373" y="2469048"/>
          <a:ext cx="965812" cy="459639"/>
        </a:xfrm>
        <a:custGeom>
          <a:avLst/>
          <a:gdLst/>
          <a:ahLst/>
          <a:cxnLst/>
          <a:rect l="0" t="0" r="0" b="0"/>
          <a:pathLst>
            <a:path>
              <a:moveTo>
                <a:pt x="0" y="0"/>
              </a:moveTo>
              <a:lnTo>
                <a:pt x="0" y="313230"/>
              </a:lnTo>
              <a:lnTo>
                <a:pt x="965812" y="313230"/>
              </a:lnTo>
              <a:lnTo>
                <a:pt x="965812" y="4596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A6E9EF-09BB-4F27-B7C7-6D8A4958288B}">
      <dsp:nvSpPr>
        <dsp:cNvPr id="0" name=""/>
        <dsp:cNvSpPr/>
      </dsp:nvSpPr>
      <dsp:spPr>
        <a:xfrm>
          <a:off x="1129560" y="2469048"/>
          <a:ext cx="965812" cy="459639"/>
        </a:xfrm>
        <a:custGeom>
          <a:avLst/>
          <a:gdLst/>
          <a:ahLst/>
          <a:cxnLst/>
          <a:rect l="0" t="0" r="0" b="0"/>
          <a:pathLst>
            <a:path>
              <a:moveTo>
                <a:pt x="965812" y="0"/>
              </a:moveTo>
              <a:lnTo>
                <a:pt x="965812" y="313230"/>
              </a:lnTo>
              <a:lnTo>
                <a:pt x="0" y="313230"/>
              </a:lnTo>
              <a:lnTo>
                <a:pt x="0" y="4596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2F7174-4BD3-4DAC-BFEF-1993E8F5F554}">
      <dsp:nvSpPr>
        <dsp:cNvPr id="0" name=""/>
        <dsp:cNvSpPr/>
      </dsp:nvSpPr>
      <dsp:spPr>
        <a:xfrm>
          <a:off x="2095373" y="1005842"/>
          <a:ext cx="1931625" cy="459639"/>
        </a:xfrm>
        <a:custGeom>
          <a:avLst/>
          <a:gdLst/>
          <a:ahLst/>
          <a:cxnLst/>
          <a:rect l="0" t="0" r="0" b="0"/>
          <a:pathLst>
            <a:path>
              <a:moveTo>
                <a:pt x="1931625" y="0"/>
              </a:moveTo>
              <a:lnTo>
                <a:pt x="1931625" y="313230"/>
              </a:lnTo>
              <a:lnTo>
                <a:pt x="0" y="313230"/>
              </a:lnTo>
              <a:lnTo>
                <a:pt x="0" y="45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69B9E-4069-47FF-B51E-996105AD8CA2}">
      <dsp:nvSpPr>
        <dsp:cNvPr id="0" name=""/>
        <dsp:cNvSpPr/>
      </dsp:nvSpPr>
      <dsp:spPr>
        <a:xfrm>
          <a:off x="3236788" y="2275"/>
          <a:ext cx="1580420" cy="1003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79488-0893-4DCE-A8CE-F4A975C5BE5B}">
      <dsp:nvSpPr>
        <dsp:cNvPr id="0" name=""/>
        <dsp:cNvSpPr/>
      </dsp:nvSpPr>
      <dsp:spPr>
        <a:xfrm>
          <a:off x="3412390" y="169097"/>
          <a:ext cx="1580420" cy="1003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PM/BA/Architecture</a:t>
          </a:r>
          <a:endParaRPr lang="zh-CN" altLang="en-US" sz="1800" kern="1200" dirty="0"/>
        </a:p>
      </dsp:txBody>
      <dsp:txXfrm>
        <a:off x="3441783" y="198490"/>
        <a:ext cx="1521634" cy="944781"/>
      </dsp:txXfrm>
    </dsp:sp>
    <dsp:sp modelId="{ECEC1C02-6C57-4AE6-A9C4-224464C9ED0B}">
      <dsp:nvSpPr>
        <dsp:cNvPr id="0" name=""/>
        <dsp:cNvSpPr/>
      </dsp:nvSpPr>
      <dsp:spPr>
        <a:xfrm>
          <a:off x="1305163" y="1465481"/>
          <a:ext cx="1580420" cy="1003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661C3-5EEB-46C6-9D5A-65C55FC0DA8A}">
      <dsp:nvSpPr>
        <dsp:cNvPr id="0" name=""/>
        <dsp:cNvSpPr/>
      </dsp:nvSpPr>
      <dsp:spPr>
        <a:xfrm>
          <a:off x="1480765" y="1632304"/>
          <a:ext cx="1580420" cy="1003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Technical leader/IA</a:t>
          </a:r>
          <a:endParaRPr lang="zh-CN" altLang="en-US" sz="1800" kern="1200" dirty="0"/>
        </a:p>
      </dsp:txBody>
      <dsp:txXfrm>
        <a:off x="1510158" y="1661697"/>
        <a:ext cx="1521634" cy="944781"/>
      </dsp:txXfrm>
    </dsp:sp>
    <dsp:sp modelId="{855DEE32-AD95-4655-96A0-90A91C84F5B9}">
      <dsp:nvSpPr>
        <dsp:cNvPr id="0" name=""/>
        <dsp:cNvSpPr/>
      </dsp:nvSpPr>
      <dsp:spPr>
        <a:xfrm>
          <a:off x="339350" y="2928688"/>
          <a:ext cx="1580420" cy="1003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E20C9-6345-4EB5-B4E7-0EEB002CCF06}">
      <dsp:nvSpPr>
        <dsp:cNvPr id="0" name=""/>
        <dsp:cNvSpPr/>
      </dsp:nvSpPr>
      <dsp:spPr>
        <a:xfrm>
          <a:off x="514952" y="3095510"/>
          <a:ext cx="1580420" cy="1003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Developer</a:t>
          </a:r>
          <a:endParaRPr lang="zh-CN" altLang="en-US" sz="1800" kern="1200" dirty="0"/>
        </a:p>
      </dsp:txBody>
      <dsp:txXfrm>
        <a:off x="544345" y="3124903"/>
        <a:ext cx="1521634" cy="944781"/>
      </dsp:txXfrm>
    </dsp:sp>
    <dsp:sp modelId="{2C1D605B-24AC-4838-B254-BE30BD0D195B}">
      <dsp:nvSpPr>
        <dsp:cNvPr id="0" name=""/>
        <dsp:cNvSpPr/>
      </dsp:nvSpPr>
      <dsp:spPr>
        <a:xfrm>
          <a:off x="2270975" y="2928688"/>
          <a:ext cx="1580420" cy="1003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8A13E-720C-4F9B-9939-A52AC11014F8}">
      <dsp:nvSpPr>
        <dsp:cNvPr id="0" name=""/>
        <dsp:cNvSpPr/>
      </dsp:nvSpPr>
      <dsp:spPr>
        <a:xfrm>
          <a:off x="2446578" y="3095510"/>
          <a:ext cx="1580420" cy="1003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Developer</a:t>
          </a:r>
          <a:endParaRPr lang="zh-CN" altLang="en-US" sz="1800" kern="1200" dirty="0"/>
        </a:p>
      </dsp:txBody>
      <dsp:txXfrm>
        <a:off x="2475971" y="3124903"/>
        <a:ext cx="1521634" cy="944781"/>
      </dsp:txXfrm>
    </dsp:sp>
    <dsp:sp modelId="{BA961404-3ABA-4D55-91AF-4E06EE8D1AC1}">
      <dsp:nvSpPr>
        <dsp:cNvPr id="0" name=""/>
        <dsp:cNvSpPr/>
      </dsp:nvSpPr>
      <dsp:spPr>
        <a:xfrm>
          <a:off x="5168413" y="1465481"/>
          <a:ext cx="1580420" cy="1003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A8386-FF62-4E0C-BB93-62EABC6D2AA1}">
      <dsp:nvSpPr>
        <dsp:cNvPr id="0" name=""/>
        <dsp:cNvSpPr/>
      </dsp:nvSpPr>
      <dsp:spPr>
        <a:xfrm>
          <a:off x="5344016" y="1632304"/>
          <a:ext cx="1580420" cy="1003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QA leader</a:t>
          </a:r>
          <a:endParaRPr lang="zh-CN" altLang="en-US" sz="1800" kern="1200" dirty="0"/>
        </a:p>
      </dsp:txBody>
      <dsp:txXfrm>
        <a:off x="5373409" y="1661697"/>
        <a:ext cx="1521634" cy="944781"/>
      </dsp:txXfrm>
    </dsp:sp>
    <dsp:sp modelId="{4065675E-F082-4267-A7F3-F892AE1FAB5A}">
      <dsp:nvSpPr>
        <dsp:cNvPr id="0" name=""/>
        <dsp:cNvSpPr/>
      </dsp:nvSpPr>
      <dsp:spPr>
        <a:xfrm>
          <a:off x="4202601" y="2928688"/>
          <a:ext cx="1580420" cy="1003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3D73C-1F19-4C6F-8028-4467BB09CD2A}">
      <dsp:nvSpPr>
        <dsp:cNvPr id="0" name=""/>
        <dsp:cNvSpPr/>
      </dsp:nvSpPr>
      <dsp:spPr>
        <a:xfrm>
          <a:off x="4378203" y="3095510"/>
          <a:ext cx="1580420" cy="1003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Tester</a:t>
          </a:r>
          <a:endParaRPr lang="zh-CN" altLang="en-US" sz="1800" kern="1200" dirty="0"/>
        </a:p>
      </dsp:txBody>
      <dsp:txXfrm>
        <a:off x="4407596" y="3124903"/>
        <a:ext cx="1521634" cy="944781"/>
      </dsp:txXfrm>
    </dsp:sp>
    <dsp:sp modelId="{953DD5AD-F22E-4D5A-9F1B-7789436696F9}">
      <dsp:nvSpPr>
        <dsp:cNvPr id="0" name=""/>
        <dsp:cNvSpPr/>
      </dsp:nvSpPr>
      <dsp:spPr>
        <a:xfrm>
          <a:off x="6134226" y="2928688"/>
          <a:ext cx="1580420" cy="1003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6A853-EE47-4EF2-B4A8-519B32A024F6}">
      <dsp:nvSpPr>
        <dsp:cNvPr id="0" name=""/>
        <dsp:cNvSpPr/>
      </dsp:nvSpPr>
      <dsp:spPr>
        <a:xfrm>
          <a:off x="6309828" y="3095510"/>
          <a:ext cx="1580420" cy="1003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Tester</a:t>
          </a:r>
          <a:endParaRPr lang="zh-CN" altLang="en-US" sz="1800" kern="1200" dirty="0"/>
        </a:p>
      </dsp:txBody>
      <dsp:txXfrm>
        <a:off x="6339221" y="3124903"/>
        <a:ext cx="1521634" cy="9447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AC9D8-27B7-425A-9A7F-E159CA164FDA}">
      <dsp:nvSpPr>
        <dsp:cNvPr id="0" name=""/>
        <dsp:cNvSpPr/>
      </dsp:nvSpPr>
      <dsp:spPr>
        <a:xfrm>
          <a:off x="4120522" y="2508152"/>
          <a:ext cx="2700963" cy="842751"/>
        </a:xfrm>
        <a:custGeom>
          <a:avLst/>
          <a:gdLst/>
          <a:ahLst/>
          <a:cxnLst/>
          <a:rect l="0" t="0" r="0" b="0"/>
          <a:pathLst>
            <a:path>
              <a:moveTo>
                <a:pt x="0" y="0"/>
              </a:moveTo>
              <a:lnTo>
                <a:pt x="0" y="733419"/>
              </a:lnTo>
              <a:lnTo>
                <a:pt x="2700963" y="733419"/>
              </a:lnTo>
              <a:lnTo>
                <a:pt x="2700963" y="8427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E3-DD80-406A-9930-94064B042C9E}">
      <dsp:nvSpPr>
        <dsp:cNvPr id="0" name=""/>
        <dsp:cNvSpPr/>
      </dsp:nvSpPr>
      <dsp:spPr>
        <a:xfrm>
          <a:off x="4120522" y="2508152"/>
          <a:ext cx="1028268" cy="842751"/>
        </a:xfrm>
        <a:custGeom>
          <a:avLst/>
          <a:gdLst/>
          <a:ahLst/>
          <a:cxnLst/>
          <a:rect l="0" t="0" r="0" b="0"/>
          <a:pathLst>
            <a:path>
              <a:moveTo>
                <a:pt x="0" y="0"/>
              </a:moveTo>
              <a:lnTo>
                <a:pt x="0" y="733419"/>
              </a:lnTo>
              <a:lnTo>
                <a:pt x="1028268" y="733419"/>
              </a:lnTo>
              <a:lnTo>
                <a:pt x="1028268" y="8427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6054D3-817C-4108-8EEF-31653520B9C2}">
      <dsp:nvSpPr>
        <dsp:cNvPr id="0" name=""/>
        <dsp:cNvSpPr/>
      </dsp:nvSpPr>
      <dsp:spPr>
        <a:xfrm>
          <a:off x="3476095" y="2508152"/>
          <a:ext cx="644426" cy="842751"/>
        </a:xfrm>
        <a:custGeom>
          <a:avLst/>
          <a:gdLst/>
          <a:ahLst/>
          <a:cxnLst/>
          <a:rect l="0" t="0" r="0" b="0"/>
          <a:pathLst>
            <a:path>
              <a:moveTo>
                <a:pt x="644426" y="0"/>
              </a:moveTo>
              <a:lnTo>
                <a:pt x="644426" y="733419"/>
              </a:lnTo>
              <a:lnTo>
                <a:pt x="0" y="733419"/>
              </a:lnTo>
              <a:lnTo>
                <a:pt x="0" y="8427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1BB1C9-F285-4BDB-B37D-BED1A8947878}">
      <dsp:nvSpPr>
        <dsp:cNvPr id="0" name=""/>
        <dsp:cNvSpPr/>
      </dsp:nvSpPr>
      <dsp:spPr>
        <a:xfrm>
          <a:off x="2033638" y="2508152"/>
          <a:ext cx="2086883" cy="842751"/>
        </a:xfrm>
        <a:custGeom>
          <a:avLst/>
          <a:gdLst/>
          <a:ahLst/>
          <a:cxnLst/>
          <a:rect l="0" t="0" r="0" b="0"/>
          <a:pathLst>
            <a:path>
              <a:moveTo>
                <a:pt x="2086883" y="0"/>
              </a:moveTo>
              <a:lnTo>
                <a:pt x="2086883" y="733419"/>
              </a:lnTo>
              <a:lnTo>
                <a:pt x="0" y="733419"/>
              </a:lnTo>
              <a:lnTo>
                <a:pt x="0" y="8427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71AD18-25E9-42C6-9DBE-CA7BFE6C24C9}">
      <dsp:nvSpPr>
        <dsp:cNvPr id="0" name=""/>
        <dsp:cNvSpPr/>
      </dsp:nvSpPr>
      <dsp:spPr>
        <a:xfrm>
          <a:off x="591181" y="2508152"/>
          <a:ext cx="3529340" cy="842751"/>
        </a:xfrm>
        <a:custGeom>
          <a:avLst/>
          <a:gdLst/>
          <a:ahLst/>
          <a:cxnLst/>
          <a:rect l="0" t="0" r="0" b="0"/>
          <a:pathLst>
            <a:path>
              <a:moveTo>
                <a:pt x="3529340" y="0"/>
              </a:moveTo>
              <a:lnTo>
                <a:pt x="3529340" y="733419"/>
              </a:lnTo>
              <a:lnTo>
                <a:pt x="0" y="733419"/>
              </a:lnTo>
              <a:lnTo>
                <a:pt x="0" y="8427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2917620" y="1113496"/>
          <a:ext cx="1202901" cy="645233"/>
        </a:xfrm>
        <a:custGeom>
          <a:avLst/>
          <a:gdLst/>
          <a:ahLst/>
          <a:cxnLst/>
          <a:rect l="0" t="0" r="0" b="0"/>
          <a:pathLst>
            <a:path>
              <a:moveTo>
                <a:pt x="0" y="0"/>
              </a:moveTo>
              <a:lnTo>
                <a:pt x="0" y="535902"/>
              </a:lnTo>
              <a:lnTo>
                <a:pt x="1202901" y="535902"/>
              </a:lnTo>
              <a:lnTo>
                <a:pt x="1202901" y="64523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490615" y="1113496"/>
          <a:ext cx="427005" cy="645233"/>
        </a:xfrm>
        <a:custGeom>
          <a:avLst/>
          <a:gdLst/>
          <a:ahLst/>
          <a:cxnLst/>
          <a:rect l="0" t="0" r="0" b="0"/>
          <a:pathLst>
            <a:path>
              <a:moveTo>
                <a:pt x="427005" y="0"/>
              </a:moveTo>
              <a:lnTo>
                <a:pt x="427005" y="535902"/>
              </a:lnTo>
              <a:lnTo>
                <a:pt x="0" y="535902"/>
              </a:lnTo>
              <a:lnTo>
                <a:pt x="0" y="64523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048158" y="1113496"/>
          <a:ext cx="1869462" cy="645233"/>
        </a:xfrm>
        <a:custGeom>
          <a:avLst/>
          <a:gdLst/>
          <a:ahLst/>
          <a:cxnLst/>
          <a:rect l="0" t="0" r="0" b="0"/>
          <a:pathLst>
            <a:path>
              <a:moveTo>
                <a:pt x="1869462" y="0"/>
              </a:moveTo>
              <a:lnTo>
                <a:pt x="1869462" y="535902"/>
              </a:lnTo>
              <a:lnTo>
                <a:pt x="0" y="535902"/>
              </a:lnTo>
              <a:lnTo>
                <a:pt x="0" y="64523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327524" y="364074"/>
          <a:ext cx="1180192" cy="7494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458656" y="488650"/>
          <a:ext cx="1180192" cy="74942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latin typeface="+mn-lt"/>
            </a:rPr>
            <a:t>Functional Testing Techniques</a:t>
          </a:r>
          <a:endParaRPr lang="en-US" sz="1400" kern="1200" dirty="0">
            <a:latin typeface="+mn-lt"/>
          </a:endParaRPr>
        </a:p>
      </dsp:txBody>
      <dsp:txXfrm>
        <a:off x="2480606" y="510600"/>
        <a:ext cx="1136292" cy="705522"/>
      </dsp:txXfrm>
    </dsp:sp>
    <dsp:sp modelId="{DD905250-991C-4257-8696-31EA26F4FD49}">
      <dsp:nvSpPr>
        <dsp:cNvPr id="0" name=""/>
        <dsp:cNvSpPr/>
      </dsp:nvSpPr>
      <dsp:spPr>
        <a:xfrm>
          <a:off x="458062" y="1758730"/>
          <a:ext cx="1180192" cy="74942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589194" y="1883305"/>
          <a:ext cx="1180192" cy="749422"/>
        </a:xfrm>
        <a:prstGeom prst="roundRect">
          <a:avLst>
            <a:gd name="adj" fmla="val 10000"/>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Equivalence Class Partitioning</a:t>
          </a:r>
        </a:p>
      </dsp:txBody>
      <dsp:txXfrm>
        <a:off x="611144" y="1905255"/>
        <a:ext cx="1136292" cy="705522"/>
      </dsp:txXfrm>
    </dsp:sp>
    <dsp:sp modelId="{A5BBDE45-6DFD-4C5D-B582-3C6192AF644F}">
      <dsp:nvSpPr>
        <dsp:cNvPr id="0" name=""/>
        <dsp:cNvSpPr/>
      </dsp:nvSpPr>
      <dsp:spPr>
        <a:xfrm>
          <a:off x="1900519" y="1758730"/>
          <a:ext cx="1180192" cy="74942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031651" y="1883305"/>
          <a:ext cx="1180192" cy="74942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Boundary Value Analysis</a:t>
          </a:r>
        </a:p>
      </dsp:txBody>
      <dsp:txXfrm>
        <a:off x="2053601" y="1905255"/>
        <a:ext cx="1136292" cy="705522"/>
      </dsp:txXfrm>
    </dsp:sp>
    <dsp:sp modelId="{50DEDFF3-BB51-4D26-A7A1-F22113C179EE}">
      <dsp:nvSpPr>
        <dsp:cNvPr id="0" name=""/>
        <dsp:cNvSpPr/>
      </dsp:nvSpPr>
      <dsp:spPr>
        <a:xfrm>
          <a:off x="3342976" y="1758730"/>
          <a:ext cx="1555091" cy="74942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3474108" y="1883305"/>
          <a:ext cx="1555091" cy="74942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Combinatorial Analysis</a:t>
          </a:r>
        </a:p>
      </dsp:txBody>
      <dsp:txXfrm>
        <a:off x="3496058" y="1905255"/>
        <a:ext cx="1511191" cy="705522"/>
      </dsp:txXfrm>
    </dsp:sp>
    <dsp:sp modelId="{EDC83641-7100-4554-BE70-546334E40C53}">
      <dsp:nvSpPr>
        <dsp:cNvPr id="0" name=""/>
        <dsp:cNvSpPr/>
      </dsp:nvSpPr>
      <dsp:spPr>
        <a:xfrm>
          <a:off x="1085" y="3350903"/>
          <a:ext cx="1180192" cy="7494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1CC92-950D-408B-839A-62F6A4D2E098}">
      <dsp:nvSpPr>
        <dsp:cNvPr id="0" name=""/>
        <dsp:cNvSpPr/>
      </dsp:nvSpPr>
      <dsp:spPr>
        <a:xfrm>
          <a:off x="132218" y="3475479"/>
          <a:ext cx="1180192" cy="74942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Each Choice Once(EC)</a:t>
          </a:r>
        </a:p>
      </dsp:txBody>
      <dsp:txXfrm>
        <a:off x="154168" y="3497429"/>
        <a:ext cx="1136292" cy="705522"/>
      </dsp:txXfrm>
    </dsp:sp>
    <dsp:sp modelId="{36B2CA3D-029B-448E-9A26-C010FC22BD95}">
      <dsp:nvSpPr>
        <dsp:cNvPr id="0" name=""/>
        <dsp:cNvSpPr/>
      </dsp:nvSpPr>
      <dsp:spPr>
        <a:xfrm>
          <a:off x="1443542" y="3350903"/>
          <a:ext cx="1180192" cy="7494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55351-BB07-4267-AC32-583F950564C2}">
      <dsp:nvSpPr>
        <dsp:cNvPr id="0" name=""/>
        <dsp:cNvSpPr/>
      </dsp:nvSpPr>
      <dsp:spPr>
        <a:xfrm>
          <a:off x="1574675" y="3475479"/>
          <a:ext cx="1180192" cy="74942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Base Choice(BC)</a:t>
          </a:r>
        </a:p>
      </dsp:txBody>
      <dsp:txXfrm>
        <a:off x="1596625" y="3497429"/>
        <a:ext cx="1136292" cy="705522"/>
      </dsp:txXfrm>
    </dsp:sp>
    <dsp:sp modelId="{E02E485C-8C50-48C3-9DE1-EEE7C23EFC87}">
      <dsp:nvSpPr>
        <dsp:cNvPr id="0" name=""/>
        <dsp:cNvSpPr/>
      </dsp:nvSpPr>
      <dsp:spPr>
        <a:xfrm>
          <a:off x="2885999" y="3350903"/>
          <a:ext cx="1180192" cy="7494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33EBB3-62E9-4BE7-B376-6F33D80AFABC}">
      <dsp:nvSpPr>
        <dsp:cNvPr id="0" name=""/>
        <dsp:cNvSpPr/>
      </dsp:nvSpPr>
      <dsp:spPr>
        <a:xfrm>
          <a:off x="3017132" y="3475479"/>
          <a:ext cx="1180192" cy="74942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Orthogonal Array(OA)</a:t>
          </a:r>
        </a:p>
      </dsp:txBody>
      <dsp:txXfrm>
        <a:off x="3039082" y="3497429"/>
        <a:ext cx="1136292" cy="705522"/>
      </dsp:txXfrm>
    </dsp:sp>
    <dsp:sp modelId="{AD81FC1C-705D-491E-AF23-25B77EE267F3}">
      <dsp:nvSpPr>
        <dsp:cNvPr id="0" name=""/>
        <dsp:cNvSpPr/>
      </dsp:nvSpPr>
      <dsp:spPr>
        <a:xfrm>
          <a:off x="4328456" y="3350903"/>
          <a:ext cx="1640667" cy="85376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B8E7A-38DF-47C3-8B3D-7645700808CA}">
      <dsp:nvSpPr>
        <dsp:cNvPr id="0" name=""/>
        <dsp:cNvSpPr/>
      </dsp:nvSpPr>
      <dsp:spPr>
        <a:xfrm>
          <a:off x="4459589" y="3475479"/>
          <a:ext cx="1640667" cy="85376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Combinatorial</a:t>
          </a:r>
          <a:r>
            <a:rPr lang="zh-CN" altLang="en-US" sz="1400" kern="1200" dirty="0">
              <a:latin typeface="+mn-lt"/>
            </a:rPr>
            <a:t> </a:t>
          </a:r>
          <a:r>
            <a:rPr lang="en-US" sz="1400" kern="1200" dirty="0">
              <a:latin typeface="+mn-lt"/>
            </a:rPr>
            <a:t>Test(pair-wise through n-wise)</a:t>
          </a:r>
        </a:p>
      </dsp:txBody>
      <dsp:txXfrm>
        <a:off x="4484595" y="3500485"/>
        <a:ext cx="1590655" cy="803752"/>
      </dsp:txXfrm>
    </dsp:sp>
    <dsp:sp modelId="{952BB40E-9277-4B5B-8776-26CF9A8FEAF2}">
      <dsp:nvSpPr>
        <dsp:cNvPr id="0" name=""/>
        <dsp:cNvSpPr/>
      </dsp:nvSpPr>
      <dsp:spPr>
        <a:xfrm>
          <a:off x="6231389" y="3350903"/>
          <a:ext cx="1180192" cy="7494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BF8D8-EE7C-4667-BFE7-F61DFC0E316C}">
      <dsp:nvSpPr>
        <dsp:cNvPr id="0" name=""/>
        <dsp:cNvSpPr/>
      </dsp:nvSpPr>
      <dsp:spPr>
        <a:xfrm>
          <a:off x="6362522" y="3475479"/>
          <a:ext cx="1180192" cy="74942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mn-lt"/>
            </a:rPr>
            <a:t>Exhaustive Testing</a:t>
          </a:r>
        </a:p>
      </dsp:txBody>
      <dsp:txXfrm>
        <a:off x="6384472" y="3497429"/>
        <a:ext cx="1136292" cy="7055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54D59-D145-4376-BE9B-84A9B7F7736F}">
      <dsp:nvSpPr>
        <dsp:cNvPr id="0" name=""/>
        <dsp:cNvSpPr/>
      </dsp:nvSpPr>
      <dsp:spPr>
        <a:xfrm>
          <a:off x="4741546" y="2156310"/>
          <a:ext cx="91440" cy="401672"/>
        </a:xfrm>
        <a:custGeom>
          <a:avLst/>
          <a:gdLst/>
          <a:ahLst/>
          <a:cxnLst/>
          <a:rect l="0" t="0" r="0" b="0"/>
          <a:pathLst>
            <a:path>
              <a:moveTo>
                <a:pt x="45720" y="0"/>
              </a:moveTo>
              <a:lnTo>
                <a:pt x="45720" y="40167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3005673" y="731221"/>
          <a:ext cx="1781593" cy="548084"/>
        </a:xfrm>
        <a:custGeom>
          <a:avLst/>
          <a:gdLst/>
          <a:ahLst/>
          <a:cxnLst/>
          <a:rect l="0" t="0" r="0" b="0"/>
          <a:pathLst>
            <a:path>
              <a:moveTo>
                <a:pt x="0" y="0"/>
              </a:moveTo>
              <a:lnTo>
                <a:pt x="0" y="420140"/>
              </a:lnTo>
              <a:lnTo>
                <a:pt x="1781593" y="420140"/>
              </a:lnTo>
              <a:lnTo>
                <a:pt x="1781593" y="54808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877597" y="731221"/>
          <a:ext cx="91440" cy="548084"/>
        </a:xfrm>
        <a:custGeom>
          <a:avLst/>
          <a:gdLst/>
          <a:ahLst/>
          <a:cxnLst/>
          <a:rect l="0" t="0" r="0" b="0"/>
          <a:pathLst>
            <a:path>
              <a:moveTo>
                <a:pt x="128075" y="0"/>
              </a:moveTo>
              <a:lnTo>
                <a:pt x="128075" y="420140"/>
              </a:lnTo>
              <a:lnTo>
                <a:pt x="45720" y="420140"/>
              </a:lnTo>
              <a:lnTo>
                <a:pt x="45720" y="54808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235293" y="731221"/>
          <a:ext cx="1770379" cy="548084"/>
        </a:xfrm>
        <a:custGeom>
          <a:avLst/>
          <a:gdLst/>
          <a:ahLst/>
          <a:cxnLst/>
          <a:rect l="0" t="0" r="0" b="0"/>
          <a:pathLst>
            <a:path>
              <a:moveTo>
                <a:pt x="1770379" y="0"/>
              </a:moveTo>
              <a:lnTo>
                <a:pt x="1770379" y="420140"/>
              </a:lnTo>
              <a:lnTo>
                <a:pt x="0" y="420140"/>
              </a:lnTo>
              <a:lnTo>
                <a:pt x="0" y="54808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315118" y="-145783"/>
          <a:ext cx="1381110" cy="87700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468574" y="0"/>
          <a:ext cx="1381110" cy="87700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a:t>Functional Testing Techniques</a:t>
          </a:r>
          <a:endParaRPr lang="en-US" sz="1600" kern="1200" dirty="0"/>
        </a:p>
      </dsp:txBody>
      <dsp:txXfrm>
        <a:off x="2494261" y="25687"/>
        <a:ext cx="1329736" cy="825630"/>
      </dsp:txXfrm>
    </dsp:sp>
    <dsp:sp modelId="{DD905250-991C-4257-8696-31EA26F4FD49}">
      <dsp:nvSpPr>
        <dsp:cNvPr id="0" name=""/>
        <dsp:cNvSpPr/>
      </dsp:nvSpPr>
      <dsp:spPr>
        <a:xfrm>
          <a:off x="544738" y="1279305"/>
          <a:ext cx="1381110" cy="87700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698195" y="1425089"/>
          <a:ext cx="1381110" cy="877004"/>
        </a:xfrm>
        <a:prstGeom prst="roundRect">
          <a:avLst>
            <a:gd name="adj" fmla="val 10000"/>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Equivalence Class Partitioning</a:t>
          </a:r>
        </a:p>
      </dsp:txBody>
      <dsp:txXfrm>
        <a:off x="723882" y="1450776"/>
        <a:ext cx="1329736" cy="825630"/>
      </dsp:txXfrm>
    </dsp:sp>
    <dsp:sp modelId="{A5BBDE45-6DFD-4C5D-B582-3C6192AF644F}">
      <dsp:nvSpPr>
        <dsp:cNvPr id="0" name=""/>
        <dsp:cNvSpPr/>
      </dsp:nvSpPr>
      <dsp:spPr>
        <a:xfrm>
          <a:off x="2232762" y="1279305"/>
          <a:ext cx="1381110" cy="87700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386219" y="1425089"/>
          <a:ext cx="1381110" cy="87700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Boundary Value Analysis</a:t>
          </a:r>
        </a:p>
      </dsp:txBody>
      <dsp:txXfrm>
        <a:off x="2411906" y="1450776"/>
        <a:ext cx="1329736" cy="825630"/>
      </dsp:txXfrm>
    </dsp:sp>
    <dsp:sp modelId="{50DEDFF3-BB51-4D26-A7A1-F22113C179EE}">
      <dsp:nvSpPr>
        <dsp:cNvPr id="0" name=""/>
        <dsp:cNvSpPr/>
      </dsp:nvSpPr>
      <dsp:spPr>
        <a:xfrm>
          <a:off x="4010074" y="1279305"/>
          <a:ext cx="1554384" cy="87700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4163531" y="1425089"/>
          <a:ext cx="1554384" cy="87700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Combinatorial Analysis</a:t>
          </a:r>
        </a:p>
      </dsp:txBody>
      <dsp:txXfrm>
        <a:off x="4189218" y="1450776"/>
        <a:ext cx="1503010" cy="825630"/>
      </dsp:txXfrm>
    </dsp:sp>
    <dsp:sp modelId="{1ED78F78-7AD1-4F25-91F1-829B63DC687C}">
      <dsp:nvSpPr>
        <dsp:cNvPr id="0" name=""/>
        <dsp:cNvSpPr/>
      </dsp:nvSpPr>
      <dsp:spPr>
        <a:xfrm>
          <a:off x="3961217" y="2557983"/>
          <a:ext cx="1652097" cy="8770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BAA73-2983-41FB-BBDC-068BD9D23BF8}">
      <dsp:nvSpPr>
        <dsp:cNvPr id="0" name=""/>
        <dsp:cNvSpPr/>
      </dsp:nvSpPr>
      <dsp:spPr>
        <a:xfrm>
          <a:off x="4114674" y="2703767"/>
          <a:ext cx="1652097" cy="87700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Combinatorial</a:t>
          </a:r>
          <a:r>
            <a:rPr lang="zh-CN" altLang="en-US" sz="1600" kern="1200" dirty="0"/>
            <a:t> </a:t>
          </a:r>
          <a:r>
            <a:rPr lang="en-US" sz="1600" kern="1200" dirty="0"/>
            <a:t>Test(pair-wise through n-wise)</a:t>
          </a:r>
        </a:p>
      </dsp:txBody>
      <dsp:txXfrm>
        <a:off x="4140361" y="2729454"/>
        <a:ext cx="1600723" cy="8256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AC9D8-27B7-425A-9A7F-E159CA164FDA}">
      <dsp:nvSpPr>
        <dsp:cNvPr id="0" name=""/>
        <dsp:cNvSpPr/>
      </dsp:nvSpPr>
      <dsp:spPr>
        <a:xfrm>
          <a:off x="4590326" y="2812703"/>
          <a:ext cx="2962326" cy="965323"/>
        </a:xfrm>
        <a:custGeom>
          <a:avLst/>
          <a:gdLst/>
          <a:ahLst/>
          <a:cxnLst/>
          <a:rect l="0" t="0" r="0" b="0"/>
          <a:pathLst>
            <a:path>
              <a:moveTo>
                <a:pt x="0" y="0"/>
              </a:moveTo>
              <a:lnTo>
                <a:pt x="0" y="840090"/>
              </a:lnTo>
              <a:lnTo>
                <a:pt x="2962326" y="840090"/>
              </a:lnTo>
              <a:lnTo>
                <a:pt x="2962326" y="9653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E3-DD80-406A-9930-94064B042C9E}">
      <dsp:nvSpPr>
        <dsp:cNvPr id="0" name=""/>
        <dsp:cNvSpPr/>
      </dsp:nvSpPr>
      <dsp:spPr>
        <a:xfrm>
          <a:off x="4590326" y="2812703"/>
          <a:ext cx="1177823" cy="965323"/>
        </a:xfrm>
        <a:custGeom>
          <a:avLst/>
          <a:gdLst/>
          <a:ahLst/>
          <a:cxnLst/>
          <a:rect l="0" t="0" r="0" b="0"/>
          <a:pathLst>
            <a:path>
              <a:moveTo>
                <a:pt x="0" y="0"/>
              </a:moveTo>
              <a:lnTo>
                <a:pt x="0" y="840090"/>
              </a:lnTo>
              <a:lnTo>
                <a:pt x="1177823" y="840090"/>
              </a:lnTo>
              <a:lnTo>
                <a:pt x="1177823" y="9653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6054D3-817C-4108-8EEF-31653520B9C2}">
      <dsp:nvSpPr>
        <dsp:cNvPr id="0" name=""/>
        <dsp:cNvSpPr/>
      </dsp:nvSpPr>
      <dsp:spPr>
        <a:xfrm>
          <a:off x="3983646" y="2812703"/>
          <a:ext cx="606680" cy="965323"/>
        </a:xfrm>
        <a:custGeom>
          <a:avLst/>
          <a:gdLst/>
          <a:ahLst/>
          <a:cxnLst/>
          <a:rect l="0" t="0" r="0" b="0"/>
          <a:pathLst>
            <a:path>
              <a:moveTo>
                <a:pt x="606680" y="0"/>
              </a:moveTo>
              <a:lnTo>
                <a:pt x="606680" y="840090"/>
              </a:lnTo>
              <a:lnTo>
                <a:pt x="0" y="840090"/>
              </a:lnTo>
              <a:lnTo>
                <a:pt x="0" y="9653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1BB1C9-F285-4BDB-B37D-BED1A8947878}">
      <dsp:nvSpPr>
        <dsp:cNvPr id="0" name=""/>
        <dsp:cNvSpPr/>
      </dsp:nvSpPr>
      <dsp:spPr>
        <a:xfrm>
          <a:off x="2331394" y="2812703"/>
          <a:ext cx="2258932" cy="965323"/>
        </a:xfrm>
        <a:custGeom>
          <a:avLst/>
          <a:gdLst/>
          <a:ahLst/>
          <a:cxnLst/>
          <a:rect l="0" t="0" r="0" b="0"/>
          <a:pathLst>
            <a:path>
              <a:moveTo>
                <a:pt x="2258932" y="0"/>
              </a:moveTo>
              <a:lnTo>
                <a:pt x="2258932" y="840090"/>
              </a:lnTo>
              <a:lnTo>
                <a:pt x="0" y="840090"/>
              </a:lnTo>
              <a:lnTo>
                <a:pt x="0" y="9653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71AD18-25E9-42C6-9DBE-CA7BFE6C24C9}">
      <dsp:nvSpPr>
        <dsp:cNvPr id="0" name=""/>
        <dsp:cNvSpPr/>
      </dsp:nvSpPr>
      <dsp:spPr>
        <a:xfrm>
          <a:off x="679141" y="2812703"/>
          <a:ext cx="3911185" cy="965323"/>
        </a:xfrm>
        <a:custGeom>
          <a:avLst/>
          <a:gdLst/>
          <a:ahLst/>
          <a:cxnLst/>
          <a:rect l="0" t="0" r="0" b="0"/>
          <a:pathLst>
            <a:path>
              <a:moveTo>
                <a:pt x="3911185" y="0"/>
              </a:moveTo>
              <a:lnTo>
                <a:pt x="3911185" y="840090"/>
              </a:lnTo>
              <a:lnTo>
                <a:pt x="0" y="840090"/>
              </a:lnTo>
              <a:lnTo>
                <a:pt x="0" y="9653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3212471" y="1215204"/>
          <a:ext cx="1377855" cy="739078"/>
        </a:xfrm>
        <a:custGeom>
          <a:avLst/>
          <a:gdLst/>
          <a:ahLst/>
          <a:cxnLst/>
          <a:rect l="0" t="0" r="0" b="0"/>
          <a:pathLst>
            <a:path>
              <a:moveTo>
                <a:pt x="0" y="0"/>
              </a:moveTo>
              <a:lnTo>
                <a:pt x="0" y="613845"/>
              </a:lnTo>
              <a:lnTo>
                <a:pt x="1377855" y="613845"/>
              </a:lnTo>
              <a:lnTo>
                <a:pt x="1377855" y="73907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938074" y="1215204"/>
          <a:ext cx="274397" cy="739078"/>
        </a:xfrm>
        <a:custGeom>
          <a:avLst/>
          <a:gdLst/>
          <a:ahLst/>
          <a:cxnLst/>
          <a:rect l="0" t="0" r="0" b="0"/>
          <a:pathLst>
            <a:path>
              <a:moveTo>
                <a:pt x="274397" y="0"/>
              </a:moveTo>
              <a:lnTo>
                <a:pt x="274397" y="613845"/>
              </a:lnTo>
              <a:lnTo>
                <a:pt x="0" y="613845"/>
              </a:lnTo>
              <a:lnTo>
                <a:pt x="0" y="73907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285821" y="1215204"/>
          <a:ext cx="1926649" cy="739078"/>
        </a:xfrm>
        <a:custGeom>
          <a:avLst/>
          <a:gdLst/>
          <a:ahLst/>
          <a:cxnLst/>
          <a:rect l="0" t="0" r="0" b="0"/>
          <a:pathLst>
            <a:path>
              <a:moveTo>
                <a:pt x="1926649" y="0"/>
              </a:moveTo>
              <a:lnTo>
                <a:pt x="1926649" y="613845"/>
              </a:lnTo>
              <a:lnTo>
                <a:pt x="0" y="613845"/>
              </a:lnTo>
              <a:lnTo>
                <a:pt x="0" y="73907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536549" y="356784"/>
          <a:ext cx="1351843" cy="8584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686754" y="499479"/>
          <a:ext cx="1351843" cy="8584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a:t>Functional Testing Techniques</a:t>
          </a:r>
          <a:endParaRPr lang="en-US" sz="1400" kern="1200" dirty="0"/>
        </a:p>
      </dsp:txBody>
      <dsp:txXfrm>
        <a:off x="2711896" y="524621"/>
        <a:ext cx="1301559" cy="808136"/>
      </dsp:txXfrm>
    </dsp:sp>
    <dsp:sp modelId="{DD905250-991C-4257-8696-31EA26F4FD49}">
      <dsp:nvSpPr>
        <dsp:cNvPr id="0" name=""/>
        <dsp:cNvSpPr/>
      </dsp:nvSpPr>
      <dsp:spPr>
        <a:xfrm>
          <a:off x="609900" y="1954283"/>
          <a:ext cx="1351843" cy="8584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760104" y="2096978"/>
          <a:ext cx="1351843" cy="858420"/>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Equivalence Class Partitioning</a:t>
          </a:r>
        </a:p>
      </dsp:txBody>
      <dsp:txXfrm>
        <a:off x="785246" y="2122120"/>
        <a:ext cx="1301559" cy="808136"/>
      </dsp:txXfrm>
    </dsp:sp>
    <dsp:sp modelId="{A5BBDE45-6DFD-4C5D-B582-3C6192AF644F}">
      <dsp:nvSpPr>
        <dsp:cNvPr id="0" name=""/>
        <dsp:cNvSpPr/>
      </dsp:nvSpPr>
      <dsp:spPr>
        <a:xfrm>
          <a:off x="2262152" y="1954283"/>
          <a:ext cx="1351843" cy="8584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412357" y="2096978"/>
          <a:ext cx="1351843" cy="8584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Boundary Value Analysis</a:t>
          </a:r>
        </a:p>
      </dsp:txBody>
      <dsp:txXfrm>
        <a:off x="2437499" y="2122120"/>
        <a:ext cx="1301559" cy="808136"/>
      </dsp:txXfrm>
    </dsp:sp>
    <dsp:sp modelId="{50DEDFF3-BB51-4D26-A7A1-F22113C179EE}">
      <dsp:nvSpPr>
        <dsp:cNvPr id="0" name=""/>
        <dsp:cNvSpPr/>
      </dsp:nvSpPr>
      <dsp:spPr>
        <a:xfrm>
          <a:off x="3914405" y="1954283"/>
          <a:ext cx="1351843" cy="8584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4064610" y="2096978"/>
          <a:ext cx="1351843" cy="8584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Combinatorial Analysis</a:t>
          </a:r>
        </a:p>
      </dsp:txBody>
      <dsp:txXfrm>
        <a:off x="4089752" y="2122120"/>
        <a:ext cx="1301559" cy="808136"/>
      </dsp:txXfrm>
    </dsp:sp>
    <dsp:sp modelId="{EDC83641-7100-4554-BE70-546334E40C53}">
      <dsp:nvSpPr>
        <dsp:cNvPr id="0" name=""/>
        <dsp:cNvSpPr/>
      </dsp:nvSpPr>
      <dsp:spPr>
        <a:xfrm>
          <a:off x="3219" y="3778027"/>
          <a:ext cx="1351843" cy="8584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1CC92-950D-408B-839A-62F6A4D2E098}">
      <dsp:nvSpPr>
        <dsp:cNvPr id="0" name=""/>
        <dsp:cNvSpPr/>
      </dsp:nvSpPr>
      <dsp:spPr>
        <a:xfrm>
          <a:off x="153424" y="3920722"/>
          <a:ext cx="1351843" cy="8584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Each Choice Once(EC)</a:t>
          </a:r>
        </a:p>
      </dsp:txBody>
      <dsp:txXfrm>
        <a:off x="178566" y="3945864"/>
        <a:ext cx="1301559" cy="808136"/>
      </dsp:txXfrm>
    </dsp:sp>
    <dsp:sp modelId="{36B2CA3D-029B-448E-9A26-C010FC22BD95}">
      <dsp:nvSpPr>
        <dsp:cNvPr id="0" name=""/>
        <dsp:cNvSpPr/>
      </dsp:nvSpPr>
      <dsp:spPr>
        <a:xfrm>
          <a:off x="1655472" y="3778027"/>
          <a:ext cx="1351843" cy="8584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55351-BB07-4267-AC32-583F950564C2}">
      <dsp:nvSpPr>
        <dsp:cNvPr id="0" name=""/>
        <dsp:cNvSpPr/>
      </dsp:nvSpPr>
      <dsp:spPr>
        <a:xfrm>
          <a:off x="1805677" y="3920722"/>
          <a:ext cx="1351843" cy="8584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Base Choice(BC)</a:t>
          </a:r>
        </a:p>
      </dsp:txBody>
      <dsp:txXfrm>
        <a:off x="1830819" y="3945864"/>
        <a:ext cx="1301559" cy="808136"/>
      </dsp:txXfrm>
    </dsp:sp>
    <dsp:sp modelId="{E02E485C-8C50-48C3-9DE1-EEE7C23EFC87}">
      <dsp:nvSpPr>
        <dsp:cNvPr id="0" name=""/>
        <dsp:cNvSpPr/>
      </dsp:nvSpPr>
      <dsp:spPr>
        <a:xfrm>
          <a:off x="3307725" y="3778027"/>
          <a:ext cx="1351843" cy="8584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33EBB3-62E9-4BE7-B376-6F33D80AFABC}">
      <dsp:nvSpPr>
        <dsp:cNvPr id="0" name=""/>
        <dsp:cNvSpPr/>
      </dsp:nvSpPr>
      <dsp:spPr>
        <a:xfrm>
          <a:off x="3457930" y="3920722"/>
          <a:ext cx="1351843" cy="8584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Orthogonal Array(OA)</a:t>
          </a:r>
        </a:p>
      </dsp:txBody>
      <dsp:txXfrm>
        <a:off x="3483072" y="3945864"/>
        <a:ext cx="1301559" cy="808136"/>
      </dsp:txXfrm>
    </dsp:sp>
    <dsp:sp modelId="{AD81FC1C-705D-491E-AF23-25B77EE267F3}">
      <dsp:nvSpPr>
        <dsp:cNvPr id="0" name=""/>
        <dsp:cNvSpPr/>
      </dsp:nvSpPr>
      <dsp:spPr>
        <a:xfrm>
          <a:off x="4959977" y="3778027"/>
          <a:ext cx="1616344" cy="97793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B8E7A-38DF-47C3-8B3D-7645700808CA}">
      <dsp:nvSpPr>
        <dsp:cNvPr id="0" name=""/>
        <dsp:cNvSpPr/>
      </dsp:nvSpPr>
      <dsp:spPr>
        <a:xfrm>
          <a:off x="5110182" y="3920722"/>
          <a:ext cx="1616344" cy="97793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Combinatorial</a:t>
          </a:r>
          <a:r>
            <a:rPr lang="zh-CN" altLang="en-US" sz="1400" kern="1200" dirty="0"/>
            <a:t> </a:t>
          </a:r>
          <a:r>
            <a:rPr lang="en-US" sz="1400" kern="1200" dirty="0"/>
            <a:t>Test(pair-wise through n-wise)</a:t>
          </a:r>
        </a:p>
      </dsp:txBody>
      <dsp:txXfrm>
        <a:off x="5138825" y="3949365"/>
        <a:ext cx="1559058" cy="920652"/>
      </dsp:txXfrm>
    </dsp:sp>
    <dsp:sp modelId="{952BB40E-9277-4B5B-8776-26CF9A8FEAF2}">
      <dsp:nvSpPr>
        <dsp:cNvPr id="0" name=""/>
        <dsp:cNvSpPr/>
      </dsp:nvSpPr>
      <dsp:spPr>
        <a:xfrm>
          <a:off x="6876732" y="3778027"/>
          <a:ext cx="1351843" cy="8584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BF8D8-EE7C-4667-BFE7-F61DFC0E316C}">
      <dsp:nvSpPr>
        <dsp:cNvPr id="0" name=""/>
        <dsp:cNvSpPr/>
      </dsp:nvSpPr>
      <dsp:spPr>
        <a:xfrm>
          <a:off x="7026936" y="3920722"/>
          <a:ext cx="1351843" cy="8584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Exhaustive Testing</a:t>
          </a:r>
        </a:p>
      </dsp:txBody>
      <dsp:txXfrm>
        <a:off x="7052078" y="3945864"/>
        <a:ext cx="1301559" cy="8081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52A74-C7FB-46A8-A4EB-09F41CAA26A9}" type="datetimeFigureOut">
              <a:rPr lang="zh-CN" altLang="en-US" smtClean="0"/>
              <a:t>2021/1/17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1F702-B284-4743-B497-43A60B14B975}" type="slidenum">
              <a:rPr lang="zh-CN" altLang="en-US" smtClean="0"/>
              <a:t>‹#›</a:t>
            </a:fld>
            <a:endParaRPr lang="zh-CN" altLang="en-US"/>
          </a:p>
        </p:txBody>
      </p:sp>
    </p:spTree>
    <p:extLst>
      <p:ext uri="{BB962C8B-B14F-4D97-AF65-F5344CB8AC3E}">
        <p14:creationId xmlns:p14="http://schemas.microsoft.com/office/powerpoint/2010/main" val="251557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9431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23F10-7FA0-49EB-8641-9A73EC26CE6D}" type="slidenum">
              <a:rPr lang="zh-CN" altLang="en-US" smtClean="0"/>
              <a:t>42</a:t>
            </a:fld>
            <a:endParaRPr lang="zh-CN" altLang="en-US"/>
          </a:p>
        </p:txBody>
      </p:sp>
    </p:spTree>
    <p:extLst>
      <p:ext uri="{BB962C8B-B14F-4D97-AF65-F5344CB8AC3E}">
        <p14:creationId xmlns:p14="http://schemas.microsoft.com/office/powerpoint/2010/main" val="1141582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47</a:t>
            </a:fld>
            <a:endParaRPr lang="en-US"/>
          </a:p>
        </p:txBody>
      </p:sp>
    </p:spTree>
    <p:extLst>
      <p:ext uri="{BB962C8B-B14F-4D97-AF65-F5344CB8AC3E}">
        <p14:creationId xmlns:p14="http://schemas.microsoft.com/office/powerpoint/2010/main" val="3435910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49</a:t>
            </a:fld>
            <a:endParaRPr lang="zh-CN" altLang="en-US"/>
          </a:p>
        </p:txBody>
      </p:sp>
    </p:spTree>
    <p:extLst>
      <p:ext uri="{BB962C8B-B14F-4D97-AF65-F5344CB8AC3E}">
        <p14:creationId xmlns:p14="http://schemas.microsoft.com/office/powerpoint/2010/main" val="2483593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245E1D7-B8F8-4E60-BEF9-29A2E4755655}" type="slidenum">
              <a:rPr lang="en-US" smtClean="0"/>
              <a:pPr/>
              <a:t>50</a:t>
            </a:fld>
            <a:endParaRPr lang="en-US"/>
          </a:p>
        </p:txBody>
      </p:sp>
    </p:spTree>
    <p:extLst>
      <p:ext uri="{BB962C8B-B14F-4D97-AF65-F5344CB8AC3E}">
        <p14:creationId xmlns:p14="http://schemas.microsoft.com/office/powerpoint/2010/main" val="1659106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等价类之间的边界</a:t>
            </a:r>
          </a:p>
        </p:txBody>
      </p:sp>
      <p:sp>
        <p:nvSpPr>
          <p:cNvPr id="4" name="灯片编号占位符 3"/>
          <p:cNvSpPr>
            <a:spLocks noGrp="1"/>
          </p:cNvSpPr>
          <p:nvPr>
            <p:ph type="sldNum" sz="quarter" idx="5"/>
          </p:nvPr>
        </p:nvSpPr>
        <p:spPr/>
        <p:txBody>
          <a:bodyPr/>
          <a:lstStyle/>
          <a:p>
            <a:fld id="{51EDD29A-875F-4087-8BB5-A37AAF47EB82}" type="slidenum">
              <a:rPr lang="zh-CN" altLang="en-US" smtClean="0"/>
              <a:pPr/>
              <a:t>51</a:t>
            </a:fld>
            <a:endParaRPr lang="zh-CN" altLang="en-US"/>
          </a:p>
        </p:txBody>
      </p:sp>
    </p:spTree>
    <p:extLst>
      <p:ext uri="{BB962C8B-B14F-4D97-AF65-F5344CB8AC3E}">
        <p14:creationId xmlns:p14="http://schemas.microsoft.com/office/powerpoint/2010/main" val="190485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先分为有效</a:t>
            </a:r>
            <a:r>
              <a:rPr lang="en-US" altLang="zh-CN" dirty="0"/>
              <a:t>&amp;</a:t>
            </a:r>
            <a:r>
              <a:rPr lang="zh-CN" altLang="en-US" dirty="0"/>
              <a:t>无效</a:t>
            </a:r>
            <a:endParaRPr lang="zh-CN" altLang="zh-CN" dirty="0"/>
          </a:p>
        </p:txBody>
      </p:sp>
      <p:sp>
        <p:nvSpPr>
          <p:cNvPr id="54276" name="Slide Number Placeholder 3"/>
          <p:cNvSpPr>
            <a:spLocks noGrp="1"/>
          </p:cNvSpPr>
          <p:nvPr>
            <p:ph type="sldNum" sz="quarter" idx="5"/>
          </p:nvPr>
        </p:nvSpPr>
        <p:spPr bwMode="auto">
          <a:noFill/>
          <a:ln>
            <a:miter lim="800000"/>
            <a:headEnd/>
            <a:tailEnd/>
          </a:ln>
        </p:spPr>
        <p:txBody>
          <a:bodyPr/>
          <a:lstStyle/>
          <a:p>
            <a:fld id="{05DBCF47-B8EA-427A-8714-8EF8ABD1C1BB}" type="slidenum">
              <a:rPr lang="en-US" altLang="zh-CN"/>
              <a:pPr/>
              <a:t>52</a:t>
            </a:fld>
            <a:endParaRPr lang="en-US" altLang="zh-CN"/>
          </a:p>
        </p:txBody>
      </p:sp>
    </p:spTree>
    <p:extLst>
      <p:ext uri="{BB962C8B-B14F-4D97-AF65-F5344CB8AC3E}">
        <p14:creationId xmlns:p14="http://schemas.microsoft.com/office/powerpoint/2010/main" val="1091056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等价类有明确边界   </a:t>
            </a:r>
            <a:endParaRPr lang="en-US" altLang="zh-CN" dirty="0"/>
          </a:p>
          <a:p>
            <a:pPr eaLnBrk="1" hangingPunct="1">
              <a:spcBef>
                <a:spcPct val="0"/>
              </a:spcBef>
            </a:pPr>
            <a:r>
              <a:rPr lang="zh-CN" altLang="en-US" dirty="0"/>
              <a:t>分解大等价类</a:t>
            </a:r>
            <a:endParaRPr lang="zh-CN" altLang="zh-CN" dirty="0"/>
          </a:p>
        </p:txBody>
      </p:sp>
      <p:sp>
        <p:nvSpPr>
          <p:cNvPr id="55300" name="Slide Number Placeholder 3"/>
          <p:cNvSpPr>
            <a:spLocks noGrp="1"/>
          </p:cNvSpPr>
          <p:nvPr>
            <p:ph type="sldNum" sz="quarter" idx="5"/>
          </p:nvPr>
        </p:nvSpPr>
        <p:spPr bwMode="auto">
          <a:noFill/>
          <a:ln>
            <a:miter lim="800000"/>
            <a:headEnd/>
            <a:tailEnd/>
          </a:ln>
        </p:spPr>
        <p:txBody>
          <a:bodyPr/>
          <a:lstStyle/>
          <a:p>
            <a:fld id="{2EA089AF-A8C9-491E-B5EB-0BD2EA413BB9}" type="slidenum">
              <a:rPr lang="en-US" altLang="zh-CN"/>
              <a:pPr/>
              <a:t>53</a:t>
            </a:fld>
            <a:endParaRPr lang="en-US" altLang="zh-CN"/>
          </a:p>
        </p:txBody>
      </p:sp>
    </p:spTree>
    <p:extLst>
      <p:ext uri="{BB962C8B-B14F-4D97-AF65-F5344CB8AC3E}">
        <p14:creationId xmlns:p14="http://schemas.microsoft.com/office/powerpoint/2010/main" val="3596209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457200" indent="-457200">
              <a:buFontTx/>
              <a:buNone/>
            </a:pPr>
            <a:r>
              <a:rPr lang="en-CA" altLang="zh-CN" dirty="0">
                <a:ea typeface="宋体" pitchFamily="2" charset="-122"/>
              </a:rPr>
              <a:t>If an input condition specifies a range of values, this defines three classes:</a:t>
            </a:r>
          </a:p>
          <a:p>
            <a:pPr marL="457200" indent="-457200">
              <a:buFontTx/>
              <a:buNone/>
            </a:pPr>
            <a:r>
              <a:rPr lang="en-CA" altLang="zh-CN" dirty="0">
                <a:ea typeface="宋体" pitchFamily="2" charset="-122"/>
              </a:rPr>
              <a:t>within range:  a </a:t>
            </a:r>
            <a:r>
              <a:rPr lang="en-CA" altLang="zh-CN" dirty="0">
                <a:solidFill>
                  <a:srgbClr val="3366FF"/>
                </a:solidFill>
                <a:ea typeface="宋体" pitchFamily="2" charset="-122"/>
              </a:rPr>
              <a:t>valid</a:t>
            </a:r>
            <a:r>
              <a:rPr lang="en-CA" altLang="zh-CN" dirty="0">
                <a:ea typeface="宋体" pitchFamily="2" charset="-122"/>
              </a:rPr>
              <a:t> input equivalence class</a:t>
            </a:r>
          </a:p>
          <a:p>
            <a:pPr marL="457200" indent="-457200">
              <a:buFontTx/>
              <a:buNone/>
            </a:pPr>
            <a:r>
              <a:rPr lang="en-CA" altLang="zh-CN" dirty="0">
                <a:ea typeface="宋体" pitchFamily="2" charset="-122"/>
              </a:rPr>
              <a:t>too large: an </a:t>
            </a:r>
            <a:r>
              <a:rPr lang="en-CA" altLang="zh-CN" dirty="0">
                <a:solidFill>
                  <a:srgbClr val="3366FF"/>
                </a:solidFill>
                <a:ea typeface="宋体" pitchFamily="2" charset="-122"/>
              </a:rPr>
              <a:t>invalid</a:t>
            </a:r>
            <a:r>
              <a:rPr lang="en-CA" altLang="zh-CN" dirty="0">
                <a:ea typeface="宋体" pitchFamily="2" charset="-122"/>
              </a:rPr>
              <a:t> input equivalence class </a:t>
            </a:r>
          </a:p>
          <a:p>
            <a:pPr marL="457200" indent="-457200">
              <a:buFontTx/>
              <a:buNone/>
            </a:pPr>
            <a:r>
              <a:rPr lang="en-CA" altLang="zh-CN" dirty="0">
                <a:ea typeface="宋体" pitchFamily="2" charset="-122"/>
              </a:rPr>
              <a:t>too small: a </a:t>
            </a:r>
            <a:r>
              <a:rPr lang="en-CA" altLang="zh-CN" dirty="0">
                <a:solidFill>
                  <a:srgbClr val="3366FF"/>
                </a:solidFill>
                <a:ea typeface="宋体" pitchFamily="2" charset="-122"/>
              </a:rPr>
              <a:t>invalid</a:t>
            </a:r>
            <a:r>
              <a:rPr lang="en-CA" altLang="zh-CN" dirty="0">
                <a:ea typeface="宋体" pitchFamily="2" charset="-122"/>
              </a:rPr>
              <a:t> input equivalence class</a:t>
            </a:r>
          </a:p>
          <a:p>
            <a:pPr marL="457200" indent="-457200">
              <a:lnSpc>
                <a:spcPct val="90000"/>
              </a:lnSpc>
              <a:buFontTx/>
              <a:buNone/>
            </a:pPr>
            <a:endParaRPr lang="en-CA" altLang="zh-CN" dirty="0">
              <a:ea typeface="宋体" pitchFamily="2" charset="-122"/>
            </a:endParaRPr>
          </a:p>
          <a:p>
            <a:pPr marL="457200" indent="-457200">
              <a:lnSpc>
                <a:spcPct val="90000"/>
              </a:lnSpc>
              <a:buFontTx/>
              <a:buNone/>
            </a:pPr>
            <a:r>
              <a:rPr lang="en-CA" altLang="zh-CN" dirty="0">
                <a:ea typeface="宋体" pitchFamily="2" charset="-122"/>
              </a:rPr>
              <a:t>If an input condition specifies an enumerated set of values (e.g. “car”, “truck”, etc.):</a:t>
            </a:r>
          </a:p>
          <a:p>
            <a:pPr marL="457200" indent="-457200">
              <a:lnSpc>
                <a:spcPct val="90000"/>
              </a:lnSpc>
              <a:buFontTx/>
              <a:buNone/>
            </a:pPr>
            <a:r>
              <a:rPr lang="en-CA" altLang="zh-CN" dirty="0">
                <a:ea typeface="宋体" pitchFamily="2" charset="-122"/>
              </a:rPr>
              <a:t>One valid equivalence class for </a:t>
            </a:r>
            <a:r>
              <a:rPr lang="en-CA" altLang="zh-CN" dirty="0">
                <a:solidFill>
                  <a:srgbClr val="3366FF"/>
                </a:solidFill>
                <a:ea typeface="宋体" pitchFamily="2" charset="-122"/>
              </a:rPr>
              <a:t>each</a:t>
            </a:r>
            <a:r>
              <a:rPr lang="en-CA" altLang="zh-CN" dirty="0">
                <a:ea typeface="宋体" pitchFamily="2" charset="-122"/>
              </a:rPr>
              <a:t> value in the group.</a:t>
            </a:r>
          </a:p>
          <a:p>
            <a:pPr marL="457200" indent="-457200">
              <a:lnSpc>
                <a:spcPct val="90000"/>
              </a:lnSpc>
              <a:buFontTx/>
              <a:buNone/>
            </a:pPr>
            <a:r>
              <a:rPr lang="en-CA" altLang="zh-CN" dirty="0">
                <a:ea typeface="宋体" pitchFamily="2" charset="-122"/>
              </a:rPr>
              <a:t>One invalid equivalence class: all values not in the enumerated set (i.e. everything else).</a:t>
            </a:r>
            <a:endParaRPr lang="en-US" altLang="zh-CN" dirty="0">
              <a:ea typeface="宋体" pitchFamily="2" charset="-122"/>
            </a:endParaRPr>
          </a:p>
          <a:p>
            <a:pPr marL="457200" indent="-457200">
              <a:lnSpc>
                <a:spcPct val="90000"/>
              </a:lnSpc>
              <a:buFontTx/>
              <a:buNone/>
            </a:pPr>
            <a:endParaRPr lang="en-US" altLang="zh-CN" dirty="0">
              <a:ea typeface="宋体" pitchFamily="2" charset="-122"/>
            </a:endParaRPr>
          </a:p>
          <a:p>
            <a:pPr marL="457200" indent="-457200">
              <a:buFontTx/>
              <a:buNone/>
            </a:pPr>
            <a:r>
              <a:rPr lang="en-CA" altLang="zh-CN" dirty="0"/>
              <a:t>If an input condition specifies a “must be”, situation (e.g. “first character of the identifier must be a letter”), this</a:t>
            </a:r>
          </a:p>
          <a:p>
            <a:pPr marL="457200" indent="-457200">
              <a:buFontTx/>
              <a:buNone/>
            </a:pPr>
            <a:r>
              <a:rPr lang="en-CA" altLang="zh-CN" dirty="0"/>
              <a:t>leads to:</a:t>
            </a:r>
          </a:p>
          <a:p>
            <a:pPr marL="457200" indent="-457200">
              <a:buFontTx/>
              <a:buNone/>
            </a:pPr>
            <a:r>
              <a:rPr lang="en-CA" altLang="zh-CN" dirty="0"/>
              <a:t>One valid equivalence class (e.g. the first character is a letter).</a:t>
            </a:r>
          </a:p>
          <a:p>
            <a:pPr marL="457200" indent="-457200">
              <a:buFontTx/>
              <a:buNone/>
            </a:pPr>
            <a:r>
              <a:rPr lang="en-CA" altLang="zh-CN" dirty="0"/>
              <a:t>One invalid equivalence class (e.g. the first character is not a letter).</a:t>
            </a:r>
          </a:p>
          <a:p>
            <a:pPr marL="457200" indent="-457200">
              <a:buFontTx/>
              <a:buNone/>
            </a:pPr>
            <a:endParaRPr lang="en-CA" altLang="zh-CN" dirty="0"/>
          </a:p>
          <a:p>
            <a:pPr marL="457200" marR="0" indent="-457200" algn="l" defTabSz="914400" rtl="0" eaLnBrk="1" fontAlgn="auto" latinLnBrk="0" hangingPunct="1">
              <a:lnSpc>
                <a:spcPct val="100000"/>
              </a:lnSpc>
              <a:spcBef>
                <a:spcPts val="0"/>
              </a:spcBef>
              <a:spcAft>
                <a:spcPts val="0"/>
              </a:spcAft>
              <a:buClrTx/>
              <a:buSzTx/>
              <a:buFontTx/>
              <a:buNone/>
              <a:tabLst/>
              <a:defRPr/>
            </a:pPr>
            <a:r>
              <a:rPr lang="en-CA" altLang="zh-CN" dirty="0">
                <a:ea typeface="宋体" pitchFamily="2" charset="-122"/>
              </a:rPr>
              <a:t>Finally, if there is any reason to believe that elements in an equivalence class are not handled in an identical</a:t>
            </a:r>
          </a:p>
          <a:p>
            <a:pPr marL="457200" marR="0" indent="-457200" algn="l" defTabSz="914400" rtl="0" eaLnBrk="1" fontAlgn="auto" latinLnBrk="0" hangingPunct="1">
              <a:lnSpc>
                <a:spcPct val="100000"/>
              </a:lnSpc>
              <a:spcBef>
                <a:spcPts val="0"/>
              </a:spcBef>
              <a:spcAft>
                <a:spcPts val="0"/>
              </a:spcAft>
              <a:buClrTx/>
              <a:buSzTx/>
              <a:buFontTx/>
              <a:buNone/>
              <a:tabLst/>
              <a:defRPr/>
            </a:pPr>
            <a:r>
              <a:rPr lang="en-CA" altLang="zh-CN" dirty="0">
                <a:ea typeface="宋体" pitchFamily="2" charset="-122"/>
              </a:rPr>
              <a:t>manner by the implementation software, split the equivalence class into smaller classes.</a:t>
            </a:r>
          </a:p>
          <a:p>
            <a:pPr marL="457200" indent="-457200">
              <a:buFontTx/>
              <a:buNone/>
            </a:pPr>
            <a:endParaRPr lang="en-CA" altLang="zh-CN" dirty="0"/>
          </a:p>
          <a:p>
            <a:pPr marL="457200" indent="-457200">
              <a:lnSpc>
                <a:spcPct val="90000"/>
              </a:lnSpc>
              <a:buFontTx/>
              <a:buNone/>
            </a:pP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54</a:t>
            </a:fld>
            <a:endParaRPr lang="zh-CN" altLang="en-US"/>
          </a:p>
        </p:txBody>
      </p:sp>
    </p:spTree>
    <p:extLst>
      <p:ext uri="{BB962C8B-B14F-4D97-AF65-F5344CB8AC3E}">
        <p14:creationId xmlns:p14="http://schemas.microsoft.com/office/powerpoint/2010/main" val="4225549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2B276-142B-47DE-AAC9-F3486D3B5873}" type="slidenum">
              <a:rPr lang="en-CA" altLang="zh-CN"/>
              <a:pPr/>
              <a:t>55</a:t>
            </a:fld>
            <a:endParaRPr lang="en-CA" altLang="zh-CN"/>
          </a:p>
        </p:txBody>
      </p:sp>
      <p:sp>
        <p:nvSpPr>
          <p:cNvPr id="71682" name="Rectangle 2"/>
          <p:cNvSpPr txBox="1">
            <a:spLocks noGrp="1" noRot="1" noChangeAspect="1" noChangeArrowheads="1" noTextEdit="1"/>
          </p:cNvSpPr>
          <p:nvPr>
            <p:ph type="sldImg"/>
          </p:nvPr>
        </p:nvSpPr>
        <p:spPr>
          <a:xfrm>
            <a:off x="1338263" y="914400"/>
            <a:ext cx="4181475" cy="3135313"/>
          </a:xfrm>
          <a:ln/>
        </p:spPr>
      </p:sp>
      <p:sp>
        <p:nvSpPr>
          <p:cNvPr id="71683" name="Rectangle 3"/>
          <p:cNvSpPr txBox="1">
            <a:spLocks noGrp="1" noChangeArrowheads="1"/>
          </p:cNvSpPr>
          <p:nvPr>
            <p:ph type="body" idx="1"/>
          </p:nvPr>
        </p:nvSpPr>
        <p:spPr>
          <a:xfrm>
            <a:off x="1046163" y="4352925"/>
            <a:ext cx="4770437" cy="3479800"/>
          </a:xfrm>
          <a:ln/>
        </p:spPr>
        <p:txBody>
          <a:bodyPr wrap="none" anchor="ctr"/>
          <a:lstStyle/>
          <a:p>
            <a:endParaRPr lang="en-US"/>
          </a:p>
        </p:txBody>
      </p:sp>
    </p:spTree>
    <p:extLst>
      <p:ext uri="{BB962C8B-B14F-4D97-AF65-F5344CB8AC3E}">
        <p14:creationId xmlns:p14="http://schemas.microsoft.com/office/powerpoint/2010/main" val="4107206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DD29A-875F-4087-8BB5-A37AAF47EB82}" type="slidenum">
              <a:rPr lang="zh-CN" altLang="en-US" smtClean="0"/>
              <a:pPr/>
              <a:t>56</a:t>
            </a:fld>
            <a:endParaRPr lang="zh-CN" altLang="en-US"/>
          </a:p>
        </p:txBody>
      </p:sp>
    </p:spTree>
    <p:extLst>
      <p:ext uri="{BB962C8B-B14F-4D97-AF65-F5344CB8AC3E}">
        <p14:creationId xmlns:p14="http://schemas.microsoft.com/office/powerpoint/2010/main" val="67311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06551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baseline="0" dirty="0">
                <a:solidFill>
                  <a:schemeClr val="tx1"/>
                </a:solidFill>
                <a:latin typeface="+mn-lt"/>
                <a:ea typeface="+mn-ea"/>
                <a:cs typeface="+mn-cs"/>
              </a:rPr>
              <a:t>Main value of robustness testing: focuses attention on exception handling</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63</a:t>
            </a:fld>
            <a:endParaRPr lang="zh-CN" altLang="en-US"/>
          </a:p>
        </p:txBody>
      </p:sp>
    </p:spTree>
    <p:extLst>
      <p:ext uri="{BB962C8B-B14F-4D97-AF65-F5344CB8AC3E}">
        <p14:creationId xmlns:p14="http://schemas.microsoft.com/office/powerpoint/2010/main" val="1031307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Inadequate when there are dependencies between the variables ("Equivalence Class" Testing is better)</a:t>
            </a:r>
            <a:endParaRPr lang="en-US" dirty="0">
              <a:solidFill>
                <a:schemeClr val="tx1"/>
              </a:solidFill>
            </a:endParaRPr>
          </a:p>
          <a:p>
            <a:r>
              <a:rPr lang="en-US" dirty="0">
                <a:solidFill>
                  <a:schemeClr val="tx1"/>
                </a:solidFill>
              </a:rPr>
              <a:t>Bounds may not be always obvious (e.g. an upper bound for the triangle problem)</a:t>
            </a:r>
          </a:p>
          <a:p>
            <a:r>
              <a:rPr lang="en-US" dirty="0"/>
              <a:t>Bounds may not be appropriate (e.g. for Boolean values; “Decision Table” Testing is better)</a:t>
            </a:r>
          </a:p>
          <a:p>
            <a:r>
              <a:rPr lang="en-US" dirty="0">
                <a:solidFill>
                  <a:schemeClr val="tx1"/>
                </a:solidFill>
              </a:rPr>
              <a:t>No bounds in cases of enumerated variables (e.g. in bank transactions “deposit”, “withdrawal”, “query”)</a:t>
            </a:r>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66</a:t>
            </a:fld>
            <a:endParaRPr lang="zh-CN" altLang="en-US"/>
          </a:p>
        </p:txBody>
      </p:sp>
    </p:spTree>
    <p:extLst>
      <p:ext uri="{BB962C8B-B14F-4D97-AF65-F5344CB8AC3E}">
        <p14:creationId xmlns:p14="http://schemas.microsoft.com/office/powerpoint/2010/main" val="3004040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67</a:t>
            </a:fld>
            <a:endParaRPr lang="zh-CN" altLang="en-US"/>
          </a:p>
        </p:txBody>
      </p:sp>
    </p:spTree>
    <p:extLst>
      <p:ext uri="{BB962C8B-B14F-4D97-AF65-F5344CB8AC3E}">
        <p14:creationId xmlns:p14="http://schemas.microsoft.com/office/powerpoint/2010/main" val="664115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68</a:t>
            </a:fld>
            <a:endParaRPr lang="zh-CN" altLang="en-US"/>
          </a:p>
        </p:txBody>
      </p:sp>
    </p:spTree>
    <p:extLst>
      <p:ext uri="{BB962C8B-B14F-4D97-AF65-F5344CB8AC3E}">
        <p14:creationId xmlns:p14="http://schemas.microsoft.com/office/powerpoint/2010/main" val="517126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69</a:t>
            </a:fld>
            <a:endParaRPr lang="zh-CN" altLang="en-US"/>
          </a:p>
        </p:txBody>
      </p:sp>
    </p:spTree>
    <p:extLst>
      <p:ext uri="{BB962C8B-B14F-4D97-AF65-F5344CB8AC3E}">
        <p14:creationId xmlns:p14="http://schemas.microsoft.com/office/powerpoint/2010/main" val="49190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70</a:t>
            </a:fld>
            <a:endParaRPr lang="zh-CN" altLang="en-US"/>
          </a:p>
        </p:txBody>
      </p:sp>
    </p:spTree>
    <p:extLst>
      <p:ext uri="{BB962C8B-B14F-4D97-AF65-F5344CB8AC3E}">
        <p14:creationId xmlns:p14="http://schemas.microsoft.com/office/powerpoint/2010/main" val="976798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71</a:t>
            </a:fld>
            <a:endParaRPr lang="zh-CN" altLang="en-US"/>
          </a:p>
        </p:txBody>
      </p:sp>
    </p:spTree>
    <p:extLst>
      <p:ext uri="{BB962C8B-B14F-4D97-AF65-F5344CB8AC3E}">
        <p14:creationId xmlns:p14="http://schemas.microsoft.com/office/powerpoint/2010/main" val="2358604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72</a:t>
            </a:fld>
            <a:endParaRPr lang="zh-CN" altLang="en-US"/>
          </a:p>
        </p:txBody>
      </p:sp>
    </p:spTree>
    <p:extLst>
      <p:ext uri="{BB962C8B-B14F-4D97-AF65-F5344CB8AC3E}">
        <p14:creationId xmlns:p14="http://schemas.microsoft.com/office/powerpoint/2010/main" val="2008923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73</a:t>
            </a:fld>
            <a:endParaRPr lang="zh-CN" altLang="en-US"/>
          </a:p>
        </p:txBody>
      </p:sp>
    </p:spTree>
    <p:extLst>
      <p:ext uri="{BB962C8B-B14F-4D97-AF65-F5344CB8AC3E}">
        <p14:creationId xmlns:p14="http://schemas.microsoft.com/office/powerpoint/2010/main" val="3309696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1A=2</a:t>
            </a:r>
            <a:r>
              <a:rPr lang="zh-CN" altLang="en-US" dirty="0" smtClean="0"/>
              <a:t>，</a:t>
            </a:r>
            <a:r>
              <a:rPr lang="en-US" altLang="zh-CN" dirty="0" smtClean="0"/>
              <a:t>B=0</a:t>
            </a:r>
            <a:r>
              <a:rPr lang="zh-CN" altLang="en-US" dirty="0" smtClean="0"/>
              <a:t>，</a:t>
            </a:r>
            <a:r>
              <a:rPr lang="en-US" altLang="zh-CN" dirty="0" smtClean="0"/>
              <a:t>X=3a-c-eX=2.5</a:t>
            </a:r>
            <a:endParaRPr lang="zh-CN" altLang="en-US" dirty="0"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7AFC12-81DE-438D-B217-A994D960E591}" type="slidenum">
              <a:rPr lang="zh-CN" altLang="en-US" smtClean="0"/>
              <a:pPr/>
              <a:t>81</a:t>
            </a:fld>
            <a:endParaRPr lang="zh-CN" altLang="en-US" smtClean="0"/>
          </a:p>
        </p:txBody>
      </p:sp>
    </p:spTree>
    <p:extLst>
      <p:ext uri="{BB962C8B-B14F-4D97-AF65-F5344CB8AC3E}">
        <p14:creationId xmlns:p14="http://schemas.microsoft.com/office/powerpoint/2010/main" val="6554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15158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b="1" dirty="0" smtClean="0"/>
              <a:t>（</a:t>
            </a:r>
            <a:r>
              <a:rPr lang="en-US" altLang="zh-CN" b="1" dirty="0" smtClean="0"/>
              <a:t>1</a:t>
            </a:r>
            <a:r>
              <a:rPr lang="zh-CN" altLang="en-US" b="1" dirty="0" smtClean="0"/>
              <a:t>）语句覆盖</a:t>
            </a:r>
            <a:endParaRPr lang="zh-CN" altLang="en-US" dirty="0" smtClean="0"/>
          </a:p>
          <a:p>
            <a:pPr eaLnBrk="1" hangingPunct="1">
              <a:spcBef>
                <a:spcPct val="0"/>
              </a:spcBef>
            </a:pPr>
            <a:r>
              <a:rPr lang="zh-CN" altLang="en-US" dirty="0" smtClean="0"/>
              <a:t>使程序中的每个可执行语句都能执行一次的测试用例</a:t>
            </a:r>
          </a:p>
          <a:p>
            <a:pPr eaLnBrk="1" hangingPunct="1">
              <a:spcBef>
                <a:spcPct val="0"/>
              </a:spcBef>
            </a:pPr>
            <a:r>
              <a:rPr lang="zh-CN" altLang="en-US" dirty="0" smtClean="0"/>
              <a:t>测试用例条件： </a:t>
            </a:r>
            <a:r>
              <a:rPr lang="en-US" altLang="zh-CN" dirty="0" smtClean="0"/>
              <a:t>A ^ B = T</a:t>
            </a:r>
          </a:p>
          <a:p>
            <a:pPr eaLnBrk="1" hangingPunct="1">
              <a:spcBef>
                <a:spcPct val="0"/>
              </a:spcBef>
            </a:pPr>
            <a:endParaRPr lang="zh-CN" altLang="en-US" dirty="0"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7E5BEA-C6CB-4A5B-9C28-5DE234B8BCED}" type="slidenum">
              <a:rPr lang="zh-CN" altLang="en-US" smtClean="0"/>
              <a:pPr/>
              <a:t>82</a:t>
            </a:fld>
            <a:endParaRPr lang="zh-CN" altLang="en-US" smtClean="0"/>
          </a:p>
        </p:txBody>
      </p:sp>
    </p:spTree>
    <p:extLst>
      <p:ext uri="{BB962C8B-B14F-4D97-AF65-F5344CB8AC3E}">
        <p14:creationId xmlns:p14="http://schemas.microsoft.com/office/powerpoint/2010/main" val="4265740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9D9233-B50A-4B37-B850-ACFE62D40B50}" type="slidenum">
              <a:rPr lang="zh-CN" altLang="en-US" smtClean="0"/>
              <a:pPr/>
              <a:t>87</a:t>
            </a:fld>
            <a:endParaRPr lang="zh-CN" altLang="en-US" smtClean="0"/>
          </a:p>
        </p:txBody>
      </p:sp>
    </p:spTree>
    <p:extLst>
      <p:ext uri="{BB962C8B-B14F-4D97-AF65-F5344CB8AC3E}">
        <p14:creationId xmlns:p14="http://schemas.microsoft.com/office/powerpoint/2010/main" val="1761374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b="1" dirty="0" smtClean="0"/>
              <a:t>（</a:t>
            </a:r>
            <a:r>
              <a:rPr lang="en-US" altLang="zh-CN" b="1" dirty="0" smtClean="0"/>
              <a:t>3</a:t>
            </a:r>
            <a:r>
              <a:rPr lang="zh-CN" altLang="en-US" b="1" dirty="0" smtClean="0"/>
              <a:t>）条件覆盖</a:t>
            </a:r>
            <a:endParaRPr lang="zh-CN" altLang="en-US" dirty="0" smtClean="0"/>
          </a:p>
          <a:p>
            <a:pPr eaLnBrk="1" hangingPunct="1">
              <a:spcBef>
                <a:spcPct val="0"/>
              </a:spcBef>
            </a:pPr>
            <a:r>
              <a:rPr lang="zh-CN" altLang="en-US" dirty="0" smtClean="0"/>
              <a:t>　　设计用例时针对判断语句里面每个条件表达式</a:t>
            </a:r>
            <a:r>
              <a:rPr lang="en-US" altLang="zh-CN" dirty="0" smtClean="0"/>
              <a:t>true </a:t>
            </a:r>
            <a:r>
              <a:rPr lang="zh-CN" altLang="en-US" dirty="0" smtClean="0"/>
              <a:t>和 </a:t>
            </a:r>
            <a:r>
              <a:rPr lang="en-US" altLang="zh-CN" dirty="0" smtClean="0"/>
              <a:t>false</a:t>
            </a:r>
            <a:r>
              <a:rPr lang="zh-CN" altLang="en-US" dirty="0" smtClean="0"/>
              <a:t>各取值一次，不考判断语句的计算结果</a:t>
            </a:r>
          </a:p>
          <a:p>
            <a:pPr eaLnBrk="1" hangingPunct="1">
              <a:spcBef>
                <a:spcPct val="0"/>
              </a:spcBef>
            </a:pPr>
            <a:r>
              <a:rPr lang="zh-CN" altLang="en-US" dirty="0" smtClean="0"/>
              <a:t>测试用例条件： </a:t>
            </a:r>
            <a:br>
              <a:rPr lang="zh-CN" altLang="en-US" dirty="0" smtClean="0"/>
            </a:br>
            <a:r>
              <a:rPr lang="zh-CN" altLang="en-US" dirty="0" smtClean="0"/>
              <a:t>　　　　　　　</a:t>
            </a:r>
            <a:r>
              <a:rPr lang="en-US" altLang="zh-CN" dirty="0" smtClean="0"/>
              <a:t>A=T </a:t>
            </a:r>
            <a:r>
              <a:rPr lang="zh-CN" altLang="en-US" dirty="0" smtClean="0"/>
              <a:t>　　　　</a:t>
            </a:r>
            <a:r>
              <a:rPr lang="en-US" altLang="zh-CN" dirty="0" smtClean="0"/>
              <a:t>A=F </a:t>
            </a:r>
            <a:br>
              <a:rPr lang="en-US" altLang="zh-CN" dirty="0" smtClean="0"/>
            </a:br>
            <a:r>
              <a:rPr lang="zh-CN" altLang="en-US" dirty="0" smtClean="0"/>
              <a:t>　　　　　　　</a:t>
            </a:r>
            <a:r>
              <a:rPr lang="en-US" altLang="zh-CN" dirty="0" smtClean="0"/>
              <a:t>B=T </a:t>
            </a:r>
            <a:r>
              <a:rPr lang="zh-CN" altLang="en-US" dirty="0" smtClean="0"/>
              <a:t>　　　　</a:t>
            </a:r>
            <a:r>
              <a:rPr lang="en-US" altLang="zh-CN" dirty="0" smtClean="0"/>
              <a:t>B=F</a:t>
            </a:r>
          </a:p>
          <a:p>
            <a:pPr eaLnBrk="1" hangingPunct="1">
              <a:spcBef>
                <a:spcPct val="0"/>
              </a:spcBef>
            </a:pPr>
            <a:endParaRPr lang="zh-CN" altLang="en-US" dirty="0"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08F0CD-9FD3-4B7A-860D-6BD493C28BEF}" type="slidenum">
              <a:rPr lang="zh-CN" altLang="en-US" smtClean="0"/>
              <a:pPr/>
              <a:t>94</a:t>
            </a:fld>
            <a:endParaRPr lang="zh-CN" altLang="en-US" smtClean="0"/>
          </a:p>
        </p:txBody>
      </p:sp>
    </p:spTree>
    <p:extLst>
      <p:ext uri="{BB962C8B-B14F-4D97-AF65-F5344CB8AC3E}">
        <p14:creationId xmlns:p14="http://schemas.microsoft.com/office/powerpoint/2010/main" val="1411890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5995D5-B721-48F9-928F-77D654B48A66}" type="slidenum">
              <a:rPr lang="zh-CN" altLang="en-US" smtClean="0"/>
              <a:pPr/>
              <a:t>98</a:t>
            </a:fld>
            <a:endParaRPr lang="zh-CN" altLang="en-US" smtClean="0"/>
          </a:p>
        </p:txBody>
      </p:sp>
    </p:spTree>
    <p:extLst>
      <p:ext uri="{BB962C8B-B14F-4D97-AF65-F5344CB8AC3E}">
        <p14:creationId xmlns:p14="http://schemas.microsoft.com/office/powerpoint/2010/main" val="1156693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B79A52-41B6-42EE-8B06-5FF2493D7251}" type="slidenum">
              <a:rPr lang="zh-CN" altLang="en-US" smtClean="0"/>
              <a:pPr/>
              <a:t>99</a:t>
            </a:fld>
            <a:endParaRPr lang="zh-CN" altLang="en-US" smtClean="0"/>
          </a:p>
        </p:txBody>
      </p:sp>
    </p:spTree>
    <p:extLst>
      <p:ext uri="{BB962C8B-B14F-4D97-AF65-F5344CB8AC3E}">
        <p14:creationId xmlns:p14="http://schemas.microsoft.com/office/powerpoint/2010/main" val="3007325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上图中包含的不同执行路径数达</a:t>
            </a:r>
            <a:r>
              <a:rPr lang="en-US" altLang="zh-CN" dirty="0" smtClean="0"/>
              <a:t>5</a:t>
            </a:r>
            <a:r>
              <a:rPr lang="zh-CN" altLang="en-US" dirty="0" smtClean="0"/>
              <a:t>的</a:t>
            </a:r>
            <a:r>
              <a:rPr lang="en-US" altLang="zh-CN" dirty="0" smtClean="0"/>
              <a:t>20</a:t>
            </a:r>
            <a:r>
              <a:rPr lang="zh-CN" altLang="en-US" dirty="0" smtClean="0"/>
              <a:t>次方条路径，假定对每一条路径进行测试需要</a:t>
            </a:r>
            <a:r>
              <a:rPr lang="en-US" altLang="zh-CN" dirty="0" smtClean="0"/>
              <a:t>1</a:t>
            </a:r>
            <a:r>
              <a:rPr lang="zh-CN" altLang="en-US" dirty="0" smtClean="0"/>
              <a:t>毫秒，一年工作</a:t>
            </a:r>
            <a:r>
              <a:rPr lang="en-US" altLang="zh-CN" dirty="0" smtClean="0"/>
              <a:t>365 × 24</a:t>
            </a:r>
            <a:r>
              <a:rPr lang="zh-CN" altLang="en-US" dirty="0" smtClean="0"/>
              <a:t>小时，要想把所有路径测试完，需</a:t>
            </a:r>
            <a:r>
              <a:rPr lang="en-US" altLang="zh-CN" dirty="0" smtClean="0"/>
              <a:t>3170</a:t>
            </a:r>
            <a:r>
              <a:rPr lang="zh-CN" altLang="en-US" dirty="0" smtClean="0"/>
              <a:t>年。</a:t>
            </a:r>
          </a:p>
          <a:p>
            <a:pPr eaLnBrk="1" hangingPunct="1">
              <a:spcBef>
                <a:spcPct val="0"/>
              </a:spcBef>
            </a:pPr>
            <a:r>
              <a:rPr lang="zh-CN" altLang="en-US" dirty="0" smtClean="0"/>
              <a:t/>
            </a:r>
            <a:br>
              <a:rPr lang="zh-CN" altLang="en-US" dirty="0" smtClean="0"/>
            </a:br>
            <a:endParaRPr lang="zh-CN" altLang="en-US" dirty="0"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F81F52-631C-415D-B546-6B10BF79065F}" type="slidenum">
              <a:rPr lang="zh-CN" altLang="en-US" smtClean="0"/>
              <a:pPr/>
              <a:t>100</a:t>
            </a:fld>
            <a:endParaRPr lang="zh-CN" altLang="en-US" smtClean="0"/>
          </a:p>
        </p:txBody>
      </p:sp>
    </p:spTree>
    <p:extLst>
      <p:ext uri="{BB962C8B-B14F-4D97-AF65-F5344CB8AC3E}">
        <p14:creationId xmlns:p14="http://schemas.microsoft.com/office/powerpoint/2010/main" val="464106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6BC566-4C3B-4656-9A5E-23EB7C3B8413}" type="slidenum">
              <a:rPr lang="zh-CN" altLang="en-US" smtClean="0"/>
              <a:pPr/>
              <a:t>103</a:t>
            </a:fld>
            <a:endParaRPr lang="zh-CN" altLang="en-US" smtClean="0"/>
          </a:p>
        </p:txBody>
      </p:sp>
    </p:spTree>
    <p:extLst>
      <p:ext uri="{BB962C8B-B14F-4D97-AF65-F5344CB8AC3E}">
        <p14:creationId xmlns:p14="http://schemas.microsoft.com/office/powerpoint/2010/main" val="7704491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2DB3FBA8-9E8D-49B4-9EA6-B2FB6C6B63D9}" type="slidenum">
              <a:rPr lang="zh-CN" altLang="en-US" smtClean="0"/>
              <a:t>104</a:t>
            </a:fld>
            <a:endParaRPr lang="zh-CN" altLang="en-US"/>
          </a:p>
        </p:txBody>
      </p:sp>
    </p:spTree>
    <p:extLst>
      <p:ext uri="{BB962C8B-B14F-4D97-AF65-F5344CB8AC3E}">
        <p14:creationId xmlns:p14="http://schemas.microsoft.com/office/powerpoint/2010/main" val="1137161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BE83C3-8070-49A1-A0CC-6484DBFB1158}" type="slidenum">
              <a:rPr lang="zh-CN" altLang="en-US" smtClean="0"/>
              <a:t>105</a:t>
            </a:fld>
            <a:endParaRPr lang="zh-CN" altLang="en-US"/>
          </a:p>
        </p:txBody>
      </p:sp>
    </p:spTree>
    <p:extLst>
      <p:ext uri="{BB962C8B-B14F-4D97-AF65-F5344CB8AC3E}">
        <p14:creationId xmlns:p14="http://schemas.microsoft.com/office/powerpoint/2010/main" val="2739670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我们常说的断点</a:t>
            </a:r>
            <a:r>
              <a:rPr lang="en-US" altLang="zh-CN" sz="1200" b="0" i="0" kern="1200" dirty="0" smtClean="0">
                <a:solidFill>
                  <a:schemeClr val="tx1"/>
                </a:solidFill>
                <a:effectLst/>
                <a:latin typeface="+mn-lt"/>
                <a:ea typeface="+mn-ea"/>
                <a:cs typeface="+mn-cs"/>
              </a:rPr>
              <a:t>(breakpoints)</a:t>
            </a:r>
            <a:r>
              <a:rPr lang="zh-CN" altLang="en-US" sz="1200" b="0" i="0" kern="1200" dirty="0" smtClean="0">
                <a:solidFill>
                  <a:schemeClr val="tx1"/>
                </a:solidFill>
                <a:effectLst/>
                <a:latin typeface="+mn-lt"/>
                <a:ea typeface="+mn-ea"/>
                <a:cs typeface="+mn-cs"/>
              </a:rPr>
              <a:t>是指</a:t>
            </a:r>
            <a:r>
              <a:rPr lang="en-US" altLang="zh-CN" sz="1200" b="0" i="0" kern="1200" dirty="0" smtClean="0">
                <a:solidFill>
                  <a:schemeClr val="tx1"/>
                </a:solidFill>
                <a:effectLst/>
                <a:latin typeface="+mn-lt"/>
                <a:ea typeface="+mn-ea"/>
                <a:cs typeface="+mn-cs"/>
              </a:rPr>
              <a:t>line breakpoints,</a:t>
            </a:r>
            <a:r>
              <a:rPr lang="zh-CN" altLang="en-US" sz="1200" b="0" i="0" kern="1200" dirty="0" smtClean="0">
                <a:solidFill>
                  <a:schemeClr val="tx1"/>
                </a:solidFill>
                <a:effectLst/>
                <a:latin typeface="+mn-lt"/>
                <a:ea typeface="+mn-ea"/>
                <a:cs typeface="+mn-cs"/>
              </a:rPr>
              <a:t>除了</a:t>
            </a:r>
            <a:r>
              <a:rPr lang="en-US" altLang="zh-CN" sz="1200" b="0" i="0" kern="1200" dirty="0" smtClean="0">
                <a:solidFill>
                  <a:schemeClr val="tx1"/>
                </a:solidFill>
                <a:effectLst/>
                <a:latin typeface="+mn-lt"/>
                <a:ea typeface="+mn-ea"/>
                <a:cs typeface="+mn-cs"/>
              </a:rPr>
              <a:t>line breakpoints,</a:t>
            </a:r>
            <a:r>
              <a:rPr lang="zh-CN" altLang="en-US" sz="1200" b="0" i="0" kern="1200" dirty="0" smtClean="0">
                <a:solidFill>
                  <a:schemeClr val="tx1"/>
                </a:solidFill>
                <a:effectLst/>
                <a:latin typeface="+mn-lt"/>
                <a:ea typeface="+mn-ea"/>
                <a:cs typeface="+mn-cs"/>
              </a:rPr>
              <a:t>还有其他的断点类型：</a:t>
            </a:r>
            <a:r>
              <a:rPr lang="en-US" altLang="zh-CN" sz="1200" b="0" i="0" kern="1200" dirty="0" smtClean="0">
                <a:solidFill>
                  <a:schemeClr val="tx1"/>
                </a:solidFill>
                <a:effectLst/>
                <a:latin typeface="+mn-lt"/>
                <a:ea typeface="+mn-ea"/>
                <a:cs typeface="+mn-cs"/>
              </a:rPr>
              <a:t>field(</a:t>
            </a:r>
            <a:r>
              <a:rPr lang="en-US" altLang="zh-CN" sz="1200" b="0" i="0" kern="1200" dirty="0" err="1" smtClean="0">
                <a:solidFill>
                  <a:schemeClr val="tx1"/>
                </a:solidFill>
                <a:effectLst/>
                <a:latin typeface="+mn-lt"/>
                <a:ea typeface="+mn-ea"/>
                <a:cs typeface="+mn-cs"/>
              </a:rPr>
              <a:t>watchpoint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breakpoint,method</a:t>
            </a:r>
            <a:r>
              <a:rPr lang="en-US" altLang="zh-CN" sz="1200" b="0" i="0" kern="1200" dirty="0" smtClean="0">
                <a:solidFill>
                  <a:schemeClr val="tx1"/>
                </a:solidFill>
                <a:effectLst/>
                <a:latin typeface="+mn-lt"/>
                <a:ea typeface="+mn-ea"/>
                <a:cs typeface="+mn-cs"/>
              </a:rPr>
              <a:t> breakpoint ,exception breakpoint.</a:t>
            </a:r>
          </a:p>
          <a:p>
            <a:r>
              <a:rPr lang="en-US" altLang="zh-CN" sz="1200" b="0" i="0" kern="1200" dirty="0" smtClean="0">
                <a:solidFill>
                  <a:schemeClr val="tx1"/>
                </a:solidFill>
                <a:effectLst/>
                <a:latin typeface="+mn-lt"/>
                <a:ea typeface="+mn-ea"/>
                <a:cs typeface="+mn-cs"/>
              </a:rPr>
              <a:t>field breakpoint </a:t>
            </a:r>
            <a:r>
              <a:rPr lang="zh-CN" altLang="en-US" sz="1200" b="0" i="0" kern="1200" dirty="0" smtClean="0">
                <a:solidFill>
                  <a:schemeClr val="tx1"/>
                </a:solidFill>
                <a:effectLst/>
                <a:latin typeface="+mn-lt"/>
                <a:ea typeface="+mn-ea"/>
                <a:cs typeface="+mn-cs"/>
              </a:rPr>
              <a:t>也叫</a:t>
            </a:r>
            <a:r>
              <a:rPr lang="en-US" altLang="zh-CN" sz="1200" b="0" i="0" kern="1200" dirty="0" err="1" smtClean="0">
                <a:solidFill>
                  <a:schemeClr val="tx1"/>
                </a:solidFill>
                <a:effectLst/>
                <a:latin typeface="+mn-lt"/>
                <a:ea typeface="+mn-ea"/>
                <a:cs typeface="+mn-cs"/>
              </a:rPr>
              <a:t>watchpoint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监视点</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当成员变量被读取或修改时暂挂</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添加</a:t>
            </a:r>
            <a:r>
              <a:rPr lang="en-US" altLang="zh-CN" sz="1200" b="0" i="0" kern="1200" dirty="0" smtClean="0">
                <a:solidFill>
                  <a:schemeClr val="tx1"/>
                </a:solidFill>
                <a:effectLst/>
                <a:latin typeface="+mn-lt"/>
                <a:ea typeface="+mn-ea"/>
                <a:cs typeface="+mn-cs"/>
              </a:rPr>
              <a:t>method breakpoint </a:t>
            </a:r>
            <a:r>
              <a:rPr lang="zh-CN" altLang="en-US" sz="1200" b="0" i="0" kern="1200" dirty="0" smtClean="0">
                <a:solidFill>
                  <a:schemeClr val="tx1"/>
                </a:solidFill>
                <a:effectLst/>
                <a:latin typeface="+mn-lt"/>
                <a:ea typeface="+mn-ea"/>
                <a:cs typeface="+mn-cs"/>
              </a:rPr>
              <a:t>进入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离开此方法时暂挂</a:t>
            </a:r>
            <a:r>
              <a:rPr lang="en-US" altLang="zh-CN" sz="1200" b="0" i="0" kern="1200" dirty="0" smtClean="0">
                <a:solidFill>
                  <a:schemeClr val="tx1"/>
                </a:solidFill>
                <a:effectLst/>
                <a:latin typeface="+mn-lt"/>
                <a:ea typeface="+mn-ea"/>
                <a:cs typeface="+mn-cs"/>
              </a:rPr>
              <a:t>(Run-method breakpoint)</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添加</a:t>
            </a:r>
            <a:r>
              <a:rPr lang="en-US" altLang="zh-CN" sz="1200" b="0" i="0" kern="1200" dirty="0" smtClean="0">
                <a:solidFill>
                  <a:schemeClr val="tx1"/>
                </a:solidFill>
                <a:effectLst/>
                <a:latin typeface="+mn-lt"/>
                <a:ea typeface="+mn-ea"/>
                <a:cs typeface="+mn-cs"/>
              </a:rPr>
              <a:t>Exception breakpoint </a:t>
            </a:r>
            <a:r>
              <a:rPr lang="zh-CN" altLang="en-US" sz="1200" b="0" i="0" kern="1200" dirty="0" smtClean="0">
                <a:solidFill>
                  <a:schemeClr val="tx1"/>
                </a:solidFill>
                <a:effectLst/>
                <a:latin typeface="+mn-lt"/>
                <a:ea typeface="+mn-ea"/>
                <a:cs typeface="+mn-cs"/>
              </a:rPr>
              <a:t>捕抓到</a:t>
            </a:r>
            <a:r>
              <a:rPr lang="en-US" altLang="zh-CN" sz="1200" b="0" i="0" kern="1200" dirty="0" err="1" smtClean="0">
                <a:solidFill>
                  <a:schemeClr val="tx1"/>
                </a:solidFill>
                <a:effectLst/>
                <a:latin typeface="+mn-lt"/>
                <a:ea typeface="+mn-ea"/>
                <a:cs typeface="+mn-cs"/>
              </a:rPr>
              <a:t>Execption</a:t>
            </a:r>
            <a:r>
              <a:rPr lang="zh-CN" altLang="en-US" sz="1200" b="0" i="0" kern="1200" dirty="0" smtClean="0">
                <a:solidFill>
                  <a:schemeClr val="tx1"/>
                </a:solidFill>
                <a:effectLst/>
                <a:latin typeface="+mn-lt"/>
                <a:ea typeface="+mn-ea"/>
                <a:cs typeface="+mn-cs"/>
              </a:rPr>
              <a:t>时暂挂</a:t>
            </a:r>
            <a:endParaRPr lang="zh-CN" altLang="en-US" dirty="0"/>
          </a:p>
        </p:txBody>
      </p:sp>
      <p:sp>
        <p:nvSpPr>
          <p:cNvPr id="4" name="灯片编号占位符 3"/>
          <p:cNvSpPr>
            <a:spLocks noGrp="1"/>
          </p:cNvSpPr>
          <p:nvPr>
            <p:ph type="sldNum" sz="quarter" idx="10"/>
          </p:nvPr>
        </p:nvSpPr>
        <p:spPr/>
        <p:txBody>
          <a:bodyPr/>
          <a:lstStyle/>
          <a:p>
            <a:fld id="{90BE83C3-8070-49A1-A0CC-6484DBFB1158}" type="slidenum">
              <a:rPr lang="zh-CN" altLang="en-US" smtClean="0"/>
              <a:t>108</a:t>
            </a:fld>
            <a:endParaRPr lang="zh-CN" altLang="en-US"/>
          </a:p>
        </p:txBody>
      </p:sp>
    </p:spTree>
    <p:extLst>
      <p:ext uri="{BB962C8B-B14F-4D97-AF65-F5344CB8AC3E}">
        <p14:creationId xmlns:p14="http://schemas.microsoft.com/office/powerpoint/2010/main" val="336089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05951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BE83C3-8070-49A1-A0CC-6484DBFB1158}" type="slidenum">
              <a:rPr lang="zh-CN" altLang="en-US" smtClean="0"/>
              <a:t>109</a:t>
            </a:fld>
            <a:endParaRPr lang="zh-CN" altLang="en-US"/>
          </a:p>
        </p:txBody>
      </p:sp>
    </p:spTree>
    <p:extLst>
      <p:ext uri="{BB962C8B-B14F-4D97-AF65-F5344CB8AC3E}">
        <p14:creationId xmlns:p14="http://schemas.microsoft.com/office/powerpoint/2010/main" val="2799197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5821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3FBA8-9E8D-49B4-9EA6-B2FB6C6B63D9}" type="slidenum">
              <a:rPr lang="zh-CN" altLang="en-US" smtClean="0"/>
              <a:t>19</a:t>
            </a:fld>
            <a:endParaRPr lang="zh-CN" altLang="en-US"/>
          </a:p>
        </p:txBody>
      </p:sp>
    </p:spTree>
    <p:extLst>
      <p:ext uri="{BB962C8B-B14F-4D97-AF65-F5344CB8AC3E}">
        <p14:creationId xmlns:p14="http://schemas.microsoft.com/office/powerpoint/2010/main" val="304710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1F702-B284-4743-B497-43A60B14B975}" type="slidenum">
              <a:rPr lang="zh-CN" altLang="en-US" smtClean="0"/>
              <a:t>30</a:t>
            </a:fld>
            <a:endParaRPr lang="zh-CN" altLang="en-US"/>
          </a:p>
        </p:txBody>
      </p:sp>
    </p:spTree>
    <p:extLst>
      <p:ext uri="{BB962C8B-B14F-4D97-AF65-F5344CB8AC3E}">
        <p14:creationId xmlns:p14="http://schemas.microsoft.com/office/powerpoint/2010/main" val="416853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1686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宋体" panose="02010600030101010101" pitchFamily="2" charset="-122"/>
              </a:rPr>
              <a:t>对测试环境的影响体现在测试环境与真实环境的差距和测试结果的准确性上</a:t>
            </a:r>
          </a:p>
          <a:p>
            <a:r>
              <a:rPr lang="en-US" altLang="zh-CN" dirty="0" smtClean="0">
                <a:latin typeface="宋体" panose="02010600030101010101" pitchFamily="2" charset="-122"/>
              </a:rPr>
              <a:t>people</a:t>
            </a:r>
            <a:r>
              <a:rPr lang="en-US" altLang="zh-CN" dirty="0" smtClean="0">
                <a:latin typeface="Times New Roman" panose="02020603050405020304" pitchFamily="18" charset="0"/>
              </a:rPr>
              <a:t>——</a:t>
            </a:r>
            <a:r>
              <a:rPr lang="zh-CN" altLang="en-US" dirty="0" smtClean="0">
                <a:latin typeface="宋体" panose="02010600030101010101" pitchFamily="2" charset="-122"/>
              </a:rPr>
              <a:t>测试者</a:t>
            </a:r>
          </a:p>
          <a:p>
            <a:r>
              <a:rPr lang="en-US" altLang="zh-CN" dirty="0" smtClean="0">
                <a:latin typeface="宋体" panose="02010600030101010101" pitchFamily="2" charset="-122"/>
              </a:rPr>
              <a:t>Hardware O/S</a:t>
            </a:r>
            <a:r>
              <a:rPr lang="en-US" altLang="zh-CN" dirty="0" smtClean="0">
                <a:latin typeface="Times New Roman" panose="02020603050405020304" pitchFamily="18" charset="0"/>
              </a:rPr>
              <a:t>——</a:t>
            </a:r>
            <a:r>
              <a:rPr lang="zh-CN" altLang="en-US" dirty="0" smtClean="0">
                <a:latin typeface="宋体" panose="02010600030101010101" pitchFamily="2" charset="-122"/>
              </a:rPr>
              <a:t>硬件平台</a:t>
            </a:r>
          </a:p>
          <a:p>
            <a:r>
              <a:rPr lang="en-US" altLang="zh-CN" dirty="0" smtClean="0">
                <a:latin typeface="宋体" panose="02010600030101010101" pitchFamily="2" charset="-122"/>
              </a:rPr>
              <a:t>Cohabiting software</a:t>
            </a:r>
            <a:r>
              <a:rPr lang="en-US" altLang="zh-CN" dirty="0" smtClean="0">
                <a:latin typeface="Times New Roman" panose="02020603050405020304" pitchFamily="18" charset="0"/>
              </a:rPr>
              <a:t>——</a:t>
            </a:r>
            <a:r>
              <a:rPr lang="zh-CN" altLang="en-US" dirty="0" smtClean="0">
                <a:latin typeface="宋体" panose="02010600030101010101" pitchFamily="2" charset="-122"/>
              </a:rPr>
              <a:t>操作系统中的其他共存软件</a:t>
            </a:r>
          </a:p>
          <a:p>
            <a:r>
              <a:rPr lang="en-US" altLang="zh-CN" dirty="0" smtClean="0">
                <a:latin typeface="宋体" panose="02010600030101010101" pitchFamily="2" charset="-122"/>
              </a:rPr>
              <a:t>interfaces</a:t>
            </a:r>
            <a:r>
              <a:rPr lang="en-US" altLang="zh-CN" dirty="0" smtClean="0">
                <a:latin typeface="Times New Roman" panose="02020603050405020304" pitchFamily="18" charset="0"/>
              </a:rPr>
              <a:t>——</a:t>
            </a:r>
            <a:r>
              <a:rPr lang="zh-CN" altLang="en-US" dirty="0" smtClean="0">
                <a:latin typeface="宋体" panose="02010600030101010101" pitchFamily="2" charset="-122"/>
              </a:rPr>
              <a:t>接口</a:t>
            </a:r>
          </a:p>
          <a:p>
            <a:r>
              <a:rPr lang="en-US" altLang="zh-CN" dirty="0" smtClean="0">
                <a:latin typeface="宋体" panose="02010600030101010101" pitchFamily="2" charset="-122"/>
              </a:rPr>
              <a:t>Source of test data</a:t>
            </a:r>
            <a:r>
              <a:rPr lang="en-US" altLang="zh-CN" dirty="0" smtClean="0">
                <a:latin typeface="Times New Roman" panose="02020603050405020304" pitchFamily="18" charset="0"/>
              </a:rPr>
              <a:t>——</a:t>
            </a:r>
            <a:r>
              <a:rPr lang="zh-CN" altLang="en-US" dirty="0" smtClean="0">
                <a:latin typeface="宋体" panose="02010600030101010101" pitchFamily="2" charset="-122"/>
              </a:rPr>
              <a:t>数据来源</a:t>
            </a:r>
          </a:p>
          <a:p>
            <a:r>
              <a:rPr lang="en-US" altLang="zh-CN" dirty="0" smtClean="0">
                <a:latin typeface="宋体" panose="02010600030101010101" pitchFamily="2" charset="-122"/>
              </a:rPr>
              <a:t>Volume of test data</a:t>
            </a:r>
            <a:r>
              <a:rPr lang="en-US" altLang="zh-CN" dirty="0" smtClean="0">
                <a:latin typeface="Times New Roman" panose="02020603050405020304" pitchFamily="18" charset="0"/>
              </a:rPr>
              <a:t>——</a:t>
            </a:r>
            <a:r>
              <a:rPr lang="zh-CN" altLang="en-US" dirty="0" smtClean="0">
                <a:latin typeface="宋体" panose="02010600030101010101" pitchFamily="2" charset="-122"/>
              </a:rPr>
              <a:t>数据</a:t>
            </a:r>
            <a:r>
              <a:rPr lang="zh-CN" altLang="en-US" dirty="0" smtClean="0">
                <a:latin typeface="宋体" panose="02010600030101010101" pitchFamily="2" charset="-122"/>
              </a:rPr>
              <a:t>量</a:t>
            </a:r>
            <a:endParaRPr lang="zh-CN" altLang="en-US" dirty="0" smtClean="0">
              <a:latin typeface="宋体" panose="02010600030101010101" pitchFamily="2" charset="-122"/>
            </a:endParaRPr>
          </a:p>
          <a:p>
            <a:r>
              <a:rPr lang="en-US" altLang="zh-CN" dirty="0" smtClean="0">
                <a:latin typeface="宋体" panose="02010600030101010101" pitchFamily="2" charset="-122"/>
              </a:rPr>
              <a:t>Strategy</a:t>
            </a:r>
            <a:r>
              <a:rPr lang="en-US" altLang="zh-CN" dirty="0" smtClean="0">
                <a:latin typeface="Times New Roman" panose="02020603050405020304" pitchFamily="18" charset="0"/>
              </a:rPr>
              <a:t>——</a:t>
            </a:r>
            <a:r>
              <a:rPr lang="zh-CN" altLang="en-US" dirty="0" smtClean="0">
                <a:latin typeface="宋体" panose="02010600030101010101" pitchFamily="2" charset="-122"/>
              </a:rPr>
              <a:t>策略</a:t>
            </a:r>
          </a:p>
          <a:p>
            <a:r>
              <a:rPr lang="zh-CN" altLang="en-US" dirty="0" smtClean="0">
                <a:latin typeface="宋体" panose="02010600030101010101" pitchFamily="2" charset="-122"/>
              </a:rPr>
              <a:t>下面将对影响测试环境的因素（</a:t>
            </a:r>
            <a:r>
              <a:rPr lang="en-US" altLang="zh-CN" dirty="0" smtClean="0">
                <a:latin typeface="宋体" panose="02010600030101010101" pitchFamily="2" charset="-122"/>
              </a:rPr>
              <a:t>people, hardware, cohabiting software, interfaces, source and volume of data, and strategy）</a:t>
            </a:r>
            <a:r>
              <a:rPr lang="zh-CN" altLang="en-US" dirty="0" smtClean="0">
                <a:latin typeface="宋体" panose="02010600030101010101" pitchFamily="2" charset="-122"/>
              </a:rPr>
              <a:t>进行具体说明 </a:t>
            </a:r>
          </a:p>
        </p:txBody>
      </p:sp>
    </p:spTree>
    <p:extLst>
      <p:ext uri="{BB962C8B-B14F-4D97-AF65-F5344CB8AC3E}">
        <p14:creationId xmlns:p14="http://schemas.microsoft.com/office/powerpoint/2010/main" val="289792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297997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251866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207992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1677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284204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3258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355574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384028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48850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219369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FE243CF-CEA7-474C-A671-F326AD3BB0E4}"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27770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243CF-CEA7-474C-A671-F326AD3BB0E4}" type="datetimeFigureOut">
              <a:rPr lang="zh-CN" altLang="en-US" smtClean="0"/>
              <a:t>2021/1/17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F0090-B991-4304-945B-4A3B45861F36}" type="slidenum">
              <a:rPr lang="zh-CN" altLang="en-US" smtClean="0"/>
              <a:t>‹#›</a:t>
            </a:fld>
            <a:endParaRPr lang="zh-CN" altLang="en-US"/>
          </a:p>
        </p:txBody>
      </p:sp>
    </p:spTree>
    <p:extLst>
      <p:ext uri="{BB962C8B-B14F-4D97-AF65-F5344CB8AC3E}">
        <p14:creationId xmlns:p14="http://schemas.microsoft.com/office/powerpoint/2010/main" val="2399268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smtClean="0">
                <a:ea typeface="宋体" panose="02010600030101010101" pitchFamily="2" charset="-122"/>
              </a:rPr>
              <a:t>What </a:t>
            </a:r>
            <a:r>
              <a:rPr lang="zh-CN" altLang="en-US" smtClean="0">
                <a:ea typeface="宋体" panose="02010600030101010101" pitchFamily="2" charset="-122"/>
              </a:rPr>
              <a:t>什么是质量</a:t>
            </a:r>
          </a:p>
        </p:txBody>
      </p:sp>
      <p:sp>
        <p:nvSpPr>
          <p:cNvPr id="30723" name="Content Placeholder 2">
            <a:extLst/>
          </p:cNvPr>
          <p:cNvSpPr>
            <a:spLocks noGrp="1"/>
          </p:cNvSpPr>
          <p:nvPr>
            <p:ph idx="1"/>
          </p:nvPr>
        </p:nvSpPr>
        <p:spPr>
          <a:xfrm>
            <a:off x="1676400" y="1390650"/>
            <a:ext cx="8763000" cy="4933950"/>
          </a:xfrm>
        </p:spPr>
        <p:txBody>
          <a:bodyPr>
            <a:normAutofit lnSpcReduction="10000"/>
          </a:bodyPr>
          <a:lstStyle/>
          <a:p>
            <a:pPr>
              <a:lnSpc>
                <a:spcPct val="90000"/>
              </a:lnSpc>
              <a:buFont typeface="Wingdings" panose="05000000000000000000" pitchFamily="2" charset="2"/>
              <a:buNone/>
              <a:defRPr/>
            </a:pPr>
            <a:r>
              <a:rPr lang="en-US" altLang="zh-CN" i="1" dirty="0">
                <a:latin typeface="Arial" charset="0"/>
              </a:rPr>
              <a:t>“</a:t>
            </a:r>
            <a:r>
              <a:rPr lang="en-US" altLang="zh-CN" i="1" dirty="0"/>
              <a:t>An inherent or distinguishing characteristic”</a:t>
            </a:r>
          </a:p>
          <a:p>
            <a:pPr lvl="1" algn="r">
              <a:lnSpc>
                <a:spcPct val="90000"/>
              </a:lnSpc>
              <a:buFont typeface="Wingdings" panose="05000000000000000000" pitchFamily="2" charset="2"/>
              <a:buNone/>
              <a:defRPr/>
            </a:pPr>
            <a:r>
              <a:rPr lang="en-US" altLang="zh-CN" i="1" dirty="0"/>
              <a:t>(American Heritage Dictionary)</a:t>
            </a:r>
          </a:p>
          <a:p>
            <a:pPr lvl="1" algn="r">
              <a:lnSpc>
                <a:spcPct val="90000"/>
              </a:lnSpc>
              <a:buFont typeface="Wingdings" panose="05000000000000000000" pitchFamily="2" charset="2"/>
              <a:buNone/>
              <a:defRPr/>
            </a:pPr>
            <a:endParaRPr lang="en-US" altLang="zh-CN" i="1" dirty="0"/>
          </a:p>
          <a:p>
            <a:pPr>
              <a:lnSpc>
                <a:spcPct val="90000"/>
              </a:lnSpc>
              <a:defRPr/>
            </a:pPr>
            <a:r>
              <a:rPr lang="en-US" altLang="zh-CN" dirty="0"/>
              <a:t>Quality is what we love</a:t>
            </a:r>
          </a:p>
          <a:p>
            <a:pPr lvl="1">
              <a:lnSpc>
                <a:spcPct val="90000"/>
              </a:lnSpc>
              <a:defRPr/>
            </a:pPr>
            <a:r>
              <a:rPr lang="en-US" altLang="zh-CN" dirty="0"/>
              <a:t>Quality means value to somebody</a:t>
            </a:r>
          </a:p>
          <a:p>
            <a:pPr lvl="1">
              <a:lnSpc>
                <a:spcPct val="90000"/>
              </a:lnSpc>
              <a:defRPr/>
            </a:pPr>
            <a:r>
              <a:rPr lang="en-US" altLang="zh-CN" dirty="0"/>
              <a:t>Every software problem is of a quality problem</a:t>
            </a:r>
          </a:p>
          <a:p>
            <a:pPr marL="411162" lvl="1" indent="0">
              <a:buNone/>
              <a:defRPr/>
            </a:pPr>
            <a:endParaRPr lang="en-US" altLang="zh-CN" dirty="0"/>
          </a:p>
          <a:p>
            <a:pPr>
              <a:lnSpc>
                <a:spcPct val="90000"/>
              </a:lnSpc>
              <a:defRPr/>
            </a:pPr>
            <a:r>
              <a:rPr lang="en-US" altLang="zh-CN" dirty="0"/>
              <a:t>Quality has different meanings to different people</a:t>
            </a:r>
          </a:p>
          <a:p>
            <a:pPr lvl="1">
              <a:lnSpc>
                <a:spcPct val="90000"/>
              </a:lnSpc>
              <a:defRPr/>
            </a:pPr>
            <a:r>
              <a:rPr lang="en-US" altLang="zh-CN" dirty="0"/>
              <a:t>Customer view: fit for use or meet the needs</a:t>
            </a:r>
          </a:p>
          <a:p>
            <a:pPr lvl="1">
              <a:lnSpc>
                <a:spcPct val="90000"/>
              </a:lnSpc>
              <a:defRPr/>
            </a:pPr>
            <a:r>
              <a:rPr lang="en-US" altLang="zh-CN" dirty="0"/>
              <a:t>Project Manager view: deliver compliant products in time</a:t>
            </a:r>
          </a:p>
          <a:p>
            <a:pPr lvl="1">
              <a:lnSpc>
                <a:spcPct val="90000"/>
              </a:lnSpc>
              <a:defRPr/>
            </a:pPr>
            <a:r>
              <a:rPr lang="en-US" altLang="zh-CN" dirty="0"/>
              <a:t>Developer/Tester view: bug-free</a:t>
            </a:r>
          </a:p>
          <a:p>
            <a:pPr lvl="1">
              <a:lnSpc>
                <a:spcPct val="90000"/>
              </a:lnSpc>
              <a:defRPr/>
            </a:pPr>
            <a:r>
              <a:rPr lang="en-US" altLang="zh-CN" dirty="0"/>
              <a:t>What’s your view?</a:t>
            </a:r>
          </a:p>
          <a:p>
            <a:pPr lvl="1" algn="r">
              <a:lnSpc>
                <a:spcPct val="90000"/>
              </a:lnSpc>
              <a:buFont typeface="Wingdings" panose="05000000000000000000" pitchFamily="2" charset="2"/>
              <a:buNone/>
              <a:defRPr/>
            </a:pPr>
            <a:endParaRPr lang="en-US" altLang="zh-CN" i="1" dirty="0">
              <a:latin typeface="Arial" charset="0"/>
            </a:endParaRPr>
          </a:p>
        </p:txBody>
      </p:sp>
    </p:spTree>
    <p:extLst>
      <p:ext uri="{BB962C8B-B14F-4D97-AF65-F5344CB8AC3E}">
        <p14:creationId xmlns:p14="http://schemas.microsoft.com/office/powerpoint/2010/main" val="425956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r>
              <a:rPr lang="el-GR" altLang="zh-CN" smtClean="0"/>
              <a:t>α</a:t>
            </a:r>
            <a:r>
              <a:rPr lang="zh-CN" altLang="en-US" smtClean="0"/>
              <a:t>测试和</a:t>
            </a:r>
            <a:r>
              <a:rPr lang="el-GR" altLang="zh-CN" smtClean="0"/>
              <a:t>β</a:t>
            </a:r>
            <a:r>
              <a:rPr lang="zh-CN" altLang="en-US" smtClean="0"/>
              <a:t>测试</a:t>
            </a:r>
          </a:p>
        </p:txBody>
      </p:sp>
      <p:sp>
        <p:nvSpPr>
          <p:cNvPr id="49155" name="內容版面配置區 2"/>
          <p:cNvSpPr>
            <a:spLocks noGrp="1"/>
          </p:cNvSpPr>
          <p:nvPr>
            <p:ph idx="1"/>
          </p:nvPr>
        </p:nvSpPr>
        <p:spPr/>
        <p:txBody>
          <a:bodyPr>
            <a:normAutofit lnSpcReduction="10000"/>
          </a:bodyPr>
          <a:lstStyle/>
          <a:p>
            <a:r>
              <a:rPr lang="el-GR" altLang="zh-CN" smtClean="0"/>
              <a:t>α</a:t>
            </a:r>
            <a:r>
              <a:rPr lang="zh-CN" altLang="en-US" smtClean="0"/>
              <a:t>测试</a:t>
            </a:r>
            <a:endParaRPr lang="en-US" altLang="zh-CN" smtClean="0"/>
          </a:p>
          <a:p>
            <a:pPr lvl="1"/>
            <a:r>
              <a:rPr lang="zh-CN" altLang="en-US" smtClean="0"/>
              <a:t>开发团队内部测试</a:t>
            </a:r>
            <a:endParaRPr lang="en-US" altLang="zh-CN" smtClean="0"/>
          </a:p>
          <a:p>
            <a:pPr lvl="1"/>
            <a:r>
              <a:rPr lang="zh-CN" altLang="en-US" smtClean="0"/>
              <a:t>针对软件的各个方面进行测试（功能，性能，安全，可移植，可扩展，可用性）</a:t>
            </a:r>
            <a:endParaRPr lang="en-US" altLang="zh-CN" smtClean="0"/>
          </a:p>
          <a:p>
            <a:pPr lvl="1"/>
            <a:r>
              <a:rPr lang="zh-CN" altLang="en-US" smtClean="0"/>
              <a:t>测试方法较多（黑盒，白盒）</a:t>
            </a:r>
            <a:endParaRPr lang="en-US" altLang="zh-CN" smtClean="0"/>
          </a:p>
          <a:p>
            <a:pPr lvl="1"/>
            <a:r>
              <a:rPr lang="zh-CN" altLang="en-US" smtClean="0"/>
              <a:t>测试目标 </a:t>
            </a:r>
            <a:r>
              <a:rPr lang="en-US" altLang="zh-CN" smtClean="0"/>
              <a:t>[0.1</a:t>
            </a:r>
            <a:r>
              <a:rPr lang="zh-CN" altLang="en-US" smtClean="0"/>
              <a:t>，</a:t>
            </a:r>
            <a:r>
              <a:rPr lang="en-US" altLang="zh-CN" smtClean="0"/>
              <a:t>1.0)</a:t>
            </a:r>
          </a:p>
          <a:p>
            <a:r>
              <a:rPr lang="el-GR" altLang="zh-CN" smtClean="0"/>
              <a:t>β</a:t>
            </a:r>
            <a:r>
              <a:rPr lang="zh-CN" altLang="en-US" smtClean="0"/>
              <a:t>测试</a:t>
            </a:r>
            <a:endParaRPr lang="en-US" altLang="zh-CN" smtClean="0"/>
          </a:p>
          <a:p>
            <a:pPr lvl="1"/>
            <a:r>
              <a:rPr lang="zh-CN" altLang="en-US" smtClean="0"/>
              <a:t>最终用户测试</a:t>
            </a:r>
            <a:endParaRPr lang="en-US" altLang="zh-CN" smtClean="0"/>
          </a:p>
          <a:p>
            <a:pPr lvl="1"/>
            <a:r>
              <a:rPr lang="zh-CN" altLang="en-US" smtClean="0"/>
              <a:t>主要针对功能测试</a:t>
            </a:r>
            <a:endParaRPr lang="en-US" altLang="zh-CN" smtClean="0"/>
          </a:p>
          <a:p>
            <a:pPr lvl="1"/>
            <a:r>
              <a:rPr lang="zh-CN" altLang="en-US" smtClean="0"/>
              <a:t>使用黑盒测试</a:t>
            </a:r>
            <a:endParaRPr lang="en-US" altLang="zh-CN" smtClean="0"/>
          </a:p>
          <a:p>
            <a:pPr lvl="1"/>
            <a:r>
              <a:rPr lang="zh-CN" altLang="en-US" smtClean="0"/>
              <a:t>测试目标为有限的</a:t>
            </a:r>
            <a:r>
              <a:rPr lang="en-US" altLang="zh-CN" smtClean="0"/>
              <a:t>production candidate</a:t>
            </a:r>
            <a:endParaRPr lang="zh-CN" altLang="en-US" smtClean="0"/>
          </a:p>
        </p:txBody>
      </p:sp>
      <p:sp>
        <p:nvSpPr>
          <p:cNvPr id="4915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D99731C4-DDA5-4A49-8240-497F0B4E0BC9}" type="slidenum">
              <a:rPr lang="en-US" altLang="zh-CN" sz="1200">
                <a:solidFill>
                  <a:srgbClr val="FFFFFF"/>
                </a:solidFill>
                <a:latin typeface="Arial" panose="020B0604020202020204" pitchFamily="34" charset="0"/>
              </a:rPr>
              <a:pPr>
                <a:spcBef>
                  <a:spcPct val="0"/>
                </a:spcBef>
                <a:buClrTx/>
                <a:buFontTx/>
                <a:buNone/>
              </a:pPr>
              <a:t>10</a:t>
            </a:fld>
            <a:endParaRPr lang="en-US" altLang="zh-CN" sz="1400" b="1">
              <a:solidFill>
                <a:srgbClr val="FFFFFF"/>
              </a:solidFill>
              <a:latin typeface="Arial" panose="020B0604020202020204" pitchFamily="34" charset="0"/>
            </a:endParaRPr>
          </a:p>
        </p:txBody>
      </p:sp>
    </p:spTree>
    <p:extLst>
      <p:ext uri="{BB962C8B-B14F-4D97-AF65-F5344CB8AC3E}">
        <p14:creationId xmlns:p14="http://schemas.microsoft.com/office/powerpoint/2010/main" val="3051050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smtClean="0">
                <a:ea typeface="宋体" panose="02010600030101010101" pitchFamily="2" charset="-122"/>
              </a:rPr>
              <a:t>Path coverage</a:t>
            </a:r>
            <a:endParaRPr lang="zh-CN" altLang="en-US" smtClean="0">
              <a:ea typeface="宋体" panose="02010600030101010101" pitchFamily="2" charset="-122"/>
            </a:endParaRPr>
          </a:p>
        </p:txBody>
      </p:sp>
      <p:sp>
        <p:nvSpPr>
          <p:cNvPr id="23555"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pic>
        <p:nvPicPr>
          <p:cNvPr id="23556"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9151" y="1625601"/>
            <a:ext cx="5184775"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5377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ea typeface="宋体" panose="02010600030101010101" pitchFamily="2" charset="-122"/>
              </a:rPr>
              <a:t>For </a:t>
            </a:r>
            <a:r>
              <a:rPr lang="zh-CN" altLang="en-US" smtClean="0">
                <a:ea typeface="宋体" panose="02010600030101010101" pitchFamily="2" charset="-122"/>
              </a:rPr>
              <a:t>循环</a:t>
            </a:r>
          </a:p>
        </p:txBody>
      </p:sp>
      <p:pic>
        <p:nvPicPr>
          <p:cNvPr id="2560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1628776"/>
            <a:ext cx="43434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内容占位符 2"/>
          <p:cNvSpPr>
            <a:spLocks noGrp="1"/>
          </p:cNvSpPr>
          <p:nvPr>
            <p:ph idx="1"/>
          </p:nvPr>
        </p:nvSpPr>
        <p:spPr/>
        <p:txBody>
          <a:bodyPr/>
          <a:lstStyle/>
          <a:p>
            <a:r>
              <a:rPr lang="en-US" altLang="zh-CN" sz="2400">
                <a:ea typeface="宋体" panose="02010600030101010101" pitchFamily="2" charset="-122"/>
              </a:rPr>
              <a:t>for fruit in fruits:</a:t>
            </a:r>
          </a:p>
          <a:p>
            <a:pPr lvl="1"/>
            <a:r>
              <a:rPr lang="en-US" altLang="zh-CN">
                <a:ea typeface="宋体" panose="02010600030101010101" pitchFamily="2" charset="-122"/>
              </a:rPr>
              <a:t>print(“</a:t>
            </a:r>
            <a:r>
              <a:rPr lang="zh-CN" altLang="en-US">
                <a:ea typeface="宋体" panose="02010600030101010101" pitchFamily="2" charset="-122"/>
              </a:rPr>
              <a:t>当前水果： </a:t>
            </a:r>
            <a:r>
              <a:rPr lang="en-US" altLang="zh-CN">
                <a:ea typeface="宋体" panose="02010600030101010101" pitchFamily="2" charset="-122"/>
              </a:rPr>
              <a:t>”, fruit)</a:t>
            </a:r>
          </a:p>
          <a:p>
            <a:pPr lvl="1"/>
            <a:endParaRPr lang="en-US" altLang="zh-CN">
              <a:ea typeface="宋体" panose="02010600030101010101" pitchFamily="2" charset="-122"/>
            </a:endParaRPr>
          </a:p>
          <a:p>
            <a:r>
              <a:rPr lang="en-US" altLang="zh-CN" sz="2400">
                <a:ea typeface="宋体" panose="02010600030101010101" pitchFamily="2" charset="-122"/>
              </a:rPr>
              <a:t>for i in range(2, 10):</a:t>
            </a:r>
          </a:p>
          <a:p>
            <a:pPr lvl="1"/>
            <a:r>
              <a:rPr lang="en-US" altLang="zh-CN">
                <a:ea typeface="宋体" panose="02010600030101010101" pitchFamily="2" charset="-122"/>
              </a:rPr>
              <a:t>print(“</a:t>
            </a:r>
            <a:r>
              <a:rPr lang="zh-CN" altLang="en-US">
                <a:ea typeface="宋体" panose="02010600030101010101" pitchFamily="2" charset="-122"/>
              </a:rPr>
              <a:t>当前数字：</a:t>
            </a:r>
            <a:r>
              <a:rPr lang="en-US" altLang="zh-CN">
                <a:ea typeface="宋体" panose="02010600030101010101" pitchFamily="2" charset="-122"/>
              </a:rPr>
              <a:t>”, i) </a:t>
            </a:r>
          </a:p>
          <a:p>
            <a:pPr lvl="1"/>
            <a:endParaRPr lang="en-US" altLang="zh-CN">
              <a:ea typeface="宋体" panose="02010600030101010101" pitchFamily="2" charset="-122"/>
            </a:endParaRPr>
          </a:p>
          <a:p>
            <a:r>
              <a:rPr lang="en-US" altLang="zh-CN" sz="2400">
                <a:ea typeface="宋体" panose="02010600030101010101" pitchFamily="2" charset="-122"/>
              </a:rPr>
              <a:t>for i in range(2, 10):</a:t>
            </a:r>
          </a:p>
          <a:p>
            <a:pPr lvl="1"/>
            <a:r>
              <a:rPr lang="en-US" altLang="zh-CN">
                <a:ea typeface="宋体" panose="02010600030101010101" pitchFamily="2" charset="-122"/>
              </a:rPr>
              <a:t>print(“</a:t>
            </a:r>
            <a:r>
              <a:rPr lang="zh-CN" altLang="en-US">
                <a:ea typeface="宋体" panose="02010600030101010101" pitchFamily="2" charset="-122"/>
              </a:rPr>
              <a:t>当前数字：</a:t>
            </a:r>
            <a:r>
              <a:rPr lang="en-US" altLang="zh-CN">
                <a:ea typeface="宋体" panose="02010600030101010101" pitchFamily="2" charset="-122"/>
              </a:rPr>
              <a:t>”, i) </a:t>
            </a:r>
          </a:p>
          <a:p>
            <a:r>
              <a:rPr lang="en-US" altLang="zh-CN" sz="2400">
                <a:ea typeface="宋体" panose="02010600030101010101" pitchFamily="2" charset="-122"/>
              </a:rPr>
              <a:t>else</a:t>
            </a:r>
            <a:r>
              <a:rPr lang="zh-CN" altLang="en-US" sz="2400">
                <a:ea typeface="宋体" panose="02010600030101010101" pitchFamily="2" charset="-122"/>
              </a:rPr>
              <a:t>：</a:t>
            </a:r>
            <a:endParaRPr lang="en-US" altLang="zh-CN" sz="2400">
              <a:ea typeface="宋体" panose="02010600030101010101" pitchFamily="2" charset="-122"/>
            </a:endParaRPr>
          </a:p>
          <a:p>
            <a:pPr lvl="1"/>
            <a:r>
              <a:rPr lang="en-US" altLang="zh-CN">
                <a:ea typeface="宋体" panose="02010600030101010101" pitchFamily="2" charset="-122"/>
              </a:rPr>
              <a:t>print(“</a:t>
            </a:r>
            <a:r>
              <a:rPr lang="zh-CN" altLang="en-US">
                <a:ea typeface="宋体" panose="02010600030101010101" pitchFamily="2" charset="-122"/>
              </a:rPr>
              <a:t>这个数字 </a:t>
            </a:r>
            <a:r>
              <a:rPr lang="en-US" altLang="zh-CN">
                <a:ea typeface="宋体" panose="02010600030101010101" pitchFamily="2" charset="-122"/>
              </a:rPr>
              <a:t>”, i, “</a:t>
            </a:r>
            <a:r>
              <a:rPr lang="zh-CN" altLang="en-US">
                <a:ea typeface="宋体" panose="02010600030101010101" pitchFamily="2" charset="-122"/>
              </a:rPr>
              <a:t>我搞不定</a:t>
            </a:r>
            <a:r>
              <a:rPr lang="en-US" altLang="zh-CN">
                <a:ea typeface="宋体" panose="02010600030101010101" pitchFamily="2" charset="-122"/>
              </a:rPr>
              <a:t>”)</a:t>
            </a:r>
            <a:endParaRPr lang="zh-CN" altLang="en-US">
              <a:ea typeface="宋体" panose="02010600030101010101" pitchFamily="2" charset="-122"/>
            </a:endParaRPr>
          </a:p>
        </p:txBody>
      </p:sp>
    </p:spTree>
    <p:extLst>
      <p:ext uri="{BB962C8B-B14F-4D97-AF65-F5344CB8AC3E}">
        <p14:creationId xmlns:p14="http://schemas.microsoft.com/office/powerpoint/2010/main" val="20507365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ea typeface="宋体" panose="02010600030101010101" pitchFamily="2" charset="-122"/>
              </a:rPr>
              <a:t>While</a:t>
            </a:r>
            <a:r>
              <a:rPr lang="zh-CN" altLang="en-US" smtClean="0">
                <a:ea typeface="宋体" panose="02010600030101010101" pitchFamily="2" charset="-122"/>
              </a:rPr>
              <a:t>循环</a:t>
            </a:r>
          </a:p>
        </p:txBody>
      </p:sp>
      <p:sp>
        <p:nvSpPr>
          <p:cNvPr id="26627" name="内容占位符 2"/>
          <p:cNvSpPr>
            <a:spLocks noGrp="1"/>
          </p:cNvSpPr>
          <p:nvPr>
            <p:ph idx="1"/>
          </p:nvPr>
        </p:nvSpPr>
        <p:spPr/>
        <p:txBody>
          <a:bodyPr/>
          <a:lstStyle/>
          <a:p>
            <a:r>
              <a:rPr lang="en-US" altLang="zh-CN" smtClean="0">
                <a:ea typeface="宋体" panose="02010600030101010101" pitchFamily="2" charset="-122"/>
              </a:rPr>
              <a:t>While a&lt;10:</a:t>
            </a:r>
          </a:p>
          <a:p>
            <a:pPr lvl="1"/>
            <a:r>
              <a:rPr lang="en-US" altLang="zh-CN" smtClean="0">
                <a:ea typeface="宋体" panose="02010600030101010101" pitchFamily="2" charset="-122"/>
              </a:rPr>
              <a:t>print(a)</a:t>
            </a:r>
          </a:p>
          <a:p>
            <a:pPr lvl="1"/>
            <a:endParaRPr lang="en-US" altLang="zh-CN" smtClean="0">
              <a:ea typeface="宋体" panose="02010600030101010101" pitchFamily="2" charset="-122"/>
            </a:endParaRPr>
          </a:p>
          <a:p>
            <a:pPr lvl="1"/>
            <a:endParaRPr lang="en-US" altLang="zh-CN" smtClean="0">
              <a:ea typeface="宋体" panose="02010600030101010101" pitchFamily="2" charset="-122"/>
            </a:endParaRPr>
          </a:p>
          <a:p>
            <a:r>
              <a:rPr lang="en-US" altLang="zh-CN" smtClean="0">
                <a:ea typeface="宋体" panose="02010600030101010101" pitchFamily="2" charset="-122"/>
              </a:rPr>
              <a:t>while a&lt;10:</a:t>
            </a:r>
          </a:p>
          <a:p>
            <a:pPr lvl="1"/>
            <a:r>
              <a:rPr lang="en-US" altLang="zh-CN" smtClean="0">
                <a:ea typeface="宋体" panose="02010600030101010101" pitchFamily="2" charset="-122"/>
              </a:rPr>
              <a:t>print(a)</a:t>
            </a:r>
          </a:p>
          <a:p>
            <a:pPr lvl="1"/>
            <a:r>
              <a:rPr lang="en-US" altLang="zh-CN" smtClean="0">
                <a:ea typeface="宋体" panose="02010600030101010101" pitchFamily="2" charset="-122"/>
              </a:rPr>
              <a:t>if a&gt;8:</a:t>
            </a:r>
          </a:p>
          <a:p>
            <a:pPr lvl="2"/>
            <a:r>
              <a:rPr lang="en-US" altLang="zh-CN" smtClean="0">
                <a:ea typeface="宋体" panose="02010600030101010101" pitchFamily="2" charset="-122"/>
              </a:rPr>
              <a:t>break</a:t>
            </a:r>
            <a:endParaRPr lang="zh-CN" altLang="en-US" smtClean="0">
              <a:ea typeface="宋体" panose="02010600030101010101" pitchFamily="2" charset="-122"/>
            </a:endParaRPr>
          </a:p>
        </p:txBody>
      </p:sp>
      <p:pic>
        <p:nvPicPr>
          <p:cNvPr id="2662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1628776"/>
            <a:ext cx="43434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2731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ea typeface="宋体" panose="02010600030101010101" pitchFamily="2" charset="-122"/>
              </a:rPr>
              <a:t>Control Flow Graph (CFG)</a:t>
            </a:r>
            <a:endParaRPr lang="zh-CN" altLang="en-US" smtClean="0">
              <a:ea typeface="宋体" panose="02010600030101010101" pitchFamily="2" charset="-122"/>
            </a:endParaRPr>
          </a:p>
        </p:txBody>
      </p:sp>
      <p:sp>
        <p:nvSpPr>
          <p:cNvPr id="27651" name="内容占位符 2"/>
          <p:cNvSpPr>
            <a:spLocks noGrp="1"/>
          </p:cNvSpPr>
          <p:nvPr>
            <p:ph idx="1"/>
          </p:nvPr>
        </p:nvSpPr>
        <p:spPr/>
        <p:txBody>
          <a:bodyPr/>
          <a:lstStyle/>
          <a:p>
            <a:r>
              <a:rPr lang="zh-CN" altLang="en-US" smtClean="0">
                <a:ea typeface="宋体" panose="02010600030101010101" pitchFamily="2" charset="-122"/>
              </a:rPr>
              <a:t>短路</a:t>
            </a:r>
            <a:endParaRPr lang="en-US" altLang="zh-CN" smtClean="0">
              <a:ea typeface="宋体" panose="02010600030101010101" pitchFamily="2" charset="-122"/>
            </a:endParaRPr>
          </a:p>
          <a:p>
            <a:r>
              <a:rPr lang="zh-CN" altLang="en-US" smtClean="0">
                <a:ea typeface="宋体" panose="02010600030101010101" pitchFamily="2" charset="-122"/>
              </a:rPr>
              <a:t>循环体</a:t>
            </a:r>
            <a:endParaRPr lang="en-US" altLang="zh-CN" smtClean="0">
              <a:ea typeface="宋体" panose="02010600030101010101" pitchFamily="2" charset="-122"/>
            </a:endParaRPr>
          </a:p>
          <a:p>
            <a:r>
              <a:rPr lang="zh-CN" altLang="en-US" smtClean="0">
                <a:ea typeface="宋体" panose="02010600030101010101" pitchFamily="2" charset="-122"/>
              </a:rPr>
              <a:t>循环跳出</a:t>
            </a:r>
            <a:endParaRPr lang="en-US" altLang="zh-CN" smtClean="0">
              <a:ea typeface="宋体" panose="02010600030101010101" pitchFamily="2" charset="-122"/>
            </a:endParaRPr>
          </a:p>
          <a:p>
            <a:endParaRPr lang="zh-CN" altLang="en-US" smtClean="0">
              <a:ea typeface="宋体" panose="02010600030101010101" pitchFamily="2" charset="-122"/>
            </a:endParaRPr>
          </a:p>
        </p:txBody>
      </p:sp>
      <p:sp>
        <p:nvSpPr>
          <p:cNvPr id="4" name="流程图: 决策 3"/>
          <p:cNvSpPr/>
          <p:nvPr/>
        </p:nvSpPr>
        <p:spPr>
          <a:xfrm>
            <a:off x="7067550" y="1844676"/>
            <a:ext cx="2376488" cy="1152525"/>
          </a:xfrm>
          <a:prstGeom prst="flowChartDecision">
            <a:avLst/>
          </a:prstGeom>
          <a:ln w="25400"/>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ea typeface="宋体" panose="02010600030101010101" pitchFamily="2" charset="-122"/>
            </a:endParaRPr>
          </a:p>
        </p:txBody>
      </p:sp>
      <p:sp>
        <p:nvSpPr>
          <p:cNvPr id="8" name="流程图: 决策 7"/>
          <p:cNvSpPr/>
          <p:nvPr/>
        </p:nvSpPr>
        <p:spPr>
          <a:xfrm>
            <a:off x="7067550" y="4797426"/>
            <a:ext cx="2376488" cy="1152525"/>
          </a:xfrm>
          <a:prstGeom prst="flowChartDecision">
            <a:avLst/>
          </a:prstGeom>
          <a:ln w="25400"/>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ea typeface="宋体" panose="02010600030101010101" pitchFamily="2" charset="-122"/>
            </a:endParaRPr>
          </a:p>
        </p:txBody>
      </p:sp>
      <p:sp>
        <p:nvSpPr>
          <p:cNvPr id="9" name="矩形 8"/>
          <p:cNvSpPr/>
          <p:nvPr/>
        </p:nvSpPr>
        <p:spPr>
          <a:xfrm>
            <a:off x="7067550" y="3429001"/>
            <a:ext cx="2376488" cy="936625"/>
          </a:xfrm>
          <a:prstGeom prst="rect">
            <a:avLst/>
          </a:prstGeom>
          <a:ln w="25400"/>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ea typeface="宋体" panose="02010600030101010101" pitchFamily="2" charset="-122"/>
            </a:endParaRPr>
          </a:p>
        </p:txBody>
      </p:sp>
      <p:cxnSp>
        <p:nvCxnSpPr>
          <p:cNvPr id="11" name="肘形连接符 10"/>
          <p:cNvCxnSpPr>
            <a:endCxn id="9" idx="0"/>
          </p:cNvCxnSpPr>
          <p:nvPr/>
        </p:nvCxnSpPr>
        <p:spPr>
          <a:xfrm rot="16200000" flipH="1">
            <a:off x="7896226" y="3068638"/>
            <a:ext cx="720725" cy="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2"/>
            <a:endCxn id="8" idx="0"/>
          </p:cNvCxnSpPr>
          <p:nvPr/>
        </p:nvCxnSpPr>
        <p:spPr>
          <a:xfrm>
            <a:off x="8256588" y="4365625"/>
            <a:ext cx="0" cy="431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8" idx="2"/>
            <a:endCxn id="4" idx="3"/>
          </p:cNvCxnSpPr>
          <p:nvPr/>
        </p:nvCxnSpPr>
        <p:spPr>
          <a:xfrm rot="5400000" flipH="1" flipV="1">
            <a:off x="7085807" y="3591719"/>
            <a:ext cx="3529012" cy="1187450"/>
          </a:xfrm>
          <a:prstGeom prst="bentConnector4">
            <a:avLst>
              <a:gd name="adj1" fmla="val -6479"/>
              <a:gd name="adj2" fmla="val 157257"/>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1"/>
          </p:cNvCxnSpPr>
          <p:nvPr/>
        </p:nvCxnSpPr>
        <p:spPr>
          <a:xfrm rot="10800000" flipV="1">
            <a:off x="6383338" y="5373688"/>
            <a:ext cx="684212" cy="100806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4" idx="1"/>
          </p:cNvCxnSpPr>
          <p:nvPr/>
        </p:nvCxnSpPr>
        <p:spPr>
          <a:xfrm rot="10800000" flipV="1">
            <a:off x="5519738" y="2420938"/>
            <a:ext cx="1547812" cy="39608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8660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76200"/>
            <a:ext cx="8229600" cy="1143000"/>
          </a:xfrm>
        </p:spPr>
        <p:txBody>
          <a:bodyPr>
            <a:normAutofit/>
          </a:bodyPr>
          <a:lstStyle/>
          <a:p>
            <a:pPr algn="l"/>
            <a:r>
              <a:rPr lang="en-US" altLang="zh-CN" sz="4000" dirty="0">
                <a:effectLst>
                  <a:outerShdw blurRad="31750" dist="25400" dir="5400000" algn="tl" rotWithShape="0">
                    <a:srgbClr val="000000">
                      <a:alpha val="25000"/>
                    </a:srgbClr>
                  </a:outerShdw>
                  <a:reflection blurRad="6350" stA="55000" endA="300" endPos="45500" dir="5400000" sy="-100000" algn="bl" rotWithShape="0"/>
                </a:effectLst>
              </a:rPr>
              <a:t>Bug Life Cycle</a:t>
            </a:r>
          </a:p>
        </p:txBody>
      </p:sp>
      <p:pic>
        <p:nvPicPr>
          <p:cNvPr id="12291" name="Picture 4" descr="bzLifecycle"/>
          <p:cNvPicPr>
            <a:picLocks noChangeAspect="1" noChangeArrowheads="1"/>
          </p:cNvPicPr>
          <p:nvPr/>
        </p:nvPicPr>
        <p:blipFill>
          <a:blip r:embed="rId3" cstate="print"/>
          <a:srcRect/>
          <a:stretch>
            <a:fillRect/>
          </a:stretch>
        </p:blipFill>
        <p:spPr bwMode="auto">
          <a:xfrm>
            <a:off x="872358" y="2103566"/>
            <a:ext cx="4694784" cy="4435346"/>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dirty="0" smtClean="0"/>
              <a:t> </a:t>
            </a:r>
            <a:endParaRPr lang="en-US" dirty="0"/>
          </a:p>
        </p:txBody>
      </p:sp>
      <p:sp>
        <p:nvSpPr>
          <p:cNvPr id="2" name="矩形 1"/>
          <p:cNvSpPr/>
          <p:nvPr/>
        </p:nvSpPr>
        <p:spPr>
          <a:xfrm>
            <a:off x="872358" y="1066800"/>
            <a:ext cx="10825655" cy="923330"/>
          </a:xfrm>
          <a:prstGeom prst="rect">
            <a:avLst/>
          </a:prstGeom>
        </p:spPr>
        <p:txBody>
          <a:bodyPr wrap="square">
            <a:spAutoFit/>
          </a:bodyPr>
          <a:lstStyle/>
          <a:p>
            <a:r>
              <a:rPr lang="en-US" altLang="zh-CN" dirty="0"/>
              <a:t>Defect life cycle, also known as Bug Life cycle is the journey of a defect cycle, which a defect goes through during its lifetime. It varies from organization to organization and also from project to project as it is governed by the software testing process and also depends upon the tools used.</a:t>
            </a:r>
          </a:p>
        </p:txBody>
      </p:sp>
      <p:sp>
        <p:nvSpPr>
          <p:cNvPr id="3" name="矩形 2"/>
          <p:cNvSpPr/>
          <p:nvPr/>
        </p:nvSpPr>
        <p:spPr>
          <a:xfrm>
            <a:off x="5756328" y="2326580"/>
            <a:ext cx="6096000" cy="3693319"/>
          </a:xfrm>
          <a:prstGeom prst="rect">
            <a:avLst/>
          </a:prstGeom>
        </p:spPr>
        <p:txBody>
          <a:bodyPr>
            <a:spAutoFit/>
          </a:bodyPr>
          <a:lstStyle/>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New - </a:t>
            </a:r>
            <a:r>
              <a:rPr lang="en-US" altLang="zh-CN" sz="1200" dirty="0">
                <a:solidFill>
                  <a:srgbClr val="000000"/>
                </a:solidFill>
                <a:latin typeface="Arial" panose="020B0604020202020204" pitchFamily="34" charset="0"/>
              </a:rPr>
              <a:t>Potential defect that is raised and yet to be validated.</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Assigned - </a:t>
            </a:r>
            <a:r>
              <a:rPr lang="en-US" altLang="zh-CN" sz="1200" dirty="0">
                <a:solidFill>
                  <a:srgbClr val="000000"/>
                </a:solidFill>
                <a:latin typeface="Arial" panose="020B0604020202020204" pitchFamily="34" charset="0"/>
              </a:rPr>
              <a:t>Assigned against a development team to address it but not yet resolved.</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Active - </a:t>
            </a:r>
            <a:r>
              <a:rPr lang="en-US" altLang="zh-CN" sz="1200" dirty="0">
                <a:solidFill>
                  <a:srgbClr val="000000"/>
                </a:solidFill>
                <a:latin typeface="Arial" panose="020B0604020202020204" pitchFamily="34" charset="0"/>
              </a:rPr>
              <a:t>The Defect is being addressed by the developer and investigation is under progress. At this stage there are two possible outcomes; </a:t>
            </a:r>
            <a:r>
              <a:rPr lang="en-US" altLang="zh-CN" sz="1200" dirty="0" err="1">
                <a:solidFill>
                  <a:srgbClr val="000000"/>
                </a:solidFill>
                <a:latin typeface="Arial" panose="020B0604020202020204" pitchFamily="34" charset="0"/>
              </a:rPr>
              <a:t>viz</a:t>
            </a:r>
            <a:r>
              <a:rPr lang="en-US" altLang="zh-CN" sz="1200" dirty="0">
                <a:solidFill>
                  <a:srgbClr val="000000"/>
                </a:solidFill>
                <a:latin typeface="Arial" panose="020B0604020202020204" pitchFamily="34" charset="0"/>
              </a:rPr>
              <a:t> - Deferred or Rejected.</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Test - </a:t>
            </a:r>
            <a:r>
              <a:rPr lang="en-US" altLang="zh-CN" sz="1200" dirty="0">
                <a:solidFill>
                  <a:srgbClr val="000000"/>
                </a:solidFill>
                <a:latin typeface="Arial" panose="020B0604020202020204" pitchFamily="34" charset="0"/>
              </a:rPr>
              <a:t>The Defect is fixed and ready for testing.</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Verified - </a:t>
            </a:r>
            <a:r>
              <a:rPr lang="en-US" altLang="zh-CN" sz="1200" dirty="0">
                <a:solidFill>
                  <a:srgbClr val="000000"/>
                </a:solidFill>
                <a:latin typeface="Arial" panose="020B0604020202020204" pitchFamily="34" charset="0"/>
              </a:rPr>
              <a:t>The Defect that is retested and the test has been verified by QA.</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Closed - </a:t>
            </a:r>
            <a:r>
              <a:rPr lang="en-US" altLang="zh-CN" sz="1200" dirty="0">
                <a:solidFill>
                  <a:srgbClr val="000000"/>
                </a:solidFill>
                <a:latin typeface="Arial" panose="020B0604020202020204" pitchFamily="34" charset="0"/>
              </a:rPr>
              <a:t>The final state of the defect that can be closed after the QA retesting or can be closed if the defect is duplicate or considered as NOT a defect.</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Reopened - </a:t>
            </a:r>
            <a:r>
              <a:rPr lang="en-US" altLang="zh-CN" sz="1200" dirty="0">
                <a:solidFill>
                  <a:srgbClr val="000000"/>
                </a:solidFill>
                <a:latin typeface="Arial" panose="020B0604020202020204" pitchFamily="34" charset="0"/>
              </a:rPr>
              <a:t>When the defect is NOT fixed, QA reopens/reactivates the defect.</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Deferred - </a:t>
            </a:r>
            <a:r>
              <a:rPr lang="en-US" altLang="zh-CN" sz="1200" dirty="0">
                <a:solidFill>
                  <a:srgbClr val="000000"/>
                </a:solidFill>
                <a:latin typeface="Arial" panose="020B0604020202020204" pitchFamily="34" charset="0"/>
              </a:rPr>
              <a:t>When a defect cannot be addressed in that particular cycle it is deferred to future release.</a:t>
            </a:r>
          </a:p>
          <a:p>
            <a:pPr algn="just">
              <a:lnSpc>
                <a:spcPct val="150000"/>
              </a:lnSpc>
              <a:buFont typeface="Arial" panose="020B0604020202020204" pitchFamily="34" charset="0"/>
              <a:buChar char="•"/>
            </a:pPr>
            <a:r>
              <a:rPr lang="en-US" altLang="zh-CN" sz="1200" b="1" dirty="0">
                <a:solidFill>
                  <a:srgbClr val="000000"/>
                </a:solidFill>
                <a:latin typeface="Arial" panose="020B0604020202020204" pitchFamily="34" charset="0"/>
              </a:rPr>
              <a:t>Rejected - </a:t>
            </a:r>
            <a:r>
              <a:rPr lang="en-US" altLang="zh-CN" sz="1200" dirty="0">
                <a:solidFill>
                  <a:srgbClr val="000000"/>
                </a:solidFill>
                <a:latin typeface="Arial" panose="020B0604020202020204" pitchFamily="34" charset="0"/>
              </a:rPr>
              <a:t>A defect can be rejected for any of the 3 reasons; </a:t>
            </a:r>
            <a:r>
              <a:rPr lang="en-US" altLang="zh-CN" sz="1200" dirty="0" err="1">
                <a:solidFill>
                  <a:srgbClr val="000000"/>
                </a:solidFill>
                <a:latin typeface="Arial" panose="020B0604020202020204" pitchFamily="34" charset="0"/>
              </a:rPr>
              <a:t>viz</a:t>
            </a:r>
            <a:r>
              <a:rPr lang="en-US" altLang="zh-CN" sz="1200" dirty="0">
                <a:solidFill>
                  <a:srgbClr val="000000"/>
                </a:solidFill>
                <a:latin typeface="Arial" panose="020B0604020202020204" pitchFamily="34" charset="0"/>
              </a:rPr>
              <a:t> - duplicate defect, NOT a Defect, Non Reproducible.</a:t>
            </a:r>
            <a:endParaRPr lang="en-US" altLang="zh-CN" sz="12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45612963"/>
      </p:ext>
    </p:extLst>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r>
              <a:rPr lang="en-IE" altLang="en-US" smtClean="0"/>
              <a:t>Testing and Debugging</a:t>
            </a:r>
            <a:endParaRPr lang="en-US" altLang="en-US" smtClean="0"/>
          </a:p>
        </p:txBody>
      </p:sp>
      <p:sp>
        <p:nvSpPr>
          <p:cNvPr id="239619" name="Rectangle 3"/>
          <p:cNvSpPr>
            <a:spLocks noGrp="1"/>
          </p:cNvSpPr>
          <p:nvPr>
            <p:ph type="body" idx="1"/>
          </p:nvPr>
        </p:nvSpPr>
        <p:spPr>
          <a:xfrm>
            <a:off x="0" y="1835673"/>
            <a:ext cx="10515600" cy="4351338"/>
          </a:xfrm>
        </p:spPr>
        <p:txBody>
          <a:bodyPr/>
          <a:lstStyle/>
          <a:p>
            <a:r>
              <a:rPr lang="en-US" altLang="en-US" dirty="0"/>
              <a:t>Defect testing and </a:t>
            </a:r>
            <a:r>
              <a:rPr lang="en-US" altLang="en-US" dirty="0" smtClean="0"/>
              <a:t>debugging are distinct </a:t>
            </a:r>
            <a:r>
              <a:rPr lang="en-US" altLang="en-US" dirty="0"/>
              <a:t/>
            </a:r>
            <a:br>
              <a:rPr lang="en-US" altLang="en-US" dirty="0"/>
            </a:br>
            <a:r>
              <a:rPr lang="en-US" altLang="en-US" dirty="0"/>
              <a:t>processes</a:t>
            </a:r>
          </a:p>
          <a:p>
            <a:r>
              <a:rPr lang="en-US" altLang="en-US" dirty="0"/>
              <a:t>Defect testing is concerned with confirming the </a:t>
            </a:r>
            <a:br>
              <a:rPr lang="en-US" altLang="en-US" dirty="0"/>
            </a:br>
            <a:r>
              <a:rPr lang="en-US" altLang="en-US" dirty="0"/>
              <a:t>presence of errors</a:t>
            </a:r>
          </a:p>
          <a:p>
            <a:r>
              <a:rPr lang="en-US" altLang="en-US" dirty="0"/>
              <a:t>Debugging is concerned with locating and </a:t>
            </a:r>
            <a:br>
              <a:rPr lang="en-US" altLang="en-US" dirty="0"/>
            </a:br>
            <a:r>
              <a:rPr lang="en-US" altLang="en-US" dirty="0"/>
              <a:t>repairing these errors</a:t>
            </a:r>
          </a:p>
          <a:p>
            <a:r>
              <a:rPr lang="en-US" altLang="en-US" dirty="0"/>
              <a:t>Debugging involves formulating a hypothesis </a:t>
            </a:r>
            <a:br>
              <a:rPr lang="en-US" altLang="en-US" dirty="0"/>
            </a:br>
            <a:r>
              <a:rPr lang="en-US" altLang="en-US" dirty="0"/>
              <a:t>about program behavior then testing these </a:t>
            </a:r>
            <a:br>
              <a:rPr lang="en-US" altLang="en-US" dirty="0"/>
            </a:br>
            <a:r>
              <a:rPr lang="en-US" altLang="en-US" dirty="0"/>
              <a:t>hypotheses to find the system error</a:t>
            </a:r>
          </a:p>
          <a:p>
            <a:endParaRPr lang="en-US" altLang="en-US" dirty="0"/>
          </a:p>
        </p:txBody>
      </p:sp>
      <p:sp>
        <p:nvSpPr>
          <p:cNvPr id="2" name="文本框 1"/>
          <p:cNvSpPr txBox="1"/>
          <p:nvPr/>
        </p:nvSpPr>
        <p:spPr>
          <a:xfrm>
            <a:off x="7857811" y="1027906"/>
            <a:ext cx="3949003" cy="5324535"/>
          </a:xfrm>
          <a:prstGeom prst="rect">
            <a:avLst/>
          </a:prstGeom>
          <a:noFill/>
        </p:spPr>
        <p:txBody>
          <a:bodyPr wrap="square" rtlCol="0">
            <a:spAutoFit/>
          </a:bodyPr>
          <a:lstStyle/>
          <a:p>
            <a:r>
              <a:rPr lang="zh-CN" altLang="en-US" sz="2000" dirty="0"/>
              <a:t>目标不同：测试的目标是发现问题，调试的目标是解决问题（发现在哪里出了问题，错误分析，缺陷定位）</a:t>
            </a:r>
            <a:endParaRPr lang="en-US" altLang="zh-CN" sz="2000" dirty="0"/>
          </a:p>
          <a:p>
            <a:r>
              <a:rPr lang="zh-CN" altLang="en-US" sz="2000" dirty="0"/>
              <a:t>优势不同：单元测试可以与</a:t>
            </a:r>
            <a:r>
              <a:rPr lang="en-US" altLang="zh-CN" sz="2000" dirty="0" err="1"/>
              <a:t>jekins</a:t>
            </a:r>
            <a:r>
              <a:rPr lang="zh-CN" altLang="en-US" sz="2000" dirty="0"/>
              <a:t>和</a:t>
            </a:r>
            <a:r>
              <a:rPr lang="en-US" altLang="zh-CN" sz="2000" dirty="0" err="1"/>
              <a:t>git</a:t>
            </a:r>
            <a:r>
              <a:rPr lang="en-US" altLang="zh-CN" sz="2000" dirty="0"/>
              <a:t>/</a:t>
            </a:r>
            <a:r>
              <a:rPr lang="en-US" altLang="zh-CN" sz="2000" dirty="0" err="1"/>
              <a:t>svn</a:t>
            </a:r>
            <a:r>
              <a:rPr lang="zh-CN" altLang="en-US" sz="2000" dirty="0"/>
              <a:t>这样的集成工具联动，实现自动化，更有利于团队协作和管理；</a:t>
            </a:r>
            <a:r>
              <a:rPr lang="en-US" altLang="zh-CN" sz="2000" dirty="0"/>
              <a:t>debug</a:t>
            </a:r>
            <a:r>
              <a:rPr lang="zh-CN" altLang="en-US" sz="2000" dirty="0"/>
              <a:t>必须手动监测变量名称，人肉执行，可以嵌入开发“中”，而不必等到事后。</a:t>
            </a:r>
            <a:endParaRPr lang="en-US" altLang="zh-CN" sz="2000" dirty="0"/>
          </a:p>
          <a:p>
            <a:r>
              <a:rPr lang="zh-CN" altLang="en-US" sz="2000" dirty="0"/>
              <a:t>对运行时的影响：无影响，必须在运行时监控代码中的变量</a:t>
            </a:r>
            <a:endParaRPr lang="en-US" altLang="zh-CN" sz="2000" dirty="0"/>
          </a:p>
          <a:p>
            <a:r>
              <a:rPr lang="en-US" altLang="zh-CN" sz="2000" dirty="0"/>
              <a:t>Value</a:t>
            </a:r>
            <a:r>
              <a:rPr lang="zh-CN" altLang="en-US" sz="2000" dirty="0"/>
              <a:t>不同：单元测试可以组成不同的</a:t>
            </a:r>
            <a:r>
              <a:rPr lang="en-US" altLang="zh-CN" sz="2000" dirty="0"/>
              <a:t>process</a:t>
            </a:r>
            <a:r>
              <a:rPr lang="zh-CN" altLang="en-US" sz="2000" dirty="0"/>
              <a:t>，可以实现开发人员的分工，可以</a:t>
            </a:r>
            <a:endParaRPr lang="en-US" altLang="zh-CN" sz="2000" dirty="0"/>
          </a:p>
          <a:p>
            <a:endParaRPr lang="zh-CN" altLang="en-US" sz="2000" dirty="0"/>
          </a:p>
          <a:p>
            <a:endParaRPr lang="zh-CN" altLang="en-US" sz="2000" dirty="0"/>
          </a:p>
        </p:txBody>
      </p:sp>
    </p:spTree>
    <p:extLst>
      <p:ext uri="{BB962C8B-B14F-4D97-AF65-F5344CB8AC3E}">
        <p14:creationId xmlns:p14="http://schemas.microsoft.com/office/powerpoint/2010/main" val="27180255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p:cNvSpPr>
          <p:nvPr>
            <p:ph type="title"/>
          </p:nvPr>
        </p:nvSpPr>
        <p:spPr/>
        <p:txBody>
          <a:bodyPr/>
          <a:lstStyle/>
          <a:p>
            <a:r>
              <a:rPr lang="en-IE" altLang="en-US" dirty="0" smtClean="0"/>
              <a:t>Debugging Activities</a:t>
            </a:r>
            <a:endParaRPr lang="en-US" altLang="en-US" dirty="0" smtClean="0"/>
          </a:p>
        </p:txBody>
      </p:sp>
      <p:sp>
        <p:nvSpPr>
          <p:cNvPr id="240644" name="Rectangle 4"/>
          <p:cNvSpPr>
            <a:spLocks noChangeArrowheads="1"/>
          </p:cNvSpPr>
          <p:nvPr/>
        </p:nvSpPr>
        <p:spPr bwMode="auto">
          <a:xfrm>
            <a:off x="2606676" y="2217739"/>
            <a:ext cx="1616075" cy="7127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ＭＳ Ｐゴシック" charset="-128"/>
              </a:defRPr>
            </a:lvl1pPr>
            <a:lvl2pPr>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fontAlgn="base">
              <a:spcBef>
                <a:spcPct val="0"/>
              </a:spcBef>
              <a:spcAft>
                <a:spcPct val="0"/>
              </a:spcAft>
              <a:defRPr>
                <a:solidFill>
                  <a:schemeClr val="tx1"/>
                </a:solidFill>
                <a:latin typeface="Calibri" pitchFamily="34" charset="0"/>
                <a:ea typeface="ＭＳ Ｐゴシック" charset="-128"/>
              </a:defRPr>
            </a:lvl6pPr>
            <a:lvl7pPr fontAlgn="base">
              <a:spcBef>
                <a:spcPct val="0"/>
              </a:spcBef>
              <a:spcAft>
                <a:spcPct val="0"/>
              </a:spcAft>
              <a:defRPr>
                <a:solidFill>
                  <a:schemeClr val="tx1"/>
                </a:solidFill>
                <a:latin typeface="Calibri" pitchFamily="34" charset="0"/>
                <a:ea typeface="ＭＳ Ｐゴシック" charset="-128"/>
              </a:defRPr>
            </a:lvl7pPr>
            <a:lvl8pPr fontAlgn="base">
              <a:spcBef>
                <a:spcPct val="0"/>
              </a:spcBef>
              <a:spcAft>
                <a:spcPct val="0"/>
              </a:spcAft>
              <a:defRPr>
                <a:solidFill>
                  <a:schemeClr val="tx1"/>
                </a:solidFill>
                <a:latin typeface="Calibri" pitchFamily="34" charset="0"/>
                <a:ea typeface="ＭＳ Ｐゴシック" charset="-128"/>
              </a:defRPr>
            </a:lvl8pPr>
            <a:lvl9pPr fontAlgn="base">
              <a:spcBef>
                <a:spcPct val="0"/>
              </a:spcBef>
              <a:spcAft>
                <a:spcPct val="0"/>
              </a:spcAft>
              <a:defRPr>
                <a:solidFill>
                  <a:schemeClr val="tx1"/>
                </a:solidFill>
                <a:latin typeface="Calibri" pitchFamily="34" charset="0"/>
                <a:ea typeface="ＭＳ Ｐゴシック" charset="-128"/>
              </a:defRPr>
            </a:lvl9pPr>
          </a:lstStyle>
          <a:p>
            <a:pPr algn="ctr"/>
            <a:r>
              <a:rPr lang="en-CA" altLang="en-US" sz="2300" dirty="0"/>
              <a:t>Locate error</a:t>
            </a:r>
          </a:p>
          <a:p>
            <a:pPr algn="ctr"/>
            <a:r>
              <a:rPr lang="en-CA" altLang="en-US" sz="2300" dirty="0"/>
              <a:t>&amp; fault</a:t>
            </a:r>
          </a:p>
        </p:txBody>
      </p:sp>
      <p:sp>
        <p:nvSpPr>
          <p:cNvPr id="240645" name="Rectangle 5"/>
          <p:cNvSpPr>
            <a:spLocks noChangeArrowheads="1"/>
          </p:cNvSpPr>
          <p:nvPr/>
        </p:nvSpPr>
        <p:spPr bwMode="auto">
          <a:xfrm>
            <a:off x="4297364" y="3344864"/>
            <a:ext cx="1616075" cy="7127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ＭＳ Ｐゴシック" charset="-128"/>
              </a:defRPr>
            </a:lvl1pPr>
            <a:lvl2pPr>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fontAlgn="base">
              <a:spcBef>
                <a:spcPct val="0"/>
              </a:spcBef>
              <a:spcAft>
                <a:spcPct val="0"/>
              </a:spcAft>
              <a:defRPr>
                <a:solidFill>
                  <a:schemeClr val="tx1"/>
                </a:solidFill>
                <a:latin typeface="Calibri" pitchFamily="34" charset="0"/>
                <a:ea typeface="ＭＳ Ｐゴシック" charset="-128"/>
              </a:defRPr>
            </a:lvl6pPr>
            <a:lvl7pPr fontAlgn="base">
              <a:spcBef>
                <a:spcPct val="0"/>
              </a:spcBef>
              <a:spcAft>
                <a:spcPct val="0"/>
              </a:spcAft>
              <a:defRPr>
                <a:solidFill>
                  <a:schemeClr val="tx1"/>
                </a:solidFill>
                <a:latin typeface="Calibri" pitchFamily="34" charset="0"/>
                <a:ea typeface="ＭＳ Ｐゴシック" charset="-128"/>
              </a:defRPr>
            </a:lvl7pPr>
            <a:lvl8pPr fontAlgn="base">
              <a:spcBef>
                <a:spcPct val="0"/>
              </a:spcBef>
              <a:spcAft>
                <a:spcPct val="0"/>
              </a:spcAft>
              <a:defRPr>
                <a:solidFill>
                  <a:schemeClr val="tx1"/>
                </a:solidFill>
                <a:latin typeface="Calibri" pitchFamily="34" charset="0"/>
                <a:ea typeface="ＭＳ Ｐゴシック" charset="-128"/>
              </a:defRPr>
            </a:lvl8pPr>
            <a:lvl9pPr fontAlgn="base">
              <a:spcBef>
                <a:spcPct val="0"/>
              </a:spcBef>
              <a:spcAft>
                <a:spcPct val="0"/>
              </a:spcAft>
              <a:defRPr>
                <a:solidFill>
                  <a:schemeClr val="tx1"/>
                </a:solidFill>
                <a:latin typeface="Calibri" pitchFamily="34" charset="0"/>
                <a:ea typeface="ＭＳ Ｐゴシック" charset="-128"/>
              </a:defRPr>
            </a:lvl9pPr>
          </a:lstStyle>
          <a:p>
            <a:pPr algn="ctr"/>
            <a:r>
              <a:rPr lang="en-CA" altLang="en-US" sz="2300" dirty="0"/>
              <a:t>Design fault</a:t>
            </a:r>
          </a:p>
          <a:p>
            <a:pPr algn="ctr"/>
            <a:r>
              <a:rPr lang="en-CA" altLang="en-US" sz="2300" dirty="0"/>
              <a:t>repair</a:t>
            </a:r>
          </a:p>
        </p:txBody>
      </p:sp>
      <p:sp>
        <p:nvSpPr>
          <p:cNvPr id="240646" name="Rectangle 6"/>
          <p:cNvSpPr>
            <a:spLocks noChangeArrowheads="1"/>
          </p:cNvSpPr>
          <p:nvPr/>
        </p:nvSpPr>
        <p:spPr bwMode="auto">
          <a:xfrm>
            <a:off x="6005514" y="4448175"/>
            <a:ext cx="1616075" cy="712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ＭＳ Ｐゴシック" charset="-128"/>
              </a:defRPr>
            </a:lvl1pPr>
            <a:lvl2pPr>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fontAlgn="base">
              <a:spcBef>
                <a:spcPct val="0"/>
              </a:spcBef>
              <a:spcAft>
                <a:spcPct val="0"/>
              </a:spcAft>
              <a:defRPr>
                <a:solidFill>
                  <a:schemeClr val="tx1"/>
                </a:solidFill>
                <a:latin typeface="Calibri" pitchFamily="34" charset="0"/>
                <a:ea typeface="ＭＳ Ｐゴシック" charset="-128"/>
              </a:defRPr>
            </a:lvl6pPr>
            <a:lvl7pPr fontAlgn="base">
              <a:spcBef>
                <a:spcPct val="0"/>
              </a:spcBef>
              <a:spcAft>
                <a:spcPct val="0"/>
              </a:spcAft>
              <a:defRPr>
                <a:solidFill>
                  <a:schemeClr val="tx1"/>
                </a:solidFill>
                <a:latin typeface="Calibri" pitchFamily="34" charset="0"/>
                <a:ea typeface="ＭＳ Ｐゴシック" charset="-128"/>
              </a:defRPr>
            </a:lvl7pPr>
            <a:lvl8pPr fontAlgn="base">
              <a:spcBef>
                <a:spcPct val="0"/>
              </a:spcBef>
              <a:spcAft>
                <a:spcPct val="0"/>
              </a:spcAft>
              <a:defRPr>
                <a:solidFill>
                  <a:schemeClr val="tx1"/>
                </a:solidFill>
                <a:latin typeface="Calibri" pitchFamily="34" charset="0"/>
                <a:ea typeface="ＭＳ Ｐゴシック" charset="-128"/>
              </a:defRPr>
            </a:lvl8pPr>
            <a:lvl9pPr fontAlgn="base">
              <a:spcBef>
                <a:spcPct val="0"/>
              </a:spcBef>
              <a:spcAft>
                <a:spcPct val="0"/>
              </a:spcAft>
              <a:defRPr>
                <a:solidFill>
                  <a:schemeClr val="tx1"/>
                </a:solidFill>
                <a:latin typeface="Calibri" pitchFamily="34" charset="0"/>
                <a:ea typeface="ＭＳ Ｐゴシック" charset="-128"/>
              </a:defRPr>
            </a:lvl9pPr>
          </a:lstStyle>
          <a:p>
            <a:pPr algn="ctr"/>
            <a:r>
              <a:rPr lang="en-CA" altLang="en-US" sz="2300" dirty="0"/>
              <a:t>Repair fault</a:t>
            </a:r>
          </a:p>
        </p:txBody>
      </p:sp>
      <p:sp>
        <p:nvSpPr>
          <p:cNvPr id="240647" name="Rectangle 7"/>
          <p:cNvSpPr>
            <a:spLocks noChangeArrowheads="1"/>
          </p:cNvSpPr>
          <p:nvPr/>
        </p:nvSpPr>
        <p:spPr bwMode="auto">
          <a:xfrm>
            <a:off x="7791451" y="5524500"/>
            <a:ext cx="1616075" cy="712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ea typeface="ＭＳ Ｐゴシック" charset="-128"/>
              </a:defRPr>
            </a:lvl1pPr>
            <a:lvl2pPr>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fontAlgn="base">
              <a:spcBef>
                <a:spcPct val="0"/>
              </a:spcBef>
              <a:spcAft>
                <a:spcPct val="0"/>
              </a:spcAft>
              <a:defRPr>
                <a:solidFill>
                  <a:schemeClr val="tx1"/>
                </a:solidFill>
                <a:latin typeface="Calibri" pitchFamily="34" charset="0"/>
                <a:ea typeface="ＭＳ Ｐゴシック" charset="-128"/>
              </a:defRPr>
            </a:lvl6pPr>
            <a:lvl7pPr fontAlgn="base">
              <a:spcBef>
                <a:spcPct val="0"/>
              </a:spcBef>
              <a:spcAft>
                <a:spcPct val="0"/>
              </a:spcAft>
              <a:defRPr>
                <a:solidFill>
                  <a:schemeClr val="tx1"/>
                </a:solidFill>
                <a:latin typeface="Calibri" pitchFamily="34" charset="0"/>
                <a:ea typeface="ＭＳ Ｐゴシック" charset="-128"/>
              </a:defRPr>
            </a:lvl7pPr>
            <a:lvl8pPr fontAlgn="base">
              <a:spcBef>
                <a:spcPct val="0"/>
              </a:spcBef>
              <a:spcAft>
                <a:spcPct val="0"/>
              </a:spcAft>
              <a:defRPr>
                <a:solidFill>
                  <a:schemeClr val="tx1"/>
                </a:solidFill>
                <a:latin typeface="Calibri" pitchFamily="34" charset="0"/>
                <a:ea typeface="ＭＳ Ｐゴシック" charset="-128"/>
              </a:defRPr>
            </a:lvl8pPr>
            <a:lvl9pPr fontAlgn="base">
              <a:spcBef>
                <a:spcPct val="0"/>
              </a:spcBef>
              <a:spcAft>
                <a:spcPct val="0"/>
              </a:spcAft>
              <a:defRPr>
                <a:solidFill>
                  <a:schemeClr val="tx1"/>
                </a:solidFill>
                <a:latin typeface="Calibri" pitchFamily="34" charset="0"/>
                <a:ea typeface="ＭＳ Ｐゴシック" charset="-128"/>
              </a:defRPr>
            </a:lvl9pPr>
          </a:lstStyle>
          <a:p>
            <a:pPr algn="ctr"/>
            <a:r>
              <a:rPr lang="en-CA" altLang="en-US" sz="2300" dirty="0"/>
              <a:t>Re-test</a:t>
            </a:r>
          </a:p>
          <a:p>
            <a:pPr algn="ctr"/>
            <a:r>
              <a:rPr lang="en-CA" altLang="en-US" sz="2300" dirty="0"/>
              <a:t>program</a:t>
            </a:r>
          </a:p>
        </p:txBody>
      </p:sp>
      <p:sp>
        <p:nvSpPr>
          <p:cNvPr id="240648" name="Line 8"/>
          <p:cNvSpPr>
            <a:spLocks noChangeShapeType="1"/>
          </p:cNvSpPr>
          <p:nvPr/>
        </p:nvSpPr>
        <p:spPr bwMode="auto">
          <a:xfrm>
            <a:off x="4022725" y="2935289"/>
            <a:ext cx="414338" cy="4222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0649" name="Line 9"/>
          <p:cNvSpPr>
            <a:spLocks noChangeShapeType="1"/>
          </p:cNvSpPr>
          <p:nvPr/>
        </p:nvSpPr>
        <p:spPr bwMode="auto">
          <a:xfrm>
            <a:off x="5826126" y="4062413"/>
            <a:ext cx="303213" cy="3857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0650" name="Line 10"/>
          <p:cNvSpPr>
            <a:spLocks noChangeShapeType="1"/>
          </p:cNvSpPr>
          <p:nvPr/>
        </p:nvSpPr>
        <p:spPr bwMode="auto">
          <a:xfrm>
            <a:off x="7505701" y="5165725"/>
            <a:ext cx="415925" cy="3492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9669206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p:cNvSpPr>
          <p:nvPr>
            <p:ph type="title"/>
          </p:nvPr>
        </p:nvSpPr>
        <p:spPr/>
        <p:txBody>
          <a:bodyPr/>
          <a:lstStyle/>
          <a:p>
            <a:r>
              <a:rPr lang="en-IE" altLang="en-US" smtClean="0"/>
              <a:t>Debugging: Issues</a:t>
            </a:r>
            <a:endParaRPr lang="en-US" altLang="en-US" smtClean="0"/>
          </a:p>
        </p:txBody>
      </p:sp>
      <p:sp>
        <p:nvSpPr>
          <p:cNvPr id="248845" name="Text Box 13"/>
          <p:cNvSpPr txBox="1">
            <a:spLocks noChangeArrowheads="1"/>
          </p:cNvSpPr>
          <p:nvPr/>
        </p:nvSpPr>
        <p:spPr bwMode="auto">
          <a:xfrm>
            <a:off x="1899173" y="1471021"/>
            <a:ext cx="81676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ＭＳ Ｐゴシック" charset="-128"/>
              </a:defRPr>
            </a:lvl1pPr>
            <a:lvl2pPr>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fontAlgn="base">
              <a:spcBef>
                <a:spcPct val="0"/>
              </a:spcBef>
              <a:spcAft>
                <a:spcPct val="0"/>
              </a:spcAft>
              <a:defRPr>
                <a:solidFill>
                  <a:schemeClr val="tx1"/>
                </a:solidFill>
                <a:latin typeface="Calibri" pitchFamily="34" charset="0"/>
                <a:ea typeface="ＭＳ Ｐゴシック" charset="-128"/>
              </a:defRPr>
            </a:lvl6pPr>
            <a:lvl7pPr fontAlgn="base">
              <a:spcBef>
                <a:spcPct val="0"/>
              </a:spcBef>
              <a:spcAft>
                <a:spcPct val="0"/>
              </a:spcAft>
              <a:defRPr>
                <a:solidFill>
                  <a:schemeClr val="tx1"/>
                </a:solidFill>
                <a:latin typeface="Calibri" pitchFamily="34" charset="0"/>
                <a:ea typeface="ＭＳ Ｐゴシック" charset="-128"/>
              </a:defRPr>
            </a:lvl7pPr>
            <a:lvl8pPr fontAlgn="base">
              <a:spcBef>
                <a:spcPct val="0"/>
              </a:spcBef>
              <a:spcAft>
                <a:spcPct val="0"/>
              </a:spcAft>
              <a:defRPr>
                <a:solidFill>
                  <a:schemeClr val="tx1"/>
                </a:solidFill>
                <a:latin typeface="Calibri" pitchFamily="34" charset="0"/>
                <a:ea typeface="ＭＳ Ｐゴシック" charset="-128"/>
              </a:defRPr>
            </a:lvl8pPr>
            <a:lvl9pPr fontAlgn="base">
              <a:spcBef>
                <a:spcPct val="0"/>
              </a:spcBef>
              <a:spcAft>
                <a:spcPct val="0"/>
              </a:spcAft>
              <a:defRPr>
                <a:solidFill>
                  <a:schemeClr val="tx1"/>
                </a:solidFill>
                <a:latin typeface="Calibri" pitchFamily="34" charset="0"/>
                <a:ea typeface="ＭＳ Ｐゴシック" charset="-128"/>
              </a:defRPr>
            </a:lvl9pPr>
          </a:lstStyle>
          <a:p>
            <a:pPr>
              <a:buFont typeface="Wingdings" pitchFamily="2" charset="2"/>
              <a:buChar char="§"/>
            </a:pPr>
            <a:r>
              <a:rPr lang="en-US" altLang="en-US" sz="2400" dirty="0">
                <a:latin typeface="Arial" charset="0"/>
              </a:rPr>
              <a:t> </a:t>
            </a:r>
            <a:r>
              <a:rPr lang="en-US" altLang="en-US" sz="2400" dirty="0"/>
              <a:t>observed bug and its cause may be geographically separated</a:t>
            </a:r>
          </a:p>
          <a:p>
            <a:pPr>
              <a:buFont typeface="Wingdings" pitchFamily="2" charset="2"/>
              <a:buChar char="§"/>
            </a:pPr>
            <a:endParaRPr lang="en-US" altLang="en-US" sz="2400" dirty="0"/>
          </a:p>
          <a:p>
            <a:pPr>
              <a:buFont typeface="Wingdings" pitchFamily="2" charset="2"/>
              <a:buChar char="§"/>
            </a:pPr>
            <a:r>
              <a:rPr lang="en-US" altLang="en-US" sz="2400" dirty="0"/>
              <a:t> observed bug may disappear when another problem is fixed</a:t>
            </a:r>
          </a:p>
          <a:p>
            <a:pPr>
              <a:buFont typeface="Wingdings" pitchFamily="2" charset="2"/>
              <a:buChar char="§"/>
            </a:pPr>
            <a:endParaRPr lang="en-US" altLang="en-US" sz="2400" dirty="0"/>
          </a:p>
          <a:p>
            <a:pPr>
              <a:buFont typeface="Wingdings" pitchFamily="2" charset="2"/>
              <a:buChar char="§"/>
            </a:pPr>
            <a:r>
              <a:rPr lang="en-US" altLang="en-US" sz="2400" dirty="0"/>
              <a:t> cause of bug may be due to human error that is hard to trace</a:t>
            </a:r>
          </a:p>
          <a:p>
            <a:pPr>
              <a:buFont typeface="Wingdings" pitchFamily="2" charset="2"/>
              <a:buChar char="§"/>
            </a:pPr>
            <a:endParaRPr lang="en-US" altLang="en-US" sz="2400" dirty="0"/>
          </a:p>
          <a:p>
            <a:pPr>
              <a:buFont typeface="Wingdings" pitchFamily="2" charset="2"/>
              <a:buChar char="§"/>
            </a:pPr>
            <a:r>
              <a:rPr lang="en-US" altLang="en-US" sz="2400" dirty="0"/>
              <a:t> cause of bug may be due to assumptions that everyone believes</a:t>
            </a:r>
          </a:p>
          <a:p>
            <a:pPr>
              <a:buFont typeface="Wingdings" pitchFamily="2" charset="2"/>
              <a:buChar char="§"/>
            </a:pPr>
            <a:endParaRPr lang="en-US" altLang="en-US" sz="2400" dirty="0"/>
          </a:p>
          <a:p>
            <a:pPr>
              <a:buFont typeface="Wingdings" pitchFamily="2" charset="2"/>
              <a:buChar char="§"/>
            </a:pPr>
            <a:r>
              <a:rPr lang="en-US" altLang="en-US" sz="2400" dirty="0"/>
              <a:t> observed bug may be intermittent because of a system or compiler error</a:t>
            </a:r>
          </a:p>
          <a:p>
            <a:endParaRPr lang="en-US" altLang="en-US" sz="2400" dirty="0"/>
          </a:p>
        </p:txBody>
      </p:sp>
    </p:spTree>
    <p:extLst>
      <p:ext uri="{BB962C8B-B14F-4D97-AF65-F5344CB8AC3E}">
        <p14:creationId xmlns:p14="http://schemas.microsoft.com/office/powerpoint/2010/main" val="18740597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Breakpoints</a:t>
            </a:r>
            <a:endParaRPr lang="zh-CN" altLang="en-US" dirty="0"/>
          </a:p>
        </p:txBody>
      </p:sp>
      <p:sp>
        <p:nvSpPr>
          <p:cNvPr id="3" name="内容占位符 2"/>
          <p:cNvSpPr>
            <a:spLocks noGrp="1"/>
          </p:cNvSpPr>
          <p:nvPr>
            <p:ph idx="1"/>
          </p:nvPr>
        </p:nvSpPr>
        <p:spPr/>
        <p:txBody>
          <a:bodyPr/>
          <a:lstStyle/>
          <a:p>
            <a:r>
              <a:rPr lang="en-US" altLang="zh-CN" dirty="0"/>
              <a:t>line </a:t>
            </a:r>
            <a:r>
              <a:rPr lang="en-US" altLang="zh-CN" dirty="0" smtClean="0"/>
              <a:t>breakpoint</a:t>
            </a:r>
          </a:p>
          <a:p>
            <a:r>
              <a:rPr lang="en-US" altLang="zh-CN" dirty="0"/>
              <a:t>field </a:t>
            </a:r>
            <a:r>
              <a:rPr lang="en-US" altLang="zh-CN" dirty="0" smtClean="0"/>
              <a:t>breakpoint</a:t>
            </a:r>
          </a:p>
          <a:p>
            <a:r>
              <a:rPr lang="en-US" altLang="zh-CN" dirty="0"/>
              <a:t>method </a:t>
            </a:r>
            <a:r>
              <a:rPr lang="en-US" altLang="zh-CN" dirty="0" smtClean="0"/>
              <a:t>breakpoint</a:t>
            </a:r>
          </a:p>
          <a:p>
            <a:r>
              <a:rPr lang="en-US" altLang="zh-CN" dirty="0" smtClean="0"/>
              <a:t>exception </a:t>
            </a:r>
            <a:r>
              <a:rPr lang="en-US" altLang="zh-CN" dirty="0"/>
              <a:t>breakpoint</a:t>
            </a:r>
            <a:endParaRPr lang="zh-CN" altLang="en-US" dirty="0"/>
          </a:p>
        </p:txBody>
      </p:sp>
    </p:spTree>
    <p:extLst>
      <p:ext uri="{BB962C8B-B14F-4D97-AF65-F5344CB8AC3E}">
        <p14:creationId xmlns:p14="http://schemas.microsoft.com/office/powerpoint/2010/main" val="4115834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Tools on hands</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Step </a:t>
            </a:r>
            <a:r>
              <a:rPr lang="en-US" altLang="zh-CN" dirty="0"/>
              <a:t>Into </a:t>
            </a:r>
            <a:endParaRPr lang="en-US" altLang="zh-CN" dirty="0" smtClean="0"/>
          </a:p>
          <a:p>
            <a:pPr marL="0" indent="0">
              <a:buNone/>
            </a:pPr>
            <a:r>
              <a:rPr lang="en-US" altLang="zh-CN" dirty="0" smtClean="0"/>
              <a:t>Step Over</a:t>
            </a:r>
            <a:r>
              <a:rPr lang="zh-CN" altLang="en-US" dirty="0"/>
              <a:t/>
            </a:r>
            <a:br>
              <a:rPr lang="zh-CN" altLang="en-US" dirty="0"/>
            </a:br>
            <a:r>
              <a:rPr lang="en-US" altLang="zh-CN" dirty="0" smtClean="0"/>
              <a:t>Step </a:t>
            </a:r>
            <a:r>
              <a:rPr lang="en-US" altLang="zh-CN" dirty="0"/>
              <a:t>Return </a:t>
            </a:r>
            <a:endParaRPr lang="en-US" altLang="zh-CN" dirty="0" smtClean="0"/>
          </a:p>
          <a:p>
            <a:pPr marL="0" indent="0">
              <a:buNone/>
            </a:pPr>
            <a:r>
              <a:rPr lang="en-US" altLang="zh-CN" dirty="0" smtClean="0"/>
              <a:t>Step </a:t>
            </a:r>
            <a:r>
              <a:rPr lang="en-US" altLang="zh-CN" dirty="0"/>
              <a:t>Filter </a:t>
            </a:r>
            <a:endParaRPr lang="en-US" altLang="zh-CN" dirty="0" smtClean="0"/>
          </a:p>
          <a:p>
            <a:pPr marL="0" indent="0">
              <a:buNone/>
            </a:pPr>
            <a:r>
              <a:rPr lang="en-US" altLang="zh-CN" dirty="0" smtClean="0"/>
              <a:t>Resume </a:t>
            </a:r>
          </a:p>
          <a:p>
            <a:pPr marL="0" indent="0">
              <a:buNone/>
            </a:pPr>
            <a:r>
              <a:rPr lang="en-US" altLang="zh-CN" dirty="0" smtClean="0"/>
              <a:t>hit </a:t>
            </a:r>
            <a:r>
              <a:rPr lang="en-US" altLang="zh-CN" dirty="0"/>
              <a:t>count </a:t>
            </a:r>
            <a:endParaRPr lang="en-US" altLang="zh-CN" dirty="0" smtClean="0"/>
          </a:p>
          <a:p>
            <a:pPr marL="0" indent="0">
              <a:buNone/>
            </a:pPr>
            <a:r>
              <a:rPr lang="en-US" altLang="zh-CN" dirty="0" smtClean="0"/>
              <a:t>inspect </a:t>
            </a:r>
          </a:p>
          <a:p>
            <a:pPr marL="0" indent="0">
              <a:buNone/>
            </a:pPr>
            <a:r>
              <a:rPr lang="en-US" altLang="zh-CN" dirty="0" smtClean="0"/>
              <a:t>watch</a:t>
            </a:r>
            <a:endParaRPr lang="zh-CN" altLang="en-US" dirty="0"/>
          </a:p>
        </p:txBody>
      </p:sp>
      <p:sp>
        <p:nvSpPr>
          <p:cNvPr id="4" name="文本框 3"/>
          <p:cNvSpPr txBox="1"/>
          <p:nvPr/>
        </p:nvSpPr>
        <p:spPr>
          <a:xfrm>
            <a:off x="5265336" y="452176"/>
            <a:ext cx="5908431" cy="6740307"/>
          </a:xfrm>
          <a:prstGeom prst="rect">
            <a:avLst/>
          </a:prstGeom>
          <a:noFill/>
        </p:spPr>
        <p:txBody>
          <a:bodyPr wrap="square" rtlCol="0">
            <a:spAutoFit/>
          </a:bodyPr>
          <a:lstStyle/>
          <a:p>
            <a:r>
              <a:rPr lang="en-US" altLang="zh-CN" dirty="0"/>
              <a:t>step into</a:t>
            </a:r>
            <a:r>
              <a:rPr lang="zh-CN" altLang="en-US" dirty="0"/>
              <a:t>：单步执行，遇到子函数就进入并且继续单步执行（简而言之，进入子函数）；</a:t>
            </a:r>
            <a:br>
              <a:rPr lang="zh-CN" altLang="en-US" dirty="0"/>
            </a:br>
            <a:r>
              <a:rPr lang="en-US" altLang="zh-CN" dirty="0"/>
              <a:t>step over</a:t>
            </a:r>
            <a:r>
              <a:rPr lang="zh-CN" altLang="en-US" dirty="0"/>
              <a:t>：在单步执行时，在函数内遇到子函数时不会进入子函数内单步执行，而是将子函数整个执行完再停止，也就是把子函数整个作为一步。有一点</a:t>
            </a:r>
            <a:r>
              <a:rPr lang="en-US" altLang="zh-CN" dirty="0"/>
              <a:t>,</a:t>
            </a:r>
            <a:r>
              <a:rPr lang="zh-CN" altLang="en-US" dirty="0"/>
              <a:t>经过我们简单的调试</a:t>
            </a:r>
            <a:r>
              <a:rPr lang="en-US" altLang="zh-CN" dirty="0"/>
              <a:t>,</a:t>
            </a:r>
            <a:r>
              <a:rPr lang="zh-CN" altLang="en-US" dirty="0"/>
              <a:t>在不存在子函数的情况下是和</a:t>
            </a:r>
            <a:r>
              <a:rPr lang="en-US" altLang="zh-CN" dirty="0"/>
              <a:t>step into</a:t>
            </a:r>
            <a:r>
              <a:rPr lang="zh-CN" altLang="en-US" dirty="0"/>
              <a:t>效果一样的（简而言之，越过子函数，但子函数会执行）。</a:t>
            </a:r>
            <a:br>
              <a:rPr lang="zh-CN" altLang="en-US" dirty="0"/>
            </a:br>
            <a:r>
              <a:rPr lang="en-US" altLang="zh-CN" dirty="0"/>
              <a:t>step out</a:t>
            </a:r>
            <a:r>
              <a:rPr lang="zh-CN" altLang="en-US" dirty="0"/>
              <a:t>：当单步执行到子函数内时，用</a:t>
            </a:r>
            <a:r>
              <a:rPr lang="en-US" altLang="zh-CN" dirty="0"/>
              <a:t>step out</a:t>
            </a:r>
            <a:r>
              <a:rPr lang="zh-CN" altLang="en-US" dirty="0"/>
              <a:t>就可以执行完子函数余下部分，并返回到上一层函数。</a:t>
            </a:r>
          </a:p>
          <a:p>
            <a:r>
              <a:rPr lang="en-US" altLang="zh-CN" dirty="0"/>
              <a:t>step Filter </a:t>
            </a:r>
            <a:r>
              <a:rPr lang="zh-CN" altLang="en-US" dirty="0"/>
              <a:t>逐步过滤 一直执行直到遇到未经过滤的位置或断点</a:t>
            </a:r>
            <a:r>
              <a:rPr lang="en-US" altLang="zh-CN" dirty="0"/>
              <a:t>(</a:t>
            </a:r>
            <a:r>
              <a:rPr lang="zh-CN" altLang="en-US" dirty="0"/>
              <a:t>设置</a:t>
            </a:r>
            <a:r>
              <a:rPr lang="en-US" altLang="zh-CN" dirty="0" err="1"/>
              <a:t>Filter:window-preferences-java-Debug-step</a:t>
            </a:r>
            <a:r>
              <a:rPr lang="en-US" altLang="zh-CN" dirty="0"/>
              <a:t> Filtering)</a:t>
            </a:r>
            <a:br>
              <a:rPr lang="en-US" altLang="zh-CN" dirty="0"/>
            </a:br>
            <a:r>
              <a:rPr lang="en-US" altLang="zh-CN" dirty="0"/>
              <a:t>Resume </a:t>
            </a:r>
            <a:r>
              <a:rPr lang="zh-CN" altLang="en-US" dirty="0"/>
              <a:t>重新开始执行</a:t>
            </a:r>
            <a:r>
              <a:rPr lang="en-US" altLang="zh-CN" dirty="0"/>
              <a:t>debug,</a:t>
            </a:r>
            <a:r>
              <a:rPr lang="zh-CN" altLang="en-US" dirty="0"/>
              <a:t>一直运行直到遇到</a:t>
            </a:r>
            <a:r>
              <a:rPr lang="en-US" altLang="zh-CN" dirty="0"/>
              <a:t>breakpoint</a:t>
            </a:r>
            <a:r>
              <a:rPr lang="zh-CN" altLang="en-US" dirty="0"/>
              <a:t>。</a:t>
            </a:r>
            <a:r>
              <a:rPr lang="en-US" altLang="zh-CN" dirty="0"/>
              <a:t>    </a:t>
            </a:r>
            <a:r>
              <a:rPr lang="zh-CN" altLang="en-US" dirty="0"/>
              <a:t>例如 ：</a:t>
            </a:r>
            <a:r>
              <a:rPr lang="en-US" altLang="zh-CN" dirty="0"/>
              <a:t>A</a:t>
            </a:r>
            <a:r>
              <a:rPr lang="zh-CN" altLang="en-US" dirty="0"/>
              <a:t>和</a:t>
            </a:r>
            <a:r>
              <a:rPr lang="en-US" altLang="zh-CN" dirty="0"/>
              <a:t>B</a:t>
            </a:r>
            <a:r>
              <a:rPr lang="zh-CN" altLang="en-US" dirty="0"/>
              <a:t>两个断点，</a:t>
            </a:r>
            <a:r>
              <a:rPr lang="en-US" altLang="zh-CN" dirty="0"/>
              <a:t>debug</a:t>
            </a:r>
            <a:r>
              <a:rPr lang="zh-CN" altLang="en-US" dirty="0"/>
              <a:t>过程中发现</a:t>
            </a:r>
            <a:r>
              <a:rPr lang="en-US" altLang="zh-CN" dirty="0"/>
              <a:t>A</a:t>
            </a:r>
            <a:r>
              <a:rPr lang="zh-CN" altLang="en-US" dirty="0"/>
              <a:t>断点已经无用</a:t>
            </a:r>
            <a:r>
              <a:rPr lang="en-US" altLang="zh-CN" dirty="0"/>
              <a:t>,</a:t>
            </a:r>
            <a:r>
              <a:rPr lang="zh-CN" altLang="en-US" dirty="0"/>
              <a:t>去除</a:t>
            </a:r>
            <a:r>
              <a:rPr lang="en-US" altLang="zh-CN" dirty="0"/>
              <a:t>A</a:t>
            </a:r>
            <a:r>
              <a:rPr lang="zh-CN" altLang="en-US" dirty="0"/>
              <a:t>断点，运行</a:t>
            </a:r>
            <a:r>
              <a:rPr lang="en-US" altLang="zh-CN" dirty="0"/>
              <a:t>resume</a:t>
            </a:r>
            <a:r>
              <a:rPr lang="zh-CN" altLang="en-US" dirty="0"/>
              <a:t>就会跳过</a:t>
            </a:r>
            <a:r>
              <a:rPr lang="en-US" altLang="zh-CN" dirty="0"/>
              <a:t>A</a:t>
            </a:r>
            <a:r>
              <a:rPr lang="zh-CN" altLang="en-US" dirty="0"/>
              <a:t>直接到达</a:t>
            </a:r>
            <a:r>
              <a:rPr lang="en-US" altLang="zh-CN" dirty="0"/>
              <a:t>B</a:t>
            </a:r>
            <a:r>
              <a:rPr lang="zh-CN" altLang="en-US" dirty="0"/>
              <a:t>断点。当</a:t>
            </a:r>
            <a:r>
              <a:rPr lang="en-US" altLang="zh-CN" dirty="0"/>
              <a:t>debug</a:t>
            </a:r>
            <a:r>
              <a:rPr lang="zh-CN" altLang="en-US" dirty="0"/>
              <a:t>调试跑出异常时</a:t>
            </a:r>
            <a:r>
              <a:rPr lang="en-US" altLang="zh-CN" dirty="0"/>
              <a:t>,</a:t>
            </a:r>
            <a:r>
              <a:rPr lang="zh-CN" altLang="en-US" dirty="0"/>
              <a:t>运行</a:t>
            </a:r>
            <a:r>
              <a:rPr lang="en-US" altLang="zh-CN" dirty="0"/>
              <a:t>resume,</a:t>
            </a:r>
            <a:r>
              <a:rPr lang="zh-CN" altLang="en-US" dirty="0"/>
              <a:t>重新从断点开始调试。</a:t>
            </a:r>
            <a:r>
              <a:rPr lang="en-US" altLang="zh-CN" dirty="0" err="1"/>
              <a:t>ebug</a:t>
            </a:r>
            <a:r>
              <a:rPr lang="en-US" altLang="zh-CN" dirty="0"/>
              <a:t> </a:t>
            </a:r>
            <a:r>
              <a:rPr lang="zh-CN" altLang="en-US" dirty="0"/>
              <a:t>过程中修改了某些</a:t>
            </a:r>
            <a:r>
              <a:rPr lang="en-US" altLang="zh-CN" dirty="0"/>
              <a:t>code</a:t>
            </a:r>
            <a:r>
              <a:rPr lang="zh-CN" altLang="en-US" dirty="0"/>
              <a:t>后</a:t>
            </a:r>
            <a:r>
              <a:rPr lang="en-US" altLang="zh-CN" dirty="0"/>
              <a:t>--〉</a:t>
            </a:r>
            <a:r>
              <a:rPr lang="en-US" altLang="zh-CN" dirty="0" err="1"/>
              <a:t>save&amp;build</a:t>
            </a:r>
            <a:r>
              <a:rPr lang="en-US" altLang="zh-CN" dirty="0"/>
              <a:t>--&gt;resume--&gt;</a:t>
            </a:r>
            <a:r>
              <a:rPr lang="zh-CN" altLang="en-US" dirty="0"/>
              <a:t>重新暂挂于断点</a:t>
            </a:r>
            <a:endParaRPr lang="en-US" altLang="zh-CN" dirty="0"/>
          </a:p>
          <a:p>
            <a:r>
              <a:rPr lang="en-US" altLang="zh-CN" dirty="0"/>
              <a:t>hit count </a:t>
            </a:r>
            <a:r>
              <a:rPr lang="zh-CN" altLang="en-US" dirty="0"/>
              <a:t>设置执行次数 适合程序中的</a:t>
            </a:r>
            <a:r>
              <a:rPr lang="en-US" altLang="zh-CN" dirty="0"/>
              <a:t>for</a:t>
            </a:r>
            <a:r>
              <a:rPr lang="zh-CN" altLang="en-US" dirty="0"/>
              <a:t>循环</a:t>
            </a:r>
            <a:r>
              <a:rPr lang="en-US" altLang="zh-CN" dirty="0"/>
              <a:t>(</a:t>
            </a:r>
            <a:r>
              <a:rPr lang="zh-CN" altLang="en-US" dirty="0"/>
              <a:t>设置 </a:t>
            </a:r>
            <a:r>
              <a:rPr lang="en-US" altLang="zh-CN" dirty="0"/>
              <a:t>breakpoint view-</a:t>
            </a:r>
            <a:r>
              <a:rPr lang="zh-CN" altLang="en-US" dirty="0"/>
              <a:t>右键</a:t>
            </a:r>
            <a:r>
              <a:rPr lang="en-US" altLang="zh-CN" dirty="0"/>
              <a:t>hit count)</a:t>
            </a:r>
          </a:p>
          <a:p>
            <a:r>
              <a:rPr lang="en-US" altLang="zh-CN" dirty="0"/>
              <a:t>inspect </a:t>
            </a:r>
            <a:r>
              <a:rPr lang="zh-CN" altLang="en-US" dirty="0"/>
              <a:t>检查 运算。执行一个表达式显示执行值</a:t>
            </a:r>
            <a:endParaRPr lang="en-US" altLang="zh-CN" dirty="0"/>
          </a:p>
          <a:p>
            <a:pPr lvl="0">
              <a:defRPr/>
            </a:pPr>
            <a:r>
              <a:rPr lang="en-US" altLang="zh-CN" dirty="0"/>
              <a:t>watch </a:t>
            </a:r>
            <a:r>
              <a:rPr lang="zh-CN" altLang="en-US" dirty="0"/>
              <a:t>实时地监视对象、方法或变量的变化</a:t>
            </a:r>
          </a:p>
          <a:p>
            <a:endParaRPr lang="zh-CN" altLang="en-US" dirty="0"/>
          </a:p>
          <a:p>
            <a:endParaRPr lang="zh-CN" altLang="en-US" dirty="0"/>
          </a:p>
        </p:txBody>
      </p:sp>
    </p:spTree>
    <p:extLst>
      <p:ext uri="{BB962C8B-B14F-4D97-AF65-F5344CB8AC3E}">
        <p14:creationId xmlns:p14="http://schemas.microsoft.com/office/powerpoint/2010/main" val="218162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物件 1"/>
          <p:cNvGraphicFramePr>
            <a:graphicFrameLocks noChangeAspect="1"/>
          </p:cNvGraphicFramePr>
          <p:nvPr/>
        </p:nvGraphicFramePr>
        <p:xfrm>
          <a:off x="4038600" y="1600200"/>
          <a:ext cx="6096000" cy="4484688"/>
        </p:xfrm>
        <a:graphic>
          <a:graphicData uri="http://schemas.openxmlformats.org/presentationml/2006/ole">
            <mc:AlternateContent xmlns:mc="http://schemas.openxmlformats.org/markup-compatibility/2006">
              <mc:Choice xmlns:v="urn:schemas-microsoft-com:vml" Requires="v">
                <p:oleObj spid="_x0000_s1037" name="Visio" r:id="rId3" imgW="7365126" imgH="7986031" progId="Visio.Drawing.11">
                  <p:embed/>
                </p:oleObj>
              </mc:Choice>
              <mc:Fallback>
                <p:oleObj name="Visio" r:id="rId3" imgW="7365126" imgH="7986031" progId="Visio.Drawing.11">
                  <p:embed/>
                  <p:pic>
                    <p:nvPicPr>
                      <p:cNvPr id="53250" name="物件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600200"/>
                        <a:ext cx="6096000" cy="44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1" name="Rectangle 2"/>
          <p:cNvSpPr>
            <a:spLocks noGrp="1"/>
          </p:cNvSpPr>
          <p:nvPr>
            <p:ph type="title"/>
          </p:nvPr>
        </p:nvSpPr>
        <p:spPr>
          <a:xfrm>
            <a:off x="1828800" y="533400"/>
            <a:ext cx="8229600" cy="838200"/>
          </a:xfrm>
        </p:spPr>
        <p:txBody>
          <a:bodyPr/>
          <a:lstStyle/>
          <a:p>
            <a:r>
              <a:rPr lang="en-US" altLang="zh-CN" smtClean="0">
                <a:ea typeface="宋体" panose="02010600030101010101" pitchFamily="2" charset="-122"/>
              </a:rPr>
              <a:t>1</a:t>
            </a:r>
            <a:r>
              <a:rPr lang="zh-CN" altLang="en-US" smtClean="0">
                <a:ea typeface="宋体" panose="02010600030101010101" pitchFamily="2" charset="-122"/>
              </a:rPr>
              <a:t>，从简单的开始</a:t>
            </a:r>
            <a:r>
              <a:rPr lang="en-US" altLang="zh-CN" smtClean="0">
                <a:ea typeface="宋体" panose="02010600030101010101" pitchFamily="2" charset="-122"/>
              </a:rPr>
              <a:t>——</a:t>
            </a:r>
            <a:r>
              <a:rPr lang="zh-CN" altLang="en-US" smtClean="0">
                <a:ea typeface="宋体" panose="02010600030101010101" pitchFamily="2" charset="-122"/>
              </a:rPr>
              <a:t>瀑布模型</a:t>
            </a:r>
            <a:endParaRPr lang="en-US" altLang="zh-CN" smtClean="0">
              <a:ea typeface="宋体" panose="02010600030101010101" pitchFamily="2" charset="-122"/>
            </a:endParaRPr>
          </a:p>
        </p:txBody>
      </p:sp>
      <p:pic>
        <p:nvPicPr>
          <p:cNvPr id="53252" name="Picture 5" descr="waterfall_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810000"/>
            <a:ext cx="48768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41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lstStyle/>
          <a:p>
            <a:r>
              <a:rPr lang="en-IE" altLang="en-US" dirty="0" smtClean="0"/>
              <a:t>Debugging: Approaches</a:t>
            </a:r>
            <a:endParaRPr lang="en-US" altLang="en-US" dirty="0" smtClean="0"/>
          </a:p>
        </p:txBody>
      </p:sp>
      <p:sp>
        <p:nvSpPr>
          <p:cNvPr id="249859" name="Rectangle 3"/>
          <p:cNvSpPr>
            <a:spLocks noGrp="1"/>
          </p:cNvSpPr>
          <p:nvPr>
            <p:ph type="body" idx="1"/>
          </p:nvPr>
        </p:nvSpPr>
        <p:spPr/>
        <p:txBody>
          <a:bodyPr/>
          <a:lstStyle/>
          <a:p>
            <a:r>
              <a:rPr lang="en-IE" altLang="en-US" dirty="0" smtClean="0"/>
              <a:t>Brute Force – hack away at the code until it is found</a:t>
            </a:r>
          </a:p>
          <a:p>
            <a:r>
              <a:rPr lang="en-IE" altLang="en-US" dirty="0" smtClean="0"/>
              <a:t>Backtracking – fine for small programs</a:t>
            </a:r>
          </a:p>
          <a:p>
            <a:r>
              <a:rPr lang="en-IE" altLang="en-US" dirty="0" smtClean="0"/>
              <a:t>Cause elimination – hypothesise about what is causing the bug and input test data to check this</a:t>
            </a:r>
            <a:endParaRPr lang="en-US" altLang="en-US" dirty="0" smtClean="0"/>
          </a:p>
        </p:txBody>
      </p:sp>
    </p:spTree>
    <p:extLst>
      <p:ext uri="{BB962C8B-B14F-4D97-AF65-F5344CB8AC3E}">
        <p14:creationId xmlns:p14="http://schemas.microsoft.com/office/powerpoint/2010/main" val="16891477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5138" y="398134"/>
            <a:ext cx="10515600" cy="1325563"/>
          </a:xfrm>
        </p:spPr>
        <p:txBody>
          <a:bodyPr/>
          <a:lstStyle/>
          <a:p>
            <a:r>
              <a:rPr lang="en-US" altLang="zh-CN" dirty="0" smtClean="0"/>
              <a:t>White box testing</a:t>
            </a:r>
            <a:endParaRPr lang="zh-CN" altLang="en-US" dirty="0"/>
          </a:p>
        </p:txBody>
      </p:sp>
      <p:sp>
        <p:nvSpPr>
          <p:cNvPr id="3" name="内容占位符 2"/>
          <p:cNvSpPr>
            <a:spLocks noGrp="1"/>
          </p:cNvSpPr>
          <p:nvPr>
            <p:ph idx="1"/>
          </p:nvPr>
        </p:nvSpPr>
        <p:spPr>
          <a:xfrm>
            <a:off x="775138" y="2039007"/>
            <a:ext cx="10515600" cy="4393324"/>
          </a:xfrm>
        </p:spPr>
        <p:txBody>
          <a:bodyPr>
            <a:noAutofit/>
          </a:bodyPr>
          <a:lstStyle/>
          <a:p>
            <a:r>
              <a:rPr lang="en-US" altLang="zh-CN" sz="2200" dirty="0" smtClean="0"/>
              <a:t>White-box </a:t>
            </a:r>
            <a:r>
              <a:rPr lang="en-US" altLang="zh-CN" sz="2200" dirty="0"/>
              <a:t>testing (also known as clear box testing, glass box testing, transparent box testing, and structural testing) is a method of software testing that tests internal structures or workings of an application, as opposed to its functionality (i.e. black-box testing). In white-box testing an internal perspective of the system, as well as programming skills, are used to design test cases. The tester chooses inputs to exercise paths through the code and determine the expected outputs. This is analogous to testing nodes in a circuit, e.g. in-circuit testing (ICT). </a:t>
            </a:r>
            <a:endParaRPr lang="en-US" altLang="zh-CN" sz="2200" dirty="0" smtClean="0"/>
          </a:p>
          <a:p>
            <a:r>
              <a:rPr lang="en-US" altLang="zh-CN" sz="2200" dirty="0" smtClean="0"/>
              <a:t>White-box </a:t>
            </a:r>
            <a:r>
              <a:rPr lang="en-US" altLang="zh-CN" sz="2200" dirty="0"/>
              <a:t>testing can be applied at the unit, integration and system levels of the software testing process. Although traditional testers tended to think of white-box testing as being done at the unit level, it is used for integration and system testing more frequently today. </a:t>
            </a:r>
            <a:r>
              <a:rPr lang="en-US" altLang="zh-CN" sz="2200" dirty="0" smtClean="0"/>
              <a:t>Though </a:t>
            </a:r>
            <a:r>
              <a:rPr lang="en-US" altLang="zh-CN" sz="2200" dirty="0"/>
              <a:t>this method of test design can uncover many errors or problems, it has the potential to miss unimplemented parts of the specification or missing requirements. </a:t>
            </a:r>
            <a:endParaRPr lang="en-US" altLang="zh-CN" sz="2200" dirty="0" smtClean="0"/>
          </a:p>
          <a:p>
            <a:endParaRPr lang="en-US" altLang="zh-CN" sz="2200" dirty="0" smtClean="0"/>
          </a:p>
        </p:txBody>
      </p:sp>
    </p:spTree>
    <p:extLst>
      <p:ext uri="{BB962C8B-B14F-4D97-AF65-F5344CB8AC3E}">
        <p14:creationId xmlns:p14="http://schemas.microsoft.com/office/powerpoint/2010/main" val="9437120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White box testing coverage pattern</a:t>
            </a:r>
            <a:endParaRPr lang="zh-CN" altLang="en-US" dirty="0"/>
          </a:p>
        </p:txBody>
      </p:sp>
      <p:sp>
        <p:nvSpPr>
          <p:cNvPr id="3" name="内容占位符 2"/>
          <p:cNvSpPr>
            <a:spLocks noGrp="1"/>
          </p:cNvSpPr>
          <p:nvPr>
            <p:ph idx="1"/>
          </p:nvPr>
        </p:nvSpPr>
        <p:spPr/>
        <p:txBody>
          <a:bodyPr>
            <a:normAutofit fontScale="85000" lnSpcReduction="20000"/>
          </a:bodyPr>
          <a:lstStyle/>
          <a:p>
            <a:pPr>
              <a:spcBef>
                <a:spcPct val="0"/>
              </a:spcBef>
            </a:pPr>
            <a:r>
              <a:rPr lang="en-US" altLang="zh-CN" dirty="0"/>
              <a:t>In computer science, test coverage is a measure used to describe the degree to which the source code of a program is executed when a particular test suite runs. A program with high test coverage, measured as a percentage, has had more of its source code executed during testing, which suggests it has a lower chance of containing undetected software bugs compared to a program with low test coverage. Many different metrics can be used to calculate test coverage; some of the most basic are the percentage of program subroutines and the percentage of program statements called during execution of the test suite</a:t>
            </a:r>
            <a:r>
              <a:rPr lang="en-US" altLang="zh-CN" dirty="0" smtClean="0"/>
              <a:t>.</a:t>
            </a:r>
          </a:p>
          <a:p>
            <a:pPr>
              <a:spcBef>
                <a:spcPct val="0"/>
              </a:spcBef>
            </a:pPr>
            <a:endParaRPr lang="en-US" altLang="zh-CN" dirty="0" smtClean="0"/>
          </a:p>
          <a:p>
            <a:r>
              <a:rPr lang="en-US" altLang="zh-CN" dirty="0"/>
              <a:t>Statement coverage – has each statement in the program been executed</a:t>
            </a:r>
          </a:p>
          <a:p>
            <a:r>
              <a:rPr lang="en-US" altLang="zh-CN" dirty="0"/>
              <a:t>Branch coverage – has each branch (also called DD-path) of each control structure (such as in if and case statements) been executed</a:t>
            </a:r>
          </a:p>
          <a:p>
            <a:r>
              <a:rPr lang="en-US" altLang="zh-CN" dirty="0"/>
              <a:t>Condition coverage (or predicate coverage) – has each Boolean sub-expression evaluated both to true and false</a:t>
            </a:r>
            <a:endParaRPr lang="zh-CN" altLang="en-US" dirty="0"/>
          </a:p>
          <a:p>
            <a:pPr>
              <a:spcBef>
                <a:spcPct val="0"/>
              </a:spcBef>
            </a:pPr>
            <a:endParaRPr lang="zh-CN" altLang="en-US" dirty="0"/>
          </a:p>
        </p:txBody>
      </p:sp>
    </p:spTree>
    <p:extLst>
      <p:ext uri="{BB962C8B-B14F-4D97-AF65-F5344CB8AC3E}">
        <p14:creationId xmlns:p14="http://schemas.microsoft.com/office/powerpoint/2010/main" val="18934887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7523" y="348517"/>
            <a:ext cx="10515600" cy="4351338"/>
          </a:xfrm>
        </p:spPr>
        <p:txBody>
          <a:bodyPr>
            <a:normAutofit/>
          </a:bodyPr>
          <a:lstStyle/>
          <a:p>
            <a:r>
              <a:rPr lang="zh-CN" altLang="en-US" b="1" dirty="0"/>
              <a:t>黑盒测试</a:t>
            </a:r>
            <a:r>
              <a:rPr lang="zh-CN" altLang="en-US" b="1" dirty="0" smtClean="0"/>
              <a:t>：</a:t>
            </a:r>
            <a:endParaRPr lang="zh-CN" altLang="en-US" dirty="0"/>
          </a:p>
          <a:p>
            <a:r>
              <a:rPr lang="zh-CN" altLang="en-US" dirty="0"/>
              <a:t>　　也称功能测试、数据驱动测试，它将被测软件看作一个打不开的黑盒，主要根据功能需求设计测试用例，进行测试</a:t>
            </a:r>
            <a:r>
              <a:rPr lang="zh-CN" altLang="en-US" dirty="0" smtClean="0"/>
              <a:t>。</a:t>
            </a:r>
            <a:endParaRPr lang="zh-CN" altLang="en-US" dirty="0"/>
          </a:p>
          <a:p>
            <a:r>
              <a:rPr lang="zh-CN" altLang="en-US" dirty="0"/>
              <a:t>　　概念：黑盒测试是从一种从软件外部对软件实施的测试，也称功能测试或基于规格说明的测试。其基本观点是：任何程序都可以看作是从输入定义域到输出值域的映射，这种观点将被测程序看作一个打不开的黑盒，黑盒里面的内容</a:t>
            </a:r>
            <a:r>
              <a:rPr lang="en-US" altLang="zh-CN" dirty="0"/>
              <a:t>(</a:t>
            </a:r>
            <a:r>
              <a:rPr lang="zh-CN" altLang="en-US" dirty="0"/>
              <a:t>实现</a:t>
            </a:r>
            <a:r>
              <a:rPr lang="en-US" altLang="zh-CN" dirty="0"/>
              <a:t>)</a:t>
            </a:r>
            <a:r>
              <a:rPr lang="zh-CN" altLang="en-US" dirty="0"/>
              <a:t>是完全不知道的，只知道软件要做什么。因无法看到盒子中的内容，所以不知道软件是如何实现的，也不关心黑盒里面的结构，只关心软件的输入数据和输出结果。</a:t>
            </a:r>
          </a:p>
          <a:p>
            <a:endParaRPr lang="zh-CN" altLang="en-US" dirty="0"/>
          </a:p>
        </p:txBody>
      </p:sp>
    </p:spTree>
    <p:extLst>
      <p:ext uri="{BB962C8B-B14F-4D97-AF65-F5344CB8AC3E}">
        <p14:creationId xmlns:p14="http://schemas.microsoft.com/office/powerpoint/2010/main" val="194783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p:cNvPr>
          <p:cNvSpPr>
            <a:spLocks noGrp="1"/>
          </p:cNvSpPr>
          <p:nvPr>
            <p:ph type="title"/>
          </p:nvPr>
        </p:nvSpPr>
        <p:spPr>
          <a:xfrm>
            <a:off x="1981200" y="274638"/>
            <a:ext cx="8229600" cy="1143000"/>
          </a:xfrm>
          <a:extLst/>
        </p:spPr>
        <p:txBody>
          <a:bodyPr>
            <a:normAutofit/>
          </a:bodyPr>
          <a:lstStyle/>
          <a:p>
            <a:pPr>
              <a:defRPr/>
            </a:pPr>
            <a:r>
              <a:rPr lang="zh-CN" altLang="en-US" sz="3200" dirty="0">
                <a:effectLst>
                  <a:reflection blurRad="6350" stA="55000" endA="300" endPos="45500" dir="5400000" sy="-100000" algn="bl" rotWithShape="0"/>
                </a:effectLst>
              </a:rPr>
              <a:t>一个经典的瀑布模型下的瀑布式的测试流程</a:t>
            </a:r>
          </a:p>
        </p:txBody>
      </p:sp>
      <p:grpSp>
        <p:nvGrpSpPr>
          <p:cNvPr id="54277" name="组合 16"/>
          <p:cNvGrpSpPr>
            <a:grpSpLocks/>
          </p:cNvGrpSpPr>
          <p:nvPr/>
        </p:nvGrpSpPr>
        <p:grpSpPr bwMode="auto">
          <a:xfrm>
            <a:off x="1771651" y="1654176"/>
            <a:ext cx="8651875" cy="4137025"/>
            <a:chOff x="63500" y="2039872"/>
            <a:chExt cx="8928100" cy="2594331"/>
          </a:xfrm>
        </p:grpSpPr>
        <p:sp>
          <p:nvSpPr>
            <p:cNvPr id="13" name="矩形 3">
              <a:extLst/>
            </p:cNvPr>
            <p:cNvSpPr/>
            <p:nvPr/>
          </p:nvSpPr>
          <p:spPr>
            <a:xfrm>
              <a:off x="83158" y="3143586"/>
              <a:ext cx="1651289" cy="1485436"/>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855214"/>
                  </a:solidFill>
                </a:rPr>
                <a:t>Test Objective</a:t>
              </a:r>
            </a:p>
            <a:p>
              <a:pPr eaLnBrk="1" hangingPunct="1">
                <a:lnSpc>
                  <a:spcPct val="150000"/>
                </a:lnSpc>
                <a:buFont typeface="Wingdings" pitchFamily="2" charset="2"/>
                <a:buChar char="ü"/>
                <a:defRPr/>
              </a:pPr>
              <a:r>
                <a:rPr lang="en-US" altLang="zh-CN" sz="1000" b="1" dirty="0">
                  <a:solidFill>
                    <a:srgbClr val="855214"/>
                  </a:solidFill>
                </a:rPr>
                <a:t>Test Estimation</a:t>
              </a:r>
            </a:p>
            <a:p>
              <a:pPr eaLnBrk="1" hangingPunct="1">
                <a:lnSpc>
                  <a:spcPct val="150000"/>
                </a:lnSpc>
                <a:buFont typeface="Wingdings" pitchFamily="2" charset="2"/>
                <a:buChar char="ü"/>
                <a:defRPr/>
              </a:pPr>
              <a:r>
                <a:rPr lang="en-US" altLang="zh-CN" sz="1000" b="1" dirty="0">
                  <a:solidFill>
                    <a:srgbClr val="855214"/>
                  </a:solidFill>
                </a:rPr>
                <a:t>Test Strategy</a:t>
              </a:r>
            </a:p>
            <a:p>
              <a:pPr eaLnBrk="1" hangingPunct="1">
                <a:lnSpc>
                  <a:spcPct val="150000"/>
                </a:lnSpc>
                <a:buFont typeface="Wingdings" pitchFamily="2" charset="2"/>
                <a:buChar char="ü"/>
                <a:defRPr/>
              </a:pPr>
              <a:r>
                <a:rPr lang="en-US" altLang="zh-CN" sz="1000" b="1" dirty="0">
                  <a:solidFill>
                    <a:srgbClr val="855214"/>
                  </a:solidFill>
                </a:rPr>
                <a:t>Test Process</a:t>
              </a:r>
            </a:p>
            <a:p>
              <a:pPr eaLnBrk="1" hangingPunct="1">
                <a:lnSpc>
                  <a:spcPct val="150000"/>
                </a:lnSpc>
                <a:buFont typeface="Wingdings" pitchFamily="2" charset="2"/>
                <a:buChar char="ü"/>
                <a:defRPr/>
              </a:pPr>
              <a:r>
                <a:rPr lang="en-US" altLang="zh-CN" sz="1000" b="1" dirty="0">
                  <a:solidFill>
                    <a:srgbClr val="855214"/>
                  </a:solidFill>
                </a:rPr>
                <a:t>Test Schedule</a:t>
              </a:r>
            </a:p>
            <a:p>
              <a:pPr eaLnBrk="1" hangingPunct="1">
                <a:buFont typeface="Wingdings" pitchFamily="2" charset="2"/>
                <a:buChar char="ü"/>
                <a:defRPr/>
              </a:pPr>
              <a:endParaRPr lang="zh-CN" altLang="en-US" sz="1000" b="1" dirty="0">
                <a:solidFill>
                  <a:srgbClr val="855214"/>
                </a:solidFill>
              </a:endParaRPr>
            </a:p>
          </p:txBody>
        </p:sp>
        <p:sp>
          <p:nvSpPr>
            <p:cNvPr id="14" name="矩形 4">
              <a:extLst/>
            </p:cNvPr>
            <p:cNvSpPr/>
            <p:nvPr/>
          </p:nvSpPr>
          <p:spPr>
            <a:xfrm>
              <a:off x="1836015" y="3143586"/>
              <a:ext cx="1736474" cy="1485436"/>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0070C0"/>
                  </a:solidFill>
                </a:rPr>
                <a:t>Test Requirements</a:t>
              </a:r>
            </a:p>
            <a:p>
              <a:pPr eaLnBrk="1" hangingPunct="1">
                <a:lnSpc>
                  <a:spcPct val="150000"/>
                </a:lnSpc>
                <a:buFont typeface="Wingdings" pitchFamily="2" charset="2"/>
                <a:buChar char="ü"/>
                <a:defRPr/>
              </a:pPr>
              <a:r>
                <a:rPr lang="en-US" altLang="zh-CN" sz="1000" b="1" dirty="0">
                  <a:solidFill>
                    <a:srgbClr val="0070C0"/>
                  </a:solidFill>
                </a:rPr>
                <a:t>Testability Analysis</a:t>
              </a:r>
            </a:p>
            <a:p>
              <a:pPr eaLnBrk="1" hangingPunct="1">
                <a:lnSpc>
                  <a:spcPct val="150000"/>
                </a:lnSpc>
                <a:buFont typeface="Wingdings" pitchFamily="2" charset="2"/>
                <a:buChar char="ü"/>
                <a:defRPr/>
              </a:pPr>
              <a:r>
                <a:rPr lang="en-US" altLang="zh-CN" sz="1000" b="1" dirty="0">
                  <a:solidFill>
                    <a:srgbClr val="0070C0"/>
                  </a:solidFill>
                </a:rPr>
                <a:t>Requirement Traceability</a:t>
              </a:r>
            </a:p>
            <a:p>
              <a:pPr eaLnBrk="1" hangingPunct="1">
                <a:lnSpc>
                  <a:spcPct val="150000"/>
                </a:lnSpc>
                <a:buFont typeface="Wingdings" pitchFamily="2" charset="2"/>
                <a:buChar char="ü"/>
                <a:defRPr/>
              </a:pPr>
              <a:r>
                <a:rPr lang="en-US" altLang="zh-CN" sz="1000" b="1" dirty="0">
                  <a:solidFill>
                    <a:srgbClr val="0070C0"/>
                  </a:solidFill>
                </a:rPr>
                <a:t>Change Control</a:t>
              </a:r>
            </a:p>
            <a:p>
              <a:pPr eaLnBrk="1" hangingPunct="1">
                <a:lnSpc>
                  <a:spcPct val="150000"/>
                </a:lnSpc>
                <a:buFont typeface="Wingdings" pitchFamily="2" charset="2"/>
                <a:buChar char="ü"/>
                <a:defRPr/>
              </a:pPr>
              <a:r>
                <a:rPr lang="en-US" altLang="zh-CN" sz="1000" b="1" dirty="0">
                  <a:solidFill>
                    <a:srgbClr val="0070C0"/>
                  </a:solidFill>
                </a:rPr>
                <a:t>Issue Tracking</a:t>
              </a:r>
            </a:p>
          </p:txBody>
        </p:sp>
        <p:graphicFrame>
          <p:nvGraphicFramePr>
            <p:cNvPr id="15" name="图示 5">
              <a:extLst/>
            </p:cNvPr>
            <p:cNvGraphicFramePr/>
            <p:nvPr/>
          </p:nvGraphicFramePr>
          <p:xfrm>
            <a:off x="63500" y="2039872"/>
            <a:ext cx="89281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6">
              <a:extLst/>
            </p:cNvPr>
            <p:cNvSpPr/>
            <p:nvPr/>
          </p:nvSpPr>
          <p:spPr>
            <a:xfrm>
              <a:off x="5548138" y="3148767"/>
              <a:ext cx="1572656" cy="1485436"/>
            </a:xfrm>
            <a:prstGeom prst="rect">
              <a:avLst/>
            </a:prstGeom>
            <a:noFill/>
            <a:ln>
              <a:solidFill>
                <a:srgbClr val="D88F34"/>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D88F34"/>
                  </a:solidFill>
                </a:rPr>
                <a:t>Environment Setup</a:t>
              </a:r>
            </a:p>
            <a:p>
              <a:pPr eaLnBrk="1" hangingPunct="1">
                <a:lnSpc>
                  <a:spcPct val="150000"/>
                </a:lnSpc>
                <a:buFont typeface="Wingdings" pitchFamily="2" charset="2"/>
                <a:buChar char="ü"/>
                <a:defRPr/>
              </a:pPr>
              <a:r>
                <a:rPr lang="en-US" altLang="zh-CN" sz="1000" b="1" dirty="0">
                  <a:solidFill>
                    <a:srgbClr val="D88F34"/>
                  </a:solidFill>
                </a:rPr>
                <a:t>Development</a:t>
              </a:r>
            </a:p>
            <a:p>
              <a:pPr eaLnBrk="1" hangingPunct="1">
                <a:lnSpc>
                  <a:spcPct val="150000"/>
                </a:lnSpc>
                <a:buFont typeface="Wingdings" pitchFamily="2" charset="2"/>
                <a:buChar char="ü"/>
                <a:defRPr/>
              </a:pPr>
              <a:r>
                <a:rPr lang="en-US" altLang="zh-CN" sz="1000" b="1" dirty="0">
                  <a:solidFill>
                    <a:srgbClr val="D88F34"/>
                  </a:solidFill>
                </a:rPr>
                <a:t>Smoke Test</a:t>
              </a:r>
            </a:p>
            <a:p>
              <a:pPr eaLnBrk="1" hangingPunct="1">
                <a:lnSpc>
                  <a:spcPct val="150000"/>
                </a:lnSpc>
                <a:buFont typeface="Wingdings" pitchFamily="2" charset="2"/>
                <a:buChar char="ü"/>
                <a:defRPr/>
              </a:pPr>
              <a:r>
                <a:rPr lang="en-US" altLang="zh-CN" sz="1000" b="1" dirty="0">
                  <a:solidFill>
                    <a:srgbClr val="D88F34"/>
                  </a:solidFill>
                </a:rPr>
                <a:t>Test Execution</a:t>
              </a:r>
            </a:p>
            <a:p>
              <a:pPr eaLnBrk="1" hangingPunct="1">
                <a:lnSpc>
                  <a:spcPct val="150000"/>
                </a:lnSpc>
                <a:buFont typeface="Wingdings" pitchFamily="2" charset="2"/>
                <a:buChar char="ü"/>
                <a:defRPr/>
              </a:pPr>
              <a:r>
                <a:rPr lang="en-US" altLang="zh-CN" sz="1000" b="1" dirty="0">
                  <a:solidFill>
                    <a:srgbClr val="D88F34"/>
                  </a:solidFill>
                </a:rPr>
                <a:t>Defect Tracking</a:t>
              </a:r>
            </a:p>
          </p:txBody>
        </p:sp>
        <p:sp>
          <p:nvSpPr>
            <p:cNvPr id="17" name="矩形 7">
              <a:extLst/>
            </p:cNvPr>
            <p:cNvSpPr/>
            <p:nvPr/>
          </p:nvSpPr>
          <p:spPr>
            <a:xfrm>
              <a:off x="7297718" y="3140131"/>
              <a:ext cx="1674224" cy="148370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C00000"/>
                  </a:solidFill>
                </a:rPr>
                <a:t> Test Data Collection</a:t>
              </a:r>
            </a:p>
            <a:p>
              <a:pPr eaLnBrk="1" hangingPunct="1">
                <a:lnSpc>
                  <a:spcPct val="150000"/>
                </a:lnSpc>
                <a:buFont typeface="Wingdings" pitchFamily="2" charset="2"/>
                <a:buChar char="ü"/>
                <a:defRPr/>
              </a:pPr>
              <a:r>
                <a:rPr lang="en-US" altLang="zh-CN" sz="1000" b="1" dirty="0">
                  <a:solidFill>
                    <a:srgbClr val="C00000"/>
                  </a:solidFill>
                </a:rPr>
                <a:t>Test Analysis</a:t>
              </a:r>
            </a:p>
            <a:p>
              <a:pPr eaLnBrk="1" hangingPunct="1">
                <a:lnSpc>
                  <a:spcPct val="150000"/>
                </a:lnSpc>
                <a:buFont typeface="Wingdings" pitchFamily="2" charset="2"/>
                <a:buChar char="ü"/>
                <a:defRPr/>
              </a:pPr>
              <a:r>
                <a:rPr lang="en-US" altLang="zh-CN" sz="1000" b="1" dirty="0">
                  <a:solidFill>
                    <a:srgbClr val="C00000"/>
                  </a:solidFill>
                </a:rPr>
                <a:t>Improvement Proposal</a:t>
              </a:r>
            </a:p>
            <a:p>
              <a:pPr eaLnBrk="1" hangingPunct="1">
                <a:lnSpc>
                  <a:spcPct val="150000"/>
                </a:lnSpc>
                <a:buFont typeface="Wingdings" pitchFamily="2" charset="2"/>
                <a:buChar char="ü"/>
                <a:defRPr/>
              </a:pPr>
              <a:r>
                <a:rPr lang="en-US" altLang="zh-CN" sz="1000" b="1" dirty="0">
                  <a:solidFill>
                    <a:srgbClr val="C00000"/>
                  </a:solidFill>
                </a:rPr>
                <a:t>Test Reporting</a:t>
              </a:r>
            </a:p>
            <a:p>
              <a:pPr eaLnBrk="1" hangingPunct="1">
                <a:lnSpc>
                  <a:spcPct val="150000"/>
                </a:lnSpc>
                <a:buFont typeface="Wingdings" pitchFamily="2" charset="2"/>
                <a:buChar char="ü"/>
                <a:defRPr/>
              </a:pPr>
              <a:r>
                <a:rPr lang="en-US" altLang="zh-CN" sz="1000" b="1" dirty="0">
                  <a:solidFill>
                    <a:srgbClr val="C00000"/>
                  </a:solidFill>
                </a:rPr>
                <a:t>Test Package</a:t>
              </a:r>
              <a:endParaRPr lang="zh-CN" altLang="en-US" sz="1000" b="1" dirty="0">
                <a:solidFill>
                  <a:srgbClr val="C00000"/>
                </a:solidFill>
              </a:endParaRPr>
            </a:p>
          </p:txBody>
        </p:sp>
        <p:sp>
          <p:nvSpPr>
            <p:cNvPr id="18" name="矩形 8">
              <a:extLst/>
            </p:cNvPr>
            <p:cNvSpPr/>
            <p:nvPr/>
          </p:nvSpPr>
          <p:spPr>
            <a:xfrm>
              <a:off x="3680609" y="3141858"/>
              <a:ext cx="1733198" cy="148543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00B0F0"/>
                  </a:solidFill>
                </a:rPr>
                <a:t>Test Case/Data Design</a:t>
              </a:r>
            </a:p>
            <a:p>
              <a:pPr eaLnBrk="1" hangingPunct="1">
                <a:lnSpc>
                  <a:spcPct val="150000"/>
                </a:lnSpc>
                <a:buFont typeface="Wingdings" pitchFamily="2" charset="2"/>
                <a:buChar char="ü"/>
                <a:defRPr/>
              </a:pPr>
              <a:r>
                <a:rPr lang="en-US" altLang="zh-CN" sz="1000" b="1" dirty="0">
                  <a:solidFill>
                    <a:srgbClr val="00B0F0"/>
                  </a:solidFill>
                </a:rPr>
                <a:t>Automaton Design</a:t>
              </a:r>
            </a:p>
            <a:p>
              <a:pPr eaLnBrk="1" hangingPunct="1">
                <a:lnSpc>
                  <a:spcPct val="150000"/>
                </a:lnSpc>
                <a:buFont typeface="Wingdings" pitchFamily="2" charset="2"/>
                <a:buChar char="ü"/>
                <a:defRPr/>
              </a:pPr>
              <a:r>
                <a:rPr lang="en-US" altLang="zh-CN" sz="1000" b="1" dirty="0">
                  <a:solidFill>
                    <a:srgbClr val="00B0F0"/>
                  </a:solidFill>
                </a:rPr>
                <a:t>Scripts Development</a:t>
              </a:r>
            </a:p>
            <a:p>
              <a:pPr eaLnBrk="1" hangingPunct="1">
                <a:lnSpc>
                  <a:spcPct val="150000"/>
                </a:lnSpc>
                <a:buFont typeface="Wingdings" pitchFamily="2" charset="2"/>
                <a:buChar char="ü"/>
                <a:defRPr/>
              </a:pPr>
              <a:r>
                <a:rPr lang="en-US" altLang="zh-CN" sz="1000" b="1" dirty="0">
                  <a:solidFill>
                    <a:srgbClr val="00B0F0"/>
                  </a:solidFill>
                </a:rPr>
                <a:t>Test Coverage Analysis</a:t>
              </a:r>
            </a:p>
            <a:p>
              <a:pPr eaLnBrk="1" hangingPunct="1">
                <a:lnSpc>
                  <a:spcPct val="150000"/>
                </a:lnSpc>
                <a:buFont typeface="Wingdings" pitchFamily="2" charset="2"/>
                <a:buChar char="ü"/>
                <a:defRPr/>
              </a:pPr>
              <a:r>
                <a:rPr lang="en-US" altLang="zh-CN" sz="1000" b="1" dirty="0">
                  <a:solidFill>
                    <a:srgbClr val="00B0F0"/>
                  </a:solidFill>
                </a:rPr>
                <a:t>Test Case Management</a:t>
              </a:r>
            </a:p>
          </p:txBody>
        </p:sp>
      </p:grpSp>
    </p:spTree>
    <p:extLst>
      <p:ext uri="{BB962C8B-B14F-4D97-AF65-F5344CB8AC3E}">
        <p14:creationId xmlns:p14="http://schemas.microsoft.com/office/powerpoint/2010/main" val="3249031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橢圓 2">
            <a:extLst/>
          </p:cNvPr>
          <p:cNvSpPr/>
          <p:nvPr/>
        </p:nvSpPr>
        <p:spPr>
          <a:xfrm>
            <a:off x="5334000" y="3798888"/>
            <a:ext cx="3200400" cy="16002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5299" name="Rectangle 2"/>
          <p:cNvSpPr>
            <a:spLocks noGrp="1"/>
          </p:cNvSpPr>
          <p:nvPr>
            <p:ph type="title"/>
          </p:nvPr>
        </p:nvSpPr>
        <p:spPr>
          <a:xfrm>
            <a:off x="1981200" y="1066800"/>
            <a:ext cx="8229600" cy="304800"/>
          </a:xfrm>
        </p:spPr>
        <p:txBody>
          <a:bodyPr>
            <a:normAutofit fontScale="90000"/>
          </a:bodyPr>
          <a:lstStyle/>
          <a:p>
            <a:r>
              <a:rPr lang="en-US" altLang="zh-CN" sz="2800" dirty="0">
                <a:ea typeface="宋体" panose="02010600030101010101" pitchFamily="2" charset="-122"/>
              </a:rPr>
              <a:t>2</a:t>
            </a:r>
            <a:r>
              <a:rPr lang="zh-CN" altLang="en-US" sz="2800" dirty="0">
                <a:ea typeface="宋体" panose="02010600030101010101" pitchFamily="2" charset="-122"/>
              </a:rPr>
              <a:t>，带回溯的瀑布模型的改进型</a:t>
            </a:r>
            <a:r>
              <a:rPr lang="en-US" altLang="zh-CN" sz="2800" dirty="0">
                <a:ea typeface="宋体" panose="02010600030101010101" pitchFamily="2" charset="-122"/>
              </a:rPr>
              <a:t/>
            </a:r>
            <a:br>
              <a:rPr lang="en-US" altLang="zh-CN" sz="2800" dirty="0">
                <a:ea typeface="宋体" panose="02010600030101010101" pitchFamily="2" charset="-122"/>
              </a:rPr>
            </a:br>
            <a:r>
              <a:rPr lang="en-US" altLang="zh-CN" sz="2800" dirty="0">
                <a:ea typeface="宋体" panose="02010600030101010101" pitchFamily="2" charset="-122"/>
              </a:rPr>
              <a:t>				----</a:t>
            </a:r>
            <a:r>
              <a:rPr lang="zh-CN" altLang="en-US" sz="2800" dirty="0">
                <a:ea typeface="宋体" panose="02010600030101010101" pitchFamily="2" charset="-122"/>
              </a:rPr>
              <a:t>回溯造成了循环</a:t>
            </a:r>
            <a:endParaRPr lang="en-US" altLang="zh-CN" sz="2800" dirty="0">
              <a:ea typeface="宋体" panose="02010600030101010101" pitchFamily="2" charset="-122"/>
            </a:endParaRPr>
          </a:p>
        </p:txBody>
      </p:sp>
      <p:pic>
        <p:nvPicPr>
          <p:cNvPr id="55300" name="Picture 5" descr="http://www.sztvu.com/kjhz/dzx/frame/rightframe.files/chapter13.files/P15%E7%80%91%E5%B8%83%E6%A8%A1%E5%9E%8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6629400" cy="47069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58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1981200" y="762000"/>
            <a:ext cx="8229600" cy="838200"/>
          </a:xfrm>
        </p:spPr>
        <p:txBody>
          <a:bodyPr/>
          <a:lstStyle/>
          <a:p>
            <a:r>
              <a:rPr lang="en-US" altLang="zh-CN" sz="2800" dirty="0">
                <a:ea typeface="宋体" panose="02010600030101010101" pitchFamily="2" charset="-122"/>
              </a:rPr>
              <a:t>3</a:t>
            </a:r>
            <a:r>
              <a:rPr lang="zh-CN" altLang="en-US" sz="2800" dirty="0">
                <a:ea typeface="宋体" panose="02010600030101010101" pitchFamily="2" charset="-122"/>
              </a:rPr>
              <a:t>，</a:t>
            </a:r>
            <a:r>
              <a:rPr lang="en-US" altLang="zh-CN" sz="2800" dirty="0">
                <a:ea typeface="宋体" panose="02010600030101010101" pitchFamily="2" charset="-122"/>
              </a:rPr>
              <a:t>V</a:t>
            </a:r>
            <a:r>
              <a:rPr lang="zh-CN" altLang="en-US" sz="2800" dirty="0">
                <a:ea typeface="宋体" panose="02010600030101010101" pitchFamily="2" charset="-122"/>
              </a:rPr>
              <a:t>模型虽然也是瀑布的一种，但强调了测试</a:t>
            </a:r>
            <a:endParaRPr lang="en-US" altLang="zh-CN" sz="2800" dirty="0">
              <a:ea typeface="宋体" panose="02010600030101010101" pitchFamily="2" charset="-122"/>
            </a:endParaRPr>
          </a:p>
        </p:txBody>
      </p:sp>
      <p:sp>
        <p:nvSpPr>
          <p:cNvPr id="76" name="Rectangle 3"/>
          <p:cNvSpPr>
            <a:spLocks noGrp="1"/>
          </p:cNvSpPr>
          <p:nvPr>
            <p:ph idx="1"/>
          </p:nvPr>
        </p:nvSpPr>
        <p:spPr>
          <a:xfrm>
            <a:off x="578592" y="1688126"/>
            <a:ext cx="8229600" cy="4942425"/>
          </a:xfrm>
        </p:spPr>
        <p:txBody>
          <a:bodyPr/>
          <a:lstStyle/>
          <a:p>
            <a:r>
              <a:rPr lang="en-US" altLang="zh-CN" dirty="0" smtClean="0">
                <a:latin typeface="Arial" panose="020B0604020202020204" pitchFamily="34" charset="0"/>
              </a:rPr>
              <a:t>V-Model</a:t>
            </a:r>
          </a:p>
          <a:p>
            <a:endParaRPr lang="en-US" altLang="zh-CN" dirty="0" smtClean="0">
              <a:latin typeface="Arial" panose="020B0604020202020204" pitchFamily="34" charset="0"/>
            </a:endParaRPr>
          </a:p>
        </p:txBody>
      </p:sp>
      <p:grpSp>
        <p:nvGrpSpPr>
          <p:cNvPr id="77" name="Group 4"/>
          <p:cNvGrpSpPr>
            <a:grpSpLocks/>
          </p:cNvGrpSpPr>
          <p:nvPr/>
        </p:nvGrpSpPr>
        <p:grpSpPr bwMode="auto">
          <a:xfrm>
            <a:off x="3197376" y="1454746"/>
            <a:ext cx="8905875" cy="4749800"/>
            <a:chOff x="82" y="1056"/>
            <a:chExt cx="5610" cy="2992"/>
          </a:xfrm>
        </p:grpSpPr>
        <p:sp>
          <p:nvSpPr>
            <p:cNvPr id="78" name="AutoShape 4"/>
            <p:cNvSpPr>
              <a:spLocks noChangeArrowheads="1"/>
            </p:cNvSpPr>
            <p:nvPr/>
          </p:nvSpPr>
          <p:spPr bwMode="auto">
            <a:xfrm>
              <a:off x="2884" y="1056"/>
              <a:ext cx="2808" cy="2992"/>
            </a:xfrm>
            <a:prstGeom prst="parallelogram">
              <a:avLst>
                <a:gd name="adj" fmla="val 51005"/>
              </a:avLst>
            </a:prstGeom>
            <a:solidFill>
              <a:srgbClr val="CC0000"/>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sp>
          <p:nvSpPr>
            <p:cNvPr id="79" name="AutoShape 5"/>
            <p:cNvSpPr>
              <a:spLocks noChangeArrowheads="1"/>
            </p:cNvSpPr>
            <p:nvPr/>
          </p:nvSpPr>
          <p:spPr bwMode="auto">
            <a:xfrm flipH="1">
              <a:off x="82" y="1056"/>
              <a:ext cx="2808" cy="2992"/>
            </a:xfrm>
            <a:prstGeom prst="parallelogram">
              <a:avLst>
                <a:gd name="adj" fmla="val 51005"/>
              </a:avLst>
            </a:prstGeom>
            <a:solidFill>
              <a:schemeClr val="accent1"/>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nvGrpSpPr>
            <p:cNvPr id="80" name="Group 6"/>
            <p:cNvGrpSpPr>
              <a:grpSpLocks/>
            </p:cNvGrpSpPr>
            <p:nvPr/>
          </p:nvGrpSpPr>
          <p:grpSpPr bwMode="auto">
            <a:xfrm>
              <a:off x="4218" y="1216"/>
              <a:ext cx="1053" cy="636"/>
              <a:chOff x="4219" y="1183"/>
              <a:chExt cx="1098" cy="663"/>
            </a:xfrm>
          </p:grpSpPr>
          <p:sp>
            <p:nvSpPr>
              <p:cNvPr id="143" name="Rectangle 7"/>
              <p:cNvSpPr>
                <a:spLocks noChangeArrowheads="1"/>
              </p:cNvSpPr>
              <p:nvPr/>
            </p:nvSpPr>
            <p:spPr bwMode="auto">
              <a:xfrm>
                <a:off x="4283" y="119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44" name="Text Box 8"/>
              <p:cNvSpPr txBox="1">
                <a:spLocks noChangeArrowheads="1"/>
              </p:cNvSpPr>
              <p:nvPr/>
            </p:nvSpPr>
            <p:spPr bwMode="auto">
              <a:xfrm>
                <a:off x="4590" y="1183"/>
                <a:ext cx="4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Working</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145" name="Text Box 9"/>
              <p:cNvSpPr txBox="1">
                <a:spLocks noChangeArrowheads="1"/>
              </p:cNvSpPr>
              <p:nvPr/>
            </p:nvSpPr>
            <p:spPr bwMode="auto">
              <a:xfrm>
                <a:off x="4219" y="1422"/>
                <a:ext cx="55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146" name="Text Box 10"/>
              <p:cNvSpPr txBox="1">
                <a:spLocks noChangeArrowheads="1"/>
              </p:cNvSpPr>
              <p:nvPr/>
            </p:nvSpPr>
            <p:spPr bwMode="auto">
              <a:xfrm>
                <a:off x="4551" y="1585"/>
                <a:ext cx="4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147" name="Text Box 11"/>
              <p:cNvSpPr txBox="1">
                <a:spLocks noChangeArrowheads="1"/>
              </p:cNvSpPr>
              <p:nvPr/>
            </p:nvSpPr>
            <p:spPr bwMode="auto">
              <a:xfrm>
                <a:off x="4923" y="1380"/>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Client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148" name="Line 12"/>
              <p:cNvSpPr>
                <a:spLocks noChangeShapeType="1"/>
              </p:cNvSpPr>
              <p:nvPr/>
            </p:nvSpPr>
            <p:spPr bwMode="auto">
              <a:xfrm flipV="1">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13"/>
              <p:cNvSpPr>
                <a:spLocks noChangeShapeType="1"/>
              </p:cNvSpPr>
              <p:nvPr/>
            </p:nvSpPr>
            <p:spPr bwMode="auto">
              <a:xfrm>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1" name="Group 14"/>
            <p:cNvGrpSpPr>
              <a:grpSpLocks/>
            </p:cNvGrpSpPr>
            <p:nvPr/>
          </p:nvGrpSpPr>
          <p:grpSpPr bwMode="auto">
            <a:xfrm>
              <a:off x="3885" y="1947"/>
              <a:ext cx="1050" cy="638"/>
              <a:chOff x="3900" y="1863"/>
              <a:chExt cx="1095" cy="665"/>
            </a:xfrm>
          </p:grpSpPr>
          <p:sp>
            <p:nvSpPr>
              <p:cNvPr id="136" name="Rectangle 15"/>
              <p:cNvSpPr>
                <a:spLocks noChangeArrowheads="1"/>
              </p:cNvSpPr>
              <p:nvPr/>
            </p:nvSpPr>
            <p:spPr bwMode="auto">
              <a:xfrm>
                <a:off x="3933" y="187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37" name="Text Box 16"/>
              <p:cNvSpPr txBox="1">
                <a:spLocks noChangeArrowheads="1"/>
              </p:cNvSpPr>
              <p:nvPr/>
            </p:nvSpPr>
            <p:spPr bwMode="auto">
              <a:xfrm>
                <a:off x="4185" y="1863"/>
                <a:ext cx="53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138" name="Text Box 17"/>
              <p:cNvSpPr txBox="1">
                <a:spLocks noChangeArrowheads="1"/>
              </p:cNvSpPr>
              <p:nvPr/>
            </p:nvSpPr>
            <p:spPr bwMode="auto">
              <a:xfrm>
                <a:off x="3900" y="2060"/>
                <a:ext cx="3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139" name="Text Box 18"/>
              <p:cNvSpPr txBox="1">
                <a:spLocks noChangeArrowheads="1"/>
              </p:cNvSpPr>
              <p:nvPr/>
            </p:nvSpPr>
            <p:spPr bwMode="auto">
              <a:xfrm>
                <a:off x="4188" y="2265"/>
                <a:ext cx="53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140" name="Text Box 19"/>
              <p:cNvSpPr txBox="1">
                <a:spLocks noChangeArrowheads="1"/>
              </p:cNvSpPr>
              <p:nvPr/>
            </p:nvSpPr>
            <p:spPr bwMode="auto">
              <a:xfrm>
                <a:off x="4435" y="2110"/>
                <a:ext cx="5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Certification</a:t>
                </a:r>
                <a:endParaRPr lang="en-US" altLang="zh-CN" sz="1800">
                  <a:latin typeface="Times New Roman" panose="02020603050405020304" pitchFamily="18" charset="0"/>
                  <a:cs typeface="Arial" panose="020B0604020202020204" pitchFamily="34" charset="0"/>
                </a:endParaRPr>
              </a:p>
            </p:txBody>
          </p:sp>
          <p:sp>
            <p:nvSpPr>
              <p:cNvPr id="141" name="Line 20"/>
              <p:cNvSpPr>
                <a:spLocks noChangeShapeType="1"/>
              </p:cNvSpPr>
              <p:nvPr/>
            </p:nvSpPr>
            <p:spPr bwMode="auto">
              <a:xfrm flipV="1">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21"/>
              <p:cNvSpPr>
                <a:spLocks noChangeShapeType="1"/>
              </p:cNvSpPr>
              <p:nvPr/>
            </p:nvSpPr>
            <p:spPr bwMode="auto">
              <a:xfrm>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 name="Group 22"/>
            <p:cNvGrpSpPr>
              <a:grpSpLocks/>
            </p:cNvGrpSpPr>
            <p:nvPr/>
          </p:nvGrpSpPr>
          <p:grpSpPr bwMode="auto">
            <a:xfrm>
              <a:off x="3545" y="2652"/>
              <a:ext cx="1049" cy="645"/>
              <a:chOff x="3533" y="2537"/>
              <a:chExt cx="1094" cy="673"/>
            </a:xfrm>
          </p:grpSpPr>
          <p:sp>
            <p:nvSpPr>
              <p:cNvPr id="129" name="Rectangle 23"/>
              <p:cNvSpPr>
                <a:spLocks noChangeArrowheads="1"/>
              </p:cNvSpPr>
              <p:nvPr/>
            </p:nvSpPr>
            <p:spPr bwMode="auto">
              <a:xfrm>
                <a:off x="3580" y="255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30" name="Text Box 24"/>
              <p:cNvSpPr txBox="1">
                <a:spLocks noChangeArrowheads="1"/>
              </p:cNvSpPr>
              <p:nvPr/>
            </p:nvSpPr>
            <p:spPr bwMode="auto">
              <a:xfrm>
                <a:off x="3834" y="2537"/>
                <a:ext cx="53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131" name="Text Box 25"/>
              <p:cNvSpPr txBox="1">
                <a:spLocks noChangeArrowheads="1"/>
              </p:cNvSpPr>
              <p:nvPr/>
            </p:nvSpPr>
            <p:spPr bwMode="auto">
              <a:xfrm>
                <a:off x="3533" y="2785"/>
                <a:ext cx="5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Integration</a:t>
                </a:r>
                <a:endParaRPr lang="en-US" altLang="zh-CN" sz="1800">
                  <a:latin typeface="Times New Roman" panose="02020603050405020304" pitchFamily="18" charset="0"/>
                  <a:cs typeface="Arial" panose="020B0604020202020204" pitchFamily="34" charset="0"/>
                </a:endParaRPr>
              </a:p>
            </p:txBody>
          </p:sp>
          <p:sp>
            <p:nvSpPr>
              <p:cNvPr id="132" name="Text Box 26"/>
              <p:cNvSpPr txBox="1">
                <a:spLocks noChangeArrowheads="1"/>
              </p:cNvSpPr>
              <p:nvPr/>
            </p:nvSpPr>
            <p:spPr bwMode="auto">
              <a:xfrm>
                <a:off x="3811" y="2949"/>
                <a:ext cx="5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133" name="Text Box 27"/>
              <p:cNvSpPr txBox="1">
                <a:spLocks noChangeArrowheads="1"/>
              </p:cNvSpPr>
              <p:nvPr/>
            </p:nvSpPr>
            <p:spPr bwMode="auto">
              <a:xfrm>
                <a:off x="4207" y="2785"/>
                <a:ext cx="4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 Test</a:t>
                </a:r>
                <a:endParaRPr lang="en-US" altLang="zh-CN" sz="1800">
                  <a:latin typeface="Times New Roman" panose="02020603050405020304" pitchFamily="18" charset="0"/>
                  <a:cs typeface="Arial" panose="020B0604020202020204" pitchFamily="34" charset="0"/>
                </a:endParaRPr>
              </a:p>
            </p:txBody>
          </p:sp>
          <p:sp>
            <p:nvSpPr>
              <p:cNvPr id="134" name="Line 28"/>
              <p:cNvSpPr>
                <a:spLocks noChangeShapeType="1"/>
              </p:cNvSpPr>
              <p:nvPr/>
            </p:nvSpPr>
            <p:spPr bwMode="auto">
              <a:xfrm flipV="1">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29"/>
              <p:cNvSpPr>
                <a:spLocks noChangeShapeType="1"/>
              </p:cNvSpPr>
              <p:nvPr/>
            </p:nvSpPr>
            <p:spPr bwMode="auto">
              <a:xfrm>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3" name="Group 30"/>
            <p:cNvGrpSpPr>
              <a:grpSpLocks/>
            </p:cNvGrpSpPr>
            <p:nvPr/>
          </p:nvGrpSpPr>
          <p:grpSpPr bwMode="auto">
            <a:xfrm>
              <a:off x="3241" y="3332"/>
              <a:ext cx="1008" cy="642"/>
              <a:chOff x="3188" y="3202"/>
              <a:chExt cx="1051" cy="670"/>
            </a:xfrm>
          </p:grpSpPr>
          <p:sp>
            <p:nvSpPr>
              <p:cNvPr id="122" name="Rectangle 31"/>
              <p:cNvSpPr>
                <a:spLocks noChangeArrowheads="1"/>
              </p:cNvSpPr>
              <p:nvPr/>
            </p:nvSpPr>
            <p:spPr bwMode="auto">
              <a:xfrm>
                <a:off x="3231" y="322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23" name="Text Box 32"/>
              <p:cNvSpPr txBox="1">
                <a:spLocks noChangeArrowheads="1"/>
              </p:cNvSpPr>
              <p:nvPr/>
            </p:nvSpPr>
            <p:spPr bwMode="auto">
              <a:xfrm>
                <a:off x="3493" y="3202"/>
                <a:ext cx="5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124" name="Text Box 33"/>
              <p:cNvSpPr txBox="1">
                <a:spLocks noChangeArrowheads="1"/>
              </p:cNvSpPr>
              <p:nvPr/>
            </p:nvSpPr>
            <p:spPr bwMode="auto">
              <a:xfrm>
                <a:off x="3188" y="3455"/>
                <a:ext cx="45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a:t>
                </a:r>
                <a:endParaRPr lang="en-US" altLang="zh-CN" sz="1800">
                  <a:latin typeface="Times New Roman" panose="02020603050405020304" pitchFamily="18" charset="0"/>
                  <a:cs typeface="Arial" panose="020B0604020202020204" pitchFamily="34" charset="0"/>
                </a:endParaRPr>
              </a:p>
            </p:txBody>
          </p:sp>
          <p:sp>
            <p:nvSpPr>
              <p:cNvPr id="125" name="Text Box 34"/>
              <p:cNvSpPr txBox="1">
                <a:spLocks noChangeArrowheads="1"/>
              </p:cNvSpPr>
              <p:nvPr/>
            </p:nvSpPr>
            <p:spPr bwMode="auto">
              <a:xfrm>
                <a:off x="3495" y="361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126" name="Text Box 35"/>
              <p:cNvSpPr txBox="1">
                <a:spLocks noChangeArrowheads="1"/>
              </p:cNvSpPr>
              <p:nvPr/>
            </p:nvSpPr>
            <p:spPr bwMode="auto">
              <a:xfrm>
                <a:off x="3913" y="3404"/>
                <a:ext cx="31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Audit</a:t>
                </a:r>
                <a:endParaRPr lang="en-US" altLang="zh-CN" sz="1800">
                  <a:latin typeface="Times New Roman" panose="02020603050405020304" pitchFamily="18" charset="0"/>
                  <a:cs typeface="Arial" panose="020B0604020202020204" pitchFamily="34" charset="0"/>
                </a:endParaRPr>
              </a:p>
            </p:txBody>
          </p:sp>
          <p:sp>
            <p:nvSpPr>
              <p:cNvPr id="127" name="Line 36"/>
              <p:cNvSpPr>
                <a:spLocks noChangeShapeType="1"/>
              </p:cNvSpPr>
              <p:nvPr/>
            </p:nvSpPr>
            <p:spPr bwMode="auto">
              <a:xfrm flipV="1">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37"/>
              <p:cNvSpPr>
                <a:spLocks noChangeShapeType="1"/>
              </p:cNvSpPr>
              <p:nvPr/>
            </p:nvSpPr>
            <p:spPr bwMode="auto">
              <a:xfrm>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 name="Rectangle 39"/>
            <p:cNvSpPr>
              <a:spLocks noChangeArrowheads="1"/>
            </p:cNvSpPr>
            <p:nvPr/>
          </p:nvSpPr>
          <p:spPr bwMode="auto">
            <a:xfrm>
              <a:off x="477" y="1194"/>
              <a:ext cx="96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85" name="Text Box 40"/>
            <p:cNvSpPr txBox="1">
              <a:spLocks noChangeArrowheads="1"/>
            </p:cNvSpPr>
            <p:nvPr/>
          </p:nvSpPr>
          <p:spPr bwMode="auto">
            <a:xfrm>
              <a:off x="838" y="1190"/>
              <a:ext cx="2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RFP</a:t>
              </a:r>
              <a:endParaRPr lang="en-US" altLang="zh-CN" sz="1800">
                <a:latin typeface="Times New Roman" panose="02020603050405020304" pitchFamily="18" charset="0"/>
                <a:cs typeface="Arial" panose="020B0604020202020204" pitchFamily="34" charset="0"/>
              </a:endParaRPr>
            </a:p>
          </p:txBody>
        </p:sp>
        <p:sp>
          <p:nvSpPr>
            <p:cNvPr id="86" name="Text Box 41"/>
            <p:cNvSpPr txBox="1">
              <a:spLocks noChangeArrowheads="1"/>
            </p:cNvSpPr>
            <p:nvPr/>
          </p:nvSpPr>
          <p:spPr bwMode="auto">
            <a:xfrm>
              <a:off x="425" y="1367"/>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Req</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Study</a:t>
              </a:r>
              <a:endParaRPr lang="en-US" altLang="zh-CN" sz="1800">
                <a:latin typeface="Times New Roman" panose="02020603050405020304" pitchFamily="18" charset="0"/>
                <a:cs typeface="Arial" panose="020B0604020202020204" pitchFamily="34" charset="0"/>
              </a:endParaRPr>
            </a:p>
          </p:txBody>
        </p:sp>
        <p:sp>
          <p:nvSpPr>
            <p:cNvPr id="87" name="Text Box 42"/>
            <p:cNvSpPr txBox="1">
              <a:spLocks noChangeArrowheads="1"/>
            </p:cNvSpPr>
            <p:nvPr/>
          </p:nvSpPr>
          <p:spPr bwMode="auto">
            <a:xfrm>
              <a:off x="744" y="1613"/>
              <a:ext cx="4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88" name="Text Box 43"/>
            <p:cNvSpPr txBox="1">
              <a:spLocks noChangeArrowheads="1"/>
            </p:cNvSpPr>
            <p:nvPr/>
          </p:nvSpPr>
          <p:spPr bwMode="auto">
            <a:xfrm>
              <a:off x="1066" y="1367"/>
              <a:ext cx="4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89" name="Line 44"/>
            <p:cNvSpPr>
              <a:spLocks noChangeShapeType="1"/>
            </p:cNvSpPr>
            <p:nvPr/>
          </p:nvSpPr>
          <p:spPr bwMode="auto">
            <a:xfrm flipV="1">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45"/>
            <p:cNvSpPr>
              <a:spLocks noChangeShapeType="1"/>
            </p:cNvSpPr>
            <p:nvPr/>
          </p:nvSpPr>
          <p:spPr bwMode="auto">
            <a:xfrm>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Rectangle 47"/>
            <p:cNvSpPr>
              <a:spLocks noChangeArrowheads="1"/>
            </p:cNvSpPr>
            <p:nvPr/>
          </p:nvSpPr>
          <p:spPr bwMode="auto">
            <a:xfrm>
              <a:off x="797" y="1931"/>
              <a:ext cx="99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92" name="Text Box 48"/>
            <p:cNvSpPr txBox="1">
              <a:spLocks noChangeArrowheads="1"/>
            </p:cNvSpPr>
            <p:nvPr/>
          </p:nvSpPr>
          <p:spPr bwMode="auto">
            <a:xfrm>
              <a:off x="1072" y="1926"/>
              <a:ext cx="4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93" name="Text Box 49"/>
            <p:cNvSpPr txBox="1">
              <a:spLocks noChangeArrowheads="1"/>
            </p:cNvSpPr>
            <p:nvPr/>
          </p:nvSpPr>
          <p:spPr bwMode="auto">
            <a:xfrm>
              <a:off x="768" y="210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Analysis</a:t>
              </a:r>
              <a:endParaRPr lang="en-US" altLang="zh-CN" sz="1800">
                <a:latin typeface="Times New Roman" panose="02020603050405020304" pitchFamily="18" charset="0"/>
                <a:cs typeface="Arial" panose="020B0604020202020204" pitchFamily="34" charset="0"/>
              </a:endParaRPr>
            </a:p>
          </p:txBody>
        </p:sp>
        <p:sp>
          <p:nvSpPr>
            <p:cNvPr id="94" name="Text Box 50"/>
            <p:cNvSpPr txBox="1">
              <a:spLocks noChangeArrowheads="1"/>
            </p:cNvSpPr>
            <p:nvPr/>
          </p:nvSpPr>
          <p:spPr bwMode="auto">
            <a:xfrm>
              <a:off x="993" y="2302"/>
              <a:ext cx="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dirty="0">
                  <a:latin typeface="Arial" panose="020B0604020202020204" pitchFamily="34" charset="0"/>
                  <a:cs typeface="Arial" panose="020B0604020202020204" pitchFamily="34" charset="0"/>
                </a:rPr>
                <a:t>Functional</a:t>
              </a:r>
            </a:p>
            <a:p>
              <a:pPr algn="ctr" eaLnBrk="1" hangingPunct="1">
                <a:spcBef>
                  <a:spcPct val="0"/>
                </a:spcBef>
                <a:buClrTx/>
                <a:buFontTx/>
                <a:buNone/>
              </a:pPr>
              <a:r>
                <a:rPr lang="en-US" altLang="zh-CN" sz="1000" dirty="0">
                  <a:latin typeface="Arial" panose="020B0604020202020204" pitchFamily="34" charset="0"/>
                  <a:cs typeface="Arial" panose="020B0604020202020204" pitchFamily="34" charset="0"/>
                </a:rPr>
                <a:t>Specifications</a:t>
              </a:r>
              <a:endParaRPr lang="en-US" altLang="zh-CN" sz="1800" dirty="0">
                <a:latin typeface="Times New Roman" panose="02020603050405020304" pitchFamily="18" charset="0"/>
                <a:cs typeface="Arial" panose="020B0604020202020204" pitchFamily="34" charset="0"/>
              </a:endParaRPr>
            </a:p>
          </p:txBody>
        </p:sp>
        <p:sp>
          <p:nvSpPr>
            <p:cNvPr id="95" name="Text Box 51"/>
            <p:cNvSpPr txBox="1">
              <a:spLocks noChangeArrowheads="1"/>
            </p:cNvSpPr>
            <p:nvPr/>
          </p:nvSpPr>
          <p:spPr bwMode="auto">
            <a:xfrm>
              <a:off x="1437" y="2105"/>
              <a:ext cx="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96" name="Line 52"/>
            <p:cNvSpPr>
              <a:spLocks noChangeShapeType="1"/>
            </p:cNvSpPr>
            <p:nvPr/>
          </p:nvSpPr>
          <p:spPr bwMode="auto">
            <a:xfrm flipV="1">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53"/>
            <p:cNvSpPr>
              <a:spLocks noChangeShapeType="1"/>
            </p:cNvSpPr>
            <p:nvPr/>
          </p:nvSpPr>
          <p:spPr bwMode="auto">
            <a:xfrm>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8" name="Group 54"/>
            <p:cNvGrpSpPr>
              <a:grpSpLocks/>
            </p:cNvGrpSpPr>
            <p:nvPr/>
          </p:nvGrpSpPr>
          <p:grpSpPr bwMode="auto">
            <a:xfrm>
              <a:off x="1117" y="2649"/>
              <a:ext cx="1028" cy="626"/>
              <a:chOff x="1155" y="2539"/>
              <a:chExt cx="1072" cy="653"/>
            </a:xfrm>
          </p:grpSpPr>
          <p:sp>
            <p:nvSpPr>
              <p:cNvPr id="115" name="Rectangle 55"/>
              <p:cNvSpPr>
                <a:spLocks noChangeArrowheads="1"/>
              </p:cNvSpPr>
              <p:nvPr/>
            </p:nvSpPr>
            <p:spPr bwMode="auto">
              <a:xfrm>
                <a:off x="1192" y="254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16" name="Text Box 56"/>
              <p:cNvSpPr txBox="1">
                <a:spLocks noChangeArrowheads="1"/>
              </p:cNvSpPr>
              <p:nvPr/>
            </p:nvSpPr>
            <p:spPr bwMode="auto">
              <a:xfrm>
                <a:off x="1459" y="2539"/>
                <a:ext cx="47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Approved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endParaRPr lang="en-US" altLang="zh-CN" sz="1800">
                  <a:latin typeface="Times New Roman" panose="02020603050405020304" pitchFamily="18" charset="0"/>
                  <a:cs typeface="Arial" panose="020B0604020202020204" pitchFamily="34" charset="0"/>
                </a:endParaRPr>
              </a:p>
            </p:txBody>
          </p:sp>
          <p:sp>
            <p:nvSpPr>
              <p:cNvPr id="117" name="Text Box 57"/>
              <p:cNvSpPr txBox="1">
                <a:spLocks noChangeArrowheads="1"/>
              </p:cNvSpPr>
              <p:nvPr/>
            </p:nvSpPr>
            <p:spPr bwMode="auto">
              <a:xfrm>
                <a:off x="1155" y="2775"/>
                <a:ext cx="38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endParaRPr lang="en-US" altLang="zh-CN" sz="1800">
                  <a:latin typeface="Times New Roman" panose="02020603050405020304" pitchFamily="18" charset="0"/>
                  <a:cs typeface="Arial" panose="020B0604020202020204" pitchFamily="34" charset="0"/>
                </a:endParaRPr>
              </a:p>
            </p:txBody>
          </p:sp>
          <p:sp>
            <p:nvSpPr>
              <p:cNvPr id="118" name="Text Box 58"/>
              <p:cNvSpPr txBox="1">
                <a:spLocks noChangeArrowheads="1"/>
              </p:cNvSpPr>
              <p:nvPr/>
            </p:nvSpPr>
            <p:spPr bwMode="auto">
              <a:xfrm>
                <a:off x="1446" y="2931"/>
                <a:ext cx="5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119" name="Text Box 59"/>
              <p:cNvSpPr txBox="1">
                <a:spLocks noChangeArrowheads="1"/>
              </p:cNvSpPr>
              <p:nvPr/>
            </p:nvSpPr>
            <p:spPr bwMode="auto">
              <a:xfrm>
                <a:off x="1833" y="2726"/>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120" name="Line 60"/>
              <p:cNvSpPr>
                <a:spLocks noChangeShapeType="1"/>
              </p:cNvSpPr>
              <p:nvPr/>
            </p:nvSpPr>
            <p:spPr bwMode="auto">
              <a:xfrm flipV="1">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Line 61"/>
              <p:cNvSpPr>
                <a:spLocks noChangeShapeType="1"/>
              </p:cNvSpPr>
              <p:nvPr/>
            </p:nvSpPr>
            <p:spPr bwMode="auto">
              <a:xfrm>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9" name="Group 62"/>
            <p:cNvGrpSpPr>
              <a:grpSpLocks/>
            </p:cNvGrpSpPr>
            <p:nvPr/>
          </p:nvGrpSpPr>
          <p:grpSpPr bwMode="auto">
            <a:xfrm>
              <a:off x="1442" y="3341"/>
              <a:ext cx="1059" cy="637"/>
              <a:chOff x="1492" y="3198"/>
              <a:chExt cx="1104" cy="664"/>
            </a:xfrm>
          </p:grpSpPr>
          <p:sp>
            <p:nvSpPr>
              <p:cNvPr id="108" name="Rectangle 63"/>
              <p:cNvSpPr>
                <a:spLocks noChangeArrowheads="1"/>
              </p:cNvSpPr>
              <p:nvPr/>
            </p:nvSpPr>
            <p:spPr bwMode="auto">
              <a:xfrm>
                <a:off x="1532" y="321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09" name="Text Box 64"/>
              <p:cNvSpPr txBox="1">
                <a:spLocks noChangeArrowheads="1"/>
              </p:cNvSpPr>
              <p:nvPr/>
            </p:nvSpPr>
            <p:spPr bwMode="auto">
              <a:xfrm>
                <a:off x="1801" y="3198"/>
                <a:ext cx="50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110" name="Text Box 65"/>
              <p:cNvSpPr txBox="1">
                <a:spLocks noChangeArrowheads="1"/>
              </p:cNvSpPr>
              <p:nvPr/>
            </p:nvSpPr>
            <p:spPr bwMode="auto">
              <a:xfrm>
                <a:off x="1492" y="3446"/>
                <a:ext cx="3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Coding</a:t>
                </a:r>
                <a:endParaRPr lang="en-US" altLang="zh-CN" sz="1800">
                  <a:latin typeface="Times New Roman" panose="02020603050405020304" pitchFamily="18" charset="0"/>
                  <a:cs typeface="Arial" panose="020B0604020202020204" pitchFamily="34" charset="0"/>
                </a:endParaRPr>
              </a:p>
            </p:txBody>
          </p:sp>
          <p:sp>
            <p:nvSpPr>
              <p:cNvPr id="111" name="Text Box 66"/>
              <p:cNvSpPr txBox="1">
                <a:spLocks noChangeArrowheads="1"/>
              </p:cNvSpPr>
              <p:nvPr/>
            </p:nvSpPr>
            <p:spPr bwMode="auto">
              <a:xfrm>
                <a:off x="1796" y="360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112" name="Text Box 67"/>
              <p:cNvSpPr txBox="1">
                <a:spLocks noChangeArrowheads="1"/>
              </p:cNvSpPr>
              <p:nvPr/>
            </p:nvSpPr>
            <p:spPr bwMode="auto">
              <a:xfrm>
                <a:off x="2098" y="3382"/>
                <a:ext cx="4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Inspection</a:t>
                </a:r>
                <a:endParaRPr lang="en-US" altLang="zh-CN" sz="1800">
                  <a:latin typeface="Times New Roman" panose="02020603050405020304" pitchFamily="18" charset="0"/>
                  <a:cs typeface="Arial" panose="020B0604020202020204" pitchFamily="34" charset="0"/>
                </a:endParaRPr>
              </a:p>
            </p:txBody>
          </p:sp>
          <p:sp>
            <p:nvSpPr>
              <p:cNvPr id="113" name="Line 68"/>
              <p:cNvSpPr>
                <a:spLocks noChangeShapeType="1"/>
              </p:cNvSpPr>
              <p:nvPr/>
            </p:nvSpPr>
            <p:spPr bwMode="auto">
              <a:xfrm flipV="1">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69"/>
              <p:cNvSpPr>
                <a:spLocks noChangeShapeType="1"/>
              </p:cNvSpPr>
              <p:nvPr/>
            </p:nvSpPr>
            <p:spPr bwMode="auto">
              <a:xfrm>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 name="Text Box 70"/>
            <p:cNvSpPr txBox="1">
              <a:spLocks noChangeArrowheads="1"/>
            </p:cNvSpPr>
            <p:nvPr/>
          </p:nvSpPr>
          <p:spPr bwMode="auto">
            <a:xfrm>
              <a:off x="2605" y="3391"/>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Unit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101" name="Line 71"/>
            <p:cNvSpPr>
              <a:spLocks noChangeShapeType="1"/>
            </p:cNvSpPr>
            <p:nvPr/>
          </p:nvSpPr>
          <p:spPr bwMode="auto">
            <a:xfrm>
              <a:off x="1785" y="2252"/>
              <a:ext cx="207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Text Box 72"/>
            <p:cNvSpPr txBox="1">
              <a:spLocks noChangeArrowheads="1"/>
            </p:cNvSpPr>
            <p:nvPr/>
          </p:nvSpPr>
          <p:spPr bwMode="auto">
            <a:xfrm>
              <a:off x="2513" y="2108"/>
              <a:ext cx="68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System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p>
          </p:txBody>
        </p:sp>
        <p:sp>
          <p:nvSpPr>
            <p:cNvPr id="103" name="Line 73"/>
            <p:cNvSpPr>
              <a:spLocks noChangeShapeType="1"/>
            </p:cNvSpPr>
            <p:nvPr/>
          </p:nvSpPr>
          <p:spPr bwMode="auto">
            <a:xfrm>
              <a:off x="2153" y="2989"/>
              <a:ext cx="1381"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Text Box 74"/>
            <p:cNvSpPr txBox="1">
              <a:spLocks noChangeArrowheads="1"/>
            </p:cNvSpPr>
            <p:nvPr/>
          </p:nvSpPr>
          <p:spPr bwMode="auto">
            <a:xfrm>
              <a:off x="2475" y="2839"/>
              <a:ext cx="83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Integration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105" name="Line 75"/>
            <p:cNvSpPr>
              <a:spLocks noChangeShapeType="1"/>
            </p:cNvSpPr>
            <p:nvPr/>
          </p:nvSpPr>
          <p:spPr bwMode="auto">
            <a:xfrm>
              <a:off x="1509" y="1562"/>
              <a:ext cx="271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Text Box 76"/>
            <p:cNvSpPr txBox="1">
              <a:spLocks noChangeArrowheads="1"/>
            </p:cNvSpPr>
            <p:nvPr/>
          </p:nvSpPr>
          <p:spPr bwMode="auto">
            <a:xfrm>
              <a:off x="2529" y="1419"/>
              <a:ext cx="65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Test Plan</a:t>
              </a:r>
            </a:p>
          </p:txBody>
        </p:sp>
        <p:sp>
          <p:nvSpPr>
            <p:cNvPr id="107" name="Rectangle 77"/>
            <p:cNvSpPr>
              <a:spLocks noChangeArrowheads="1"/>
            </p:cNvSpPr>
            <p:nvPr/>
          </p:nvSpPr>
          <p:spPr bwMode="auto">
            <a:xfrm>
              <a:off x="1417" y="3312"/>
              <a:ext cx="2900" cy="69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sp>
        <p:nvSpPr>
          <p:cNvPr id="150" name="矩形 149"/>
          <p:cNvSpPr/>
          <p:nvPr/>
        </p:nvSpPr>
        <p:spPr>
          <a:xfrm>
            <a:off x="55901" y="2828625"/>
            <a:ext cx="5297891" cy="3970318"/>
          </a:xfrm>
          <a:prstGeom prst="rect">
            <a:avLst/>
          </a:prstGeom>
        </p:spPr>
        <p:txBody>
          <a:bodyPr wrap="square">
            <a:spAutoFit/>
          </a:bodyPr>
          <a:lstStyle/>
          <a:p>
            <a:r>
              <a:rPr lang="en-IE" altLang="en-US" b="1" u="sng" dirty="0"/>
              <a:t>V-Model </a:t>
            </a:r>
            <a:r>
              <a:rPr lang="en-IE" altLang="en-US" b="1" u="sng" dirty="0" smtClean="0"/>
              <a:t>Documentation</a:t>
            </a:r>
          </a:p>
          <a:p>
            <a:endParaRPr lang="en-US" altLang="en-US" dirty="0" smtClean="0"/>
          </a:p>
          <a:p>
            <a:pPr marL="342900" indent="-342900">
              <a:buFont typeface="Wingdings" panose="05000000000000000000" pitchFamily="2" charset="2"/>
              <a:buChar char="ü"/>
            </a:pPr>
            <a:r>
              <a:rPr lang="en-US" altLang="en-US" dirty="0" smtClean="0"/>
              <a:t>the </a:t>
            </a:r>
            <a:r>
              <a:rPr lang="en-US" altLang="en-US" dirty="0"/>
              <a:t>User Requirements Specification</a:t>
            </a:r>
            <a:r>
              <a:rPr lang="en-US" altLang="en-US" dirty="0" smtClean="0"/>
              <a:t>.</a:t>
            </a:r>
          </a:p>
          <a:p>
            <a:pPr marL="342900" indent="-342900">
              <a:buFont typeface="Wingdings" panose="05000000000000000000" pitchFamily="2" charset="2"/>
              <a:buChar char="ü"/>
            </a:pPr>
            <a:r>
              <a:rPr lang="zh-CN" altLang="en-US" dirty="0" smtClean="0"/>
              <a:t>（</a:t>
            </a:r>
            <a:r>
              <a:rPr lang="en-US" altLang="zh-CN" dirty="0" smtClean="0"/>
              <a:t>URS</a:t>
            </a:r>
            <a:r>
              <a:rPr lang="zh-CN" altLang="en-US" dirty="0" smtClean="0"/>
              <a:t>）</a:t>
            </a: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r>
              <a:rPr lang="en-US" altLang="en-US" dirty="0" smtClean="0"/>
              <a:t>the </a:t>
            </a:r>
            <a:r>
              <a:rPr lang="en-US" altLang="en-US" dirty="0"/>
              <a:t>System Requirements </a:t>
            </a:r>
            <a:r>
              <a:rPr lang="en-US" altLang="en-US" dirty="0" smtClean="0"/>
              <a:t>Specification</a:t>
            </a:r>
          </a:p>
          <a:p>
            <a:pPr marL="342900" indent="-342900">
              <a:buFont typeface="Wingdings" panose="05000000000000000000" pitchFamily="2" charset="2"/>
              <a:buChar char="ü"/>
            </a:pPr>
            <a:r>
              <a:rPr lang="zh-CN" altLang="en-US" dirty="0" smtClean="0"/>
              <a:t>（</a:t>
            </a:r>
            <a:r>
              <a:rPr lang="en-US" altLang="zh-CN" dirty="0" smtClean="0"/>
              <a:t>SS</a:t>
            </a:r>
            <a:r>
              <a:rPr lang="zh-CN" altLang="en-US" dirty="0" smtClean="0"/>
              <a:t>）</a:t>
            </a: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r>
              <a:rPr lang="en-US" altLang="en-US" dirty="0" smtClean="0"/>
              <a:t>the </a:t>
            </a:r>
            <a:r>
              <a:rPr lang="en-US" altLang="en-US" dirty="0"/>
              <a:t>System Design Specifications, </a:t>
            </a:r>
            <a:endParaRPr lang="en-US" altLang="en-US" dirty="0" smtClean="0"/>
          </a:p>
          <a:p>
            <a:pPr marL="342900" indent="-342900">
              <a:buFont typeface="Wingdings" panose="05000000000000000000" pitchFamily="2" charset="2"/>
              <a:buChar char="ü"/>
            </a:pPr>
            <a:r>
              <a:rPr lang="zh-CN" altLang="en-US" dirty="0" smtClean="0"/>
              <a:t>（</a:t>
            </a:r>
            <a:r>
              <a:rPr lang="en-US" altLang="zh-CN" dirty="0" smtClean="0"/>
              <a:t>SDS</a:t>
            </a:r>
            <a:r>
              <a:rPr lang="zh-CN" altLang="en-US" dirty="0" smtClean="0"/>
              <a:t>）</a:t>
            </a:r>
            <a:endParaRPr lang="en-US" altLang="en-US" dirty="0" smtClean="0"/>
          </a:p>
          <a:p>
            <a:pPr marL="342900" indent="-342900">
              <a:buFont typeface="Wingdings" panose="05000000000000000000" pitchFamily="2" charset="2"/>
              <a:buChar char="ü"/>
            </a:pPr>
            <a:endParaRPr lang="en-US" altLang="en-US" dirty="0" smtClean="0"/>
          </a:p>
          <a:p>
            <a:pPr marL="342900" indent="-342900">
              <a:buFont typeface="Wingdings" panose="05000000000000000000" pitchFamily="2" charset="2"/>
              <a:buChar char="ü"/>
            </a:pPr>
            <a:r>
              <a:rPr lang="en-US" altLang="en-US" dirty="0" smtClean="0"/>
              <a:t>Detailed </a:t>
            </a:r>
            <a:r>
              <a:rPr lang="en-US" altLang="en-US" dirty="0"/>
              <a:t>Design Specifications, </a:t>
            </a:r>
            <a:endParaRPr lang="en-US" altLang="en-US" dirty="0" smtClean="0"/>
          </a:p>
          <a:p>
            <a:pPr marL="342900" indent="-342900">
              <a:buFont typeface="Wingdings" panose="05000000000000000000" pitchFamily="2" charset="2"/>
              <a:buChar char="ü"/>
            </a:pPr>
            <a:r>
              <a:rPr lang="zh-CN" altLang="en-US" dirty="0" smtClean="0"/>
              <a:t>（</a:t>
            </a:r>
            <a:r>
              <a:rPr lang="en-US" altLang="zh-CN" dirty="0" smtClean="0"/>
              <a:t>DDS</a:t>
            </a:r>
            <a:r>
              <a:rPr lang="zh-CN" altLang="en-US" dirty="0" smtClean="0"/>
              <a:t>）</a:t>
            </a:r>
            <a:endParaRPr lang="en-US" altLang="en-US" dirty="0"/>
          </a:p>
        </p:txBody>
      </p:sp>
      <p:sp>
        <p:nvSpPr>
          <p:cNvPr id="151" name="下箭头 150"/>
          <p:cNvSpPr/>
          <p:nvPr/>
        </p:nvSpPr>
        <p:spPr>
          <a:xfrm rot="4155808">
            <a:off x="5423335" y="1410374"/>
            <a:ext cx="449604" cy="3467935"/>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2" name="下箭头 151"/>
          <p:cNvSpPr/>
          <p:nvPr/>
        </p:nvSpPr>
        <p:spPr>
          <a:xfrm rot="4155808">
            <a:off x="5499296" y="2396895"/>
            <a:ext cx="449604" cy="3174392"/>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3" name="下箭头 152"/>
          <p:cNvSpPr/>
          <p:nvPr/>
        </p:nvSpPr>
        <p:spPr>
          <a:xfrm rot="4155808">
            <a:off x="5212534" y="3414460"/>
            <a:ext cx="449604" cy="3174392"/>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4" name="下箭头 153"/>
          <p:cNvSpPr/>
          <p:nvPr/>
        </p:nvSpPr>
        <p:spPr>
          <a:xfrm rot="4155808">
            <a:off x="5336953" y="4073560"/>
            <a:ext cx="449604" cy="3620242"/>
          </a:xfrm>
          <a:prstGeom prst="downArrow">
            <a:avLst>
              <a:gd name="adj1" fmla="val 19009"/>
              <a:gd name="adj2"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5" name="椭圆 154"/>
          <p:cNvSpPr/>
          <p:nvPr/>
        </p:nvSpPr>
        <p:spPr>
          <a:xfrm>
            <a:off x="3741729" y="1839136"/>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4283524" y="3026195"/>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808778" y="4154971"/>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5297750" y="5270047"/>
            <a:ext cx="644856" cy="6155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8226001" y="5234933"/>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742128" y="4180433"/>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213670" y="3045636"/>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889114" y="1871431"/>
            <a:ext cx="644856" cy="615520"/>
          </a:xfrm>
          <a:prstGeom prst="ellipse">
            <a:avLst/>
          </a:prstGeom>
          <a:noFill/>
          <a:ln w="412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397312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anim calcmode="lin" valueType="num">
                                      <p:cBhvr>
                                        <p:cTn id="8" dur="1000" fill="hold"/>
                                        <p:tgtEl>
                                          <p:spTgt spid="151"/>
                                        </p:tgtEl>
                                        <p:attrNameLst>
                                          <p:attrName>ppt_x</p:attrName>
                                        </p:attrNameLst>
                                      </p:cBhvr>
                                      <p:tavLst>
                                        <p:tav tm="0">
                                          <p:val>
                                            <p:strVal val="#ppt_x"/>
                                          </p:val>
                                        </p:tav>
                                        <p:tav tm="100000">
                                          <p:val>
                                            <p:strVal val="#ppt_x"/>
                                          </p:val>
                                        </p:tav>
                                      </p:tavLst>
                                    </p:anim>
                                    <p:anim calcmode="lin" valueType="num">
                                      <p:cBhvr>
                                        <p:cTn id="9" dur="1000" fill="hold"/>
                                        <p:tgtEl>
                                          <p:spTgt spid="1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1000"/>
                                        <p:tgtEl>
                                          <p:spTgt spid="152"/>
                                        </p:tgtEl>
                                      </p:cBhvr>
                                    </p:animEffect>
                                    <p:anim calcmode="lin" valueType="num">
                                      <p:cBhvr>
                                        <p:cTn id="13" dur="1000" fill="hold"/>
                                        <p:tgtEl>
                                          <p:spTgt spid="152"/>
                                        </p:tgtEl>
                                        <p:attrNameLst>
                                          <p:attrName>ppt_x</p:attrName>
                                        </p:attrNameLst>
                                      </p:cBhvr>
                                      <p:tavLst>
                                        <p:tav tm="0">
                                          <p:val>
                                            <p:strVal val="#ppt_x"/>
                                          </p:val>
                                        </p:tav>
                                        <p:tav tm="100000">
                                          <p:val>
                                            <p:strVal val="#ppt_x"/>
                                          </p:val>
                                        </p:tav>
                                      </p:tavLst>
                                    </p:anim>
                                    <p:anim calcmode="lin" valueType="num">
                                      <p:cBhvr>
                                        <p:cTn id="14" dur="1000" fill="hold"/>
                                        <p:tgtEl>
                                          <p:spTgt spid="15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1000"/>
                                        <p:tgtEl>
                                          <p:spTgt spid="153"/>
                                        </p:tgtEl>
                                      </p:cBhvr>
                                    </p:animEffect>
                                    <p:anim calcmode="lin" valueType="num">
                                      <p:cBhvr>
                                        <p:cTn id="18" dur="1000" fill="hold"/>
                                        <p:tgtEl>
                                          <p:spTgt spid="153"/>
                                        </p:tgtEl>
                                        <p:attrNameLst>
                                          <p:attrName>ppt_x</p:attrName>
                                        </p:attrNameLst>
                                      </p:cBhvr>
                                      <p:tavLst>
                                        <p:tav tm="0">
                                          <p:val>
                                            <p:strVal val="#ppt_x"/>
                                          </p:val>
                                        </p:tav>
                                        <p:tav tm="100000">
                                          <p:val>
                                            <p:strVal val="#ppt_x"/>
                                          </p:val>
                                        </p:tav>
                                      </p:tavLst>
                                    </p:anim>
                                    <p:anim calcmode="lin" valueType="num">
                                      <p:cBhvr>
                                        <p:cTn id="19" dur="1000" fill="hold"/>
                                        <p:tgtEl>
                                          <p:spTgt spid="15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1000"/>
                                        <p:tgtEl>
                                          <p:spTgt spid="154"/>
                                        </p:tgtEl>
                                      </p:cBhvr>
                                    </p:animEffect>
                                    <p:anim calcmode="lin" valueType="num">
                                      <p:cBhvr>
                                        <p:cTn id="23" dur="1000" fill="hold"/>
                                        <p:tgtEl>
                                          <p:spTgt spid="154"/>
                                        </p:tgtEl>
                                        <p:attrNameLst>
                                          <p:attrName>ppt_x</p:attrName>
                                        </p:attrNameLst>
                                      </p:cBhvr>
                                      <p:tavLst>
                                        <p:tav tm="0">
                                          <p:val>
                                            <p:strVal val="#ppt_x"/>
                                          </p:val>
                                        </p:tav>
                                        <p:tav tm="100000">
                                          <p:val>
                                            <p:strVal val="#ppt_x"/>
                                          </p:val>
                                        </p:tav>
                                      </p:tavLst>
                                    </p:anim>
                                    <p:anim calcmode="lin" valueType="num">
                                      <p:cBhvr>
                                        <p:cTn id="24" dur="1000" fill="hold"/>
                                        <p:tgtEl>
                                          <p:spTgt spid="15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5"/>
                                        </p:tgtEl>
                                        <p:attrNameLst>
                                          <p:attrName>style.visibility</p:attrName>
                                        </p:attrNameLst>
                                      </p:cBhvr>
                                      <p:to>
                                        <p:strVal val="visible"/>
                                      </p:to>
                                    </p:set>
                                    <p:animEffect transition="in" filter="barn(inVertical)">
                                      <p:cBhvr>
                                        <p:cTn id="29" dur="500"/>
                                        <p:tgtEl>
                                          <p:spTgt spid="15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barn(inVertical)">
                                      <p:cBhvr>
                                        <p:cTn id="32" dur="500"/>
                                        <p:tgtEl>
                                          <p:spTgt spid="156"/>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57"/>
                                        </p:tgtEl>
                                        <p:attrNameLst>
                                          <p:attrName>style.visibility</p:attrName>
                                        </p:attrNameLst>
                                      </p:cBhvr>
                                      <p:to>
                                        <p:strVal val="visible"/>
                                      </p:to>
                                    </p:set>
                                    <p:animEffect transition="in" filter="barn(inVertical)">
                                      <p:cBhvr>
                                        <p:cTn id="35" dur="500"/>
                                        <p:tgtEl>
                                          <p:spTgt spid="15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58"/>
                                        </p:tgtEl>
                                        <p:attrNameLst>
                                          <p:attrName>style.visibility</p:attrName>
                                        </p:attrNameLst>
                                      </p:cBhvr>
                                      <p:to>
                                        <p:strVal val="visible"/>
                                      </p:to>
                                    </p:set>
                                    <p:animEffect transition="in" filter="barn(inVertical)">
                                      <p:cBhvr>
                                        <p:cTn id="38" dur="500"/>
                                        <p:tgtEl>
                                          <p:spTgt spid="158"/>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62"/>
                                        </p:tgtEl>
                                        <p:attrNameLst>
                                          <p:attrName>style.visibility</p:attrName>
                                        </p:attrNameLst>
                                      </p:cBhvr>
                                      <p:to>
                                        <p:strVal val="visible"/>
                                      </p:to>
                                    </p:set>
                                    <p:animEffect transition="in" filter="wheel(1)">
                                      <p:cBhvr>
                                        <p:cTn id="43" dur="2000"/>
                                        <p:tgtEl>
                                          <p:spTgt spid="162"/>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wheel(1)">
                                      <p:cBhvr>
                                        <p:cTn id="46" dur="2000"/>
                                        <p:tgtEl>
                                          <p:spTgt spid="161"/>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160"/>
                                        </p:tgtEl>
                                        <p:attrNameLst>
                                          <p:attrName>style.visibility</p:attrName>
                                        </p:attrNameLst>
                                      </p:cBhvr>
                                      <p:to>
                                        <p:strVal val="visible"/>
                                      </p:to>
                                    </p:set>
                                    <p:animEffect transition="in" filter="wheel(1)">
                                      <p:cBhvr>
                                        <p:cTn id="49" dur="2000"/>
                                        <p:tgtEl>
                                          <p:spTgt spid="160"/>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59"/>
                                        </p:tgtEl>
                                        <p:attrNameLst>
                                          <p:attrName>style.visibility</p:attrName>
                                        </p:attrNameLst>
                                      </p:cBhvr>
                                      <p:to>
                                        <p:strVal val="visible"/>
                                      </p:to>
                                    </p:set>
                                    <p:animEffect transition="in" filter="wheel(1)">
                                      <p:cBhvr>
                                        <p:cTn id="52" dur="2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altLang="en-US" smtClean="0"/>
              <a:t>V-Model Documentation</a:t>
            </a:r>
            <a:endParaRPr lang="en-US" altLang="en-US" smtClean="0"/>
          </a:p>
        </p:txBody>
      </p:sp>
      <p:sp>
        <p:nvSpPr>
          <p:cNvPr id="19459" name="Rectangle 3"/>
          <p:cNvSpPr>
            <a:spLocks noGrp="1" noChangeArrowheads="1"/>
          </p:cNvSpPr>
          <p:nvPr>
            <p:ph type="body" idx="1"/>
          </p:nvPr>
        </p:nvSpPr>
        <p:spPr/>
        <p:txBody>
          <a:bodyPr/>
          <a:lstStyle/>
          <a:p>
            <a:pPr eaLnBrk="1" hangingPunct="1">
              <a:lnSpc>
                <a:spcPct val="80000"/>
              </a:lnSpc>
            </a:pPr>
            <a:r>
              <a:rPr lang="en-US" altLang="en-US" sz="2000"/>
              <a:t>Requirements Gathering produces the User Requirements Specification (URS), which is both the input to Analysis, and the basis for Acceptance Testing.</a:t>
            </a:r>
          </a:p>
          <a:p>
            <a:pPr eaLnBrk="1" hangingPunct="1">
              <a:lnSpc>
                <a:spcPct val="80000"/>
              </a:lnSpc>
            </a:pPr>
            <a:endParaRPr lang="en-US" altLang="en-US" sz="2000"/>
          </a:p>
          <a:p>
            <a:pPr eaLnBrk="1" hangingPunct="1">
              <a:lnSpc>
                <a:spcPct val="80000"/>
              </a:lnSpc>
            </a:pPr>
            <a:r>
              <a:rPr lang="en-US" altLang="en-US" sz="2000"/>
              <a:t>Analysis produces the System Specification (SS) – also know as the Software Requirements Specification (SRS) – which is both the input for Software Design, and the basis for System Testing.</a:t>
            </a:r>
          </a:p>
          <a:p>
            <a:pPr eaLnBrk="1" hangingPunct="1">
              <a:lnSpc>
                <a:spcPct val="80000"/>
              </a:lnSpc>
            </a:pPr>
            <a:endParaRPr lang="en-US" altLang="en-US" sz="2000"/>
          </a:p>
          <a:p>
            <a:pPr eaLnBrk="1" hangingPunct="1">
              <a:lnSpc>
                <a:spcPct val="80000"/>
              </a:lnSpc>
            </a:pPr>
            <a:r>
              <a:rPr lang="en-US" altLang="en-US" sz="2000"/>
              <a:t>Design produces the System Design Specification (SDS), which is both the input for the detailed Specification phase, and the basis for Integration Testing.</a:t>
            </a:r>
          </a:p>
          <a:p>
            <a:pPr eaLnBrk="1" hangingPunct="1">
              <a:lnSpc>
                <a:spcPct val="80000"/>
              </a:lnSpc>
            </a:pPr>
            <a:endParaRPr lang="en-US" altLang="en-US" sz="2000"/>
          </a:p>
          <a:p>
            <a:pPr eaLnBrk="1" hangingPunct="1">
              <a:lnSpc>
                <a:spcPct val="80000"/>
              </a:lnSpc>
            </a:pPr>
            <a:r>
              <a:rPr lang="en-US" altLang="en-US" sz="2000"/>
              <a:t>The Specification activity produces the Detailed Design Specifications (DDS), which are both used to write the code, and also are the basis for Unit Testing.</a:t>
            </a:r>
          </a:p>
        </p:txBody>
      </p:sp>
    </p:spTree>
    <p:extLst>
      <p:ext uri="{BB962C8B-B14F-4D97-AF65-F5344CB8AC3E}">
        <p14:creationId xmlns:p14="http://schemas.microsoft.com/office/powerpoint/2010/main" val="3584726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IE" altLang="en-US" smtClean="0"/>
              <a:t>V-Model Documentation</a:t>
            </a:r>
            <a:endParaRPr lang="en-US" altLang="en-US" smtClean="0"/>
          </a:p>
        </p:txBody>
      </p:sp>
      <p:sp>
        <p:nvSpPr>
          <p:cNvPr id="18435" name="Rectangle 3"/>
          <p:cNvSpPr>
            <a:spLocks noGrp="1" noChangeArrowheads="1"/>
          </p:cNvSpPr>
          <p:nvPr>
            <p:ph type="body" idx="1"/>
          </p:nvPr>
        </p:nvSpPr>
        <p:spPr/>
        <p:txBody>
          <a:bodyPr/>
          <a:lstStyle/>
          <a:p>
            <a:pPr eaLnBrk="1" hangingPunct="1"/>
            <a:r>
              <a:rPr lang="en-US" altLang="en-US" dirty="0" smtClean="0"/>
              <a:t>Each document produced is associated with pairs of phases in the model. </a:t>
            </a:r>
          </a:p>
          <a:p>
            <a:pPr eaLnBrk="1" hangingPunct="1"/>
            <a:endParaRPr lang="en-US" altLang="en-US" dirty="0" smtClean="0"/>
          </a:p>
          <a:p>
            <a:pPr eaLnBrk="1" hangingPunct="1"/>
            <a:r>
              <a:rPr lang="en-US" altLang="en-US" dirty="0" smtClean="0"/>
              <a:t>These are the </a:t>
            </a:r>
          </a:p>
          <a:p>
            <a:pPr lvl="1" eaLnBrk="1" hangingPunct="1"/>
            <a:r>
              <a:rPr lang="en-US" altLang="en-US" dirty="0" smtClean="0"/>
              <a:t>(a) Detailed Design Specifications, </a:t>
            </a:r>
          </a:p>
          <a:p>
            <a:pPr lvl="1" eaLnBrk="1" hangingPunct="1"/>
            <a:r>
              <a:rPr lang="en-US" altLang="en-US" dirty="0" smtClean="0"/>
              <a:t>(b) the System Design Specifications, </a:t>
            </a:r>
          </a:p>
          <a:p>
            <a:pPr lvl="1" eaLnBrk="1" hangingPunct="1"/>
            <a:r>
              <a:rPr lang="en-US" altLang="en-US" dirty="0" smtClean="0"/>
              <a:t>(c) the System Requirements Specification, </a:t>
            </a:r>
          </a:p>
          <a:p>
            <a:pPr lvl="1" eaLnBrk="1" hangingPunct="1"/>
            <a:r>
              <a:rPr lang="en-US" altLang="en-US" dirty="0" smtClean="0"/>
              <a:t>(d) the User Requirements Specification.</a:t>
            </a:r>
          </a:p>
        </p:txBody>
      </p:sp>
    </p:spTree>
    <p:extLst>
      <p:ext uri="{BB962C8B-B14F-4D97-AF65-F5344CB8AC3E}">
        <p14:creationId xmlns:p14="http://schemas.microsoft.com/office/powerpoint/2010/main" val="376545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altLang="en-US" smtClean="0"/>
              <a:t>V-model Advantages</a:t>
            </a:r>
            <a:endParaRPr lang="en-US" altLang="en-US" smtClean="0"/>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400"/>
              <a:t>It is simple and easy to manage due to the rigidity of the model, </a:t>
            </a:r>
          </a:p>
          <a:p>
            <a:pPr eaLnBrk="1" hangingPunct="1">
              <a:lnSpc>
                <a:spcPct val="90000"/>
              </a:lnSpc>
            </a:pPr>
            <a:endParaRPr lang="en-US" altLang="en-US" sz="2400"/>
          </a:p>
          <a:p>
            <a:pPr eaLnBrk="1" hangingPunct="1">
              <a:lnSpc>
                <a:spcPct val="90000"/>
              </a:lnSpc>
            </a:pPr>
            <a:r>
              <a:rPr lang="en-US" altLang="en-US" sz="2400"/>
              <a:t>It encourages Verification and Validation at all phases:</a:t>
            </a:r>
          </a:p>
          <a:p>
            <a:pPr eaLnBrk="1" hangingPunct="1">
              <a:lnSpc>
                <a:spcPct val="90000"/>
              </a:lnSpc>
            </a:pPr>
            <a:endParaRPr lang="en-US" altLang="en-US" sz="2400"/>
          </a:p>
          <a:p>
            <a:pPr eaLnBrk="1" hangingPunct="1">
              <a:lnSpc>
                <a:spcPct val="90000"/>
              </a:lnSpc>
            </a:pPr>
            <a:r>
              <a:rPr lang="en-US" altLang="en-US" sz="2400"/>
              <a:t>Each phase has specific deliverables and a review process. </a:t>
            </a:r>
          </a:p>
          <a:p>
            <a:pPr eaLnBrk="1" hangingPunct="1">
              <a:lnSpc>
                <a:spcPct val="90000"/>
              </a:lnSpc>
            </a:pPr>
            <a:endParaRPr lang="en-US" altLang="en-US" sz="2400"/>
          </a:p>
          <a:p>
            <a:pPr eaLnBrk="1" hangingPunct="1">
              <a:lnSpc>
                <a:spcPct val="90000"/>
              </a:lnSpc>
            </a:pPr>
            <a:r>
              <a:rPr lang="en-US" altLang="en-US" sz="2400"/>
              <a:t>It gives equal weight to testing alongside development rather than treating it as an afterthought. </a:t>
            </a:r>
          </a:p>
        </p:txBody>
      </p:sp>
    </p:spTree>
    <p:extLst>
      <p:ext uri="{BB962C8B-B14F-4D97-AF65-F5344CB8AC3E}">
        <p14:creationId xmlns:p14="http://schemas.microsoft.com/office/powerpoint/2010/main" val="3700367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IE" altLang="en-US" smtClean="0"/>
              <a:t>V-model Disadvantages</a:t>
            </a:r>
            <a:endParaRPr lang="en-US" altLang="en-US" smtClean="0"/>
          </a:p>
        </p:txBody>
      </p:sp>
      <p:sp>
        <p:nvSpPr>
          <p:cNvPr id="22531" name="Rectangle 3"/>
          <p:cNvSpPr>
            <a:spLocks noGrp="1" noChangeArrowheads="1"/>
          </p:cNvSpPr>
          <p:nvPr>
            <p:ph type="body" idx="1"/>
          </p:nvPr>
        </p:nvSpPr>
        <p:spPr/>
        <p:txBody>
          <a:bodyPr/>
          <a:lstStyle/>
          <a:p>
            <a:pPr eaLnBrk="1" hangingPunct="1"/>
            <a:r>
              <a:rPr lang="en-US" altLang="en-US"/>
              <a:t>Its disadvantages are that similarly to the Waterfall model there is no working software produced until late during the life cycle</a:t>
            </a:r>
          </a:p>
          <a:p>
            <a:pPr eaLnBrk="1" hangingPunct="1"/>
            <a:endParaRPr lang="en-US" altLang="en-US"/>
          </a:p>
          <a:p>
            <a:pPr eaLnBrk="1" hangingPunct="1"/>
            <a:r>
              <a:rPr lang="en-US" altLang="en-US"/>
              <a:t>It is unsuitable where the requirements are at a moderate to high risk of changing. </a:t>
            </a:r>
          </a:p>
          <a:p>
            <a:pPr eaLnBrk="1" hangingPunct="1"/>
            <a:endParaRPr lang="en-US" altLang="en-US"/>
          </a:p>
          <a:p>
            <a:pPr eaLnBrk="1" hangingPunct="1"/>
            <a:r>
              <a:rPr lang="en-US" altLang="en-US"/>
              <a:t>It has been suggested too that it is a poor model for long, complex and object-oriented projects</a:t>
            </a:r>
          </a:p>
          <a:p>
            <a:pPr eaLnBrk="1" hangingPunct="1"/>
            <a:endParaRPr lang="en-US" altLang="en-US"/>
          </a:p>
        </p:txBody>
      </p:sp>
    </p:spTree>
    <p:extLst>
      <p:ext uri="{BB962C8B-B14F-4D97-AF65-F5344CB8AC3E}">
        <p14:creationId xmlns:p14="http://schemas.microsoft.com/office/powerpoint/2010/main" val="795663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431800" y="341300"/>
            <a:ext cx="8229600" cy="838200"/>
          </a:xfrm>
        </p:spPr>
        <p:txBody>
          <a:bodyPr>
            <a:normAutofit/>
          </a:bodyPr>
          <a:lstStyle/>
          <a:p>
            <a:r>
              <a:rPr lang="en-US" altLang="zh-CN" sz="3600" dirty="0" smtClean="0">
                <a:ea typeface="宋体" panose="02010600030101010101" pitchFamily="2" charset="-122"/>
              </a:rPr>
              <a:t>Scrum:</a:t>
            </a:r>
            <a:r>
              <a:rPr lang="zh-CN" altLang="en-US" sz="3600" dirty="0" smtClean="0">
                <a:ea typeface="宋体" panose="02010600030101010101" pitchFamily="2" charset="-122"/>
              </a:rPr>
              <a:t>敏捷开发的一个增量</a:t>
            </a:r>
            <a:endParaRPr lang="en-US" altLang="zh-CN" sz="3600" dirty="0" smtClean="0">
              <a:ea typeface="宋体" panose="02010600030101010101" pitchFamily="2" charset="-122"/>
            </a:endParaRPr>
          </a:p>
        </p:txBody>
      </p:sp>
      <p:pic>
        <p:nvPicPr>
          <p:cNvPr id="61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946" y="180463"/>
            <a:ext cx="6107154" cy="33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內容版面配置區 2"/>
          <p:cNvSpPr>
            <a:spLocks noGrp="1"/>
          </p:cNvSpPr>
          <p:nvPr>
            <p:ph idx="1"/>
          </p:nvPr>
        </p:nvSpPr>
        <p:spPr>
          <a:xfrm>
            <a:off x="431800" y="4615007"/>
            <a:ext cx="10515600" cy="1721139"/>
          </a:xfrm>
        </p:spPr>
        <p:txBody>
          <a:bodyPr>
            <a:normAutofit/>
          </a:bodyPr>
          <a:lstStyle/>
          <a:p>
            <a:r>
              <a:rPr lang="en-US" altLang="zh-CN" dirty="0" smtClean="0"/>
              <a:t>Backlog</a:t>
            </a:r>
          </a:p>
          <a:p>
            <a:r>
              <a:rPr lang="en-US" altLang="zh-CN" dirty="0" smtClean="0"/>
              <a:t>Sprint</a:t>
            </a:r>
          </a:p>
          <a:p>
            <a:r>
              <a:rPr lang="en-US" altLang="zh-CN" dirty="0" smtClean="0"/>
              <a:t>Product increment</a:t>
            </a:r>
            <a:endParaRPr lang="zh-CN" altLang="en-US" dirty="0" smtClean="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05183" y="3749645"/>
            <a:ext cx="5866679" cy="2695109"/>
          </a:xfrm>
          <a:prstGeom prst="rect">
            <a:avLst/>
          </a:prstGeom>
          <a:noFill/>
        </p:spPr>
      </p:pic>
      <p:sp>
        <p:nvSpPr>
          <p:cNvPr id="2" name="右箭头 1"/>
          <p:cNvSpPr/>
          <p:nvPr/>
        </p:nvSpPr>
        <p:spPr>
          <a:xfrm rot="1855924">
            <a:off x="7061021" y="4651333"/>
            <a:ext cx="2290176" cy="623276"/>
          </a:xfrm>
          <a:prstGeom prst="rightArrow">
            <a:avLst>
              <a:gd name="adj1" fmla="val 27449"/>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433245" y="1353705"/>
            <a:ext cx="5451701" cy="2789988"/>
          </a:xfrm>
          <a:prstGeom prst="rect">
            <a:avLst/>
          </a:prstGeom>
        </p:spPr>
      </p:pic>
    </p:spTree>
    <p:extLst>
      <p:ext uri="{BB962C8B-B14F-4D97-AF65-F5344CB8AC3E}">
        <p14:creationId xmlns:p14="http://schemas.microsoft.com/office/powerpoint/2010/main" val="4029290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zh-CN" altLang="en-US" smtClean="0">
                <a:ea typeface="宋体" panose="02010600030101010101" pitchFamily="2" charset="-122"/>
              </a:rPr>
              <a:t>什么是质量</a:t>
            </a:r>
            <a:endParaRPr lang="en-US" altLang="zh-CN" smtClean="0">
              <a:ea typeface="宋体" panose="02010600030101010101" pitchFamily="2" charset="-122"/>
            </a:endParaRP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06664"/>
            <a:ext cx="44958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14463"/>
            <a:ext cx="411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p:cNvPr>
          <p:cNvSpPr txBox="1">
            <a:spLocks noChangeArrowheads="1"/>
          </p:cNvSpPr>
          <p:nvPr/>
        </p:nvSpPr>
        <p:spPr>
          <a:xfrm>
            <a:off x="1981200" y="1403294"/>
            <a:ext cx="3714750" cy="481012"/>
          </a:xfrm>
          <a:prstGeom prst="rect">
            <a:avLst/>
          </a:prstGeom>
          <a:ln>
            <a:noFill/>
          </a:ln>
        </p:spPr>
        <p:style>
          <a:lnRef idx="1">
            <a:schemeClr val="dk1"/>
          </a:lnRef>
          <a:fillRef idx="2">
            <a:schemeClr val="dk1"/>
          </a:fillRef>
          <a:effectRef idx="1">
            <a:schemeClr val="dk1"/>
          </a:effectRef>
          <a:fontRef idx="minor">
            <a:schemeClr val="dk1"/>
          </a:fontRef>
        </p:style>
        <p:txBody>
          <a:bodyPr>
            <a:normAutofit/>
          </a:bodyPr>
          <a:lstStyle/>
          <a:p>
            <a:pPr marL="342900" indent="-342900" algn="ctr">
              <a:spcBef>
                <a:spcPct val="20000"/>
              </a:spcBef>
              <a:defRPr/>
            </a:pPr>
            <a:r>
              <a:rPr lang="en-US" altLang="zh-CN" sz="2400" dirty="0">
                <a:solidFill>
                  <a:schemeClr val="tx1"/>
                </a:solidFill>
                <a:latin typeface="Arial" charset="0"/>
              </a:rPr>
              <a:t>McCall’s Quality Model</a:t>
            </a:r>
          </a:p>
        </p:txBody>
      </p:sp>
    </p:spTree>
    <p:extLst>
      <p:ext uri="{BB962C8B-B14F-4D97-AF65-F5344CB8AC3E}">
        <p14:creationId xmlns:p14="http://schemas.microsoft.com/office/powerpoint/2010/main" val="1533320581"/>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8248" y="1403595"/>
            <a:ext cx="10515600" cy="4351338"/>
          </a:xfrm>
        </p:spPr>
        <p:txBody>
          <a:bodyPr/>
          <a:lstStyle/>
          <a:p>
            <a:r>
              <a:rPr lang="en-US" altLang="zh-CN" dirty="0"/>
              <a:t>The QA’s job on the business analysis task are: 1) help business analyst to make the requirement document and test the requirement from the logic aspect; 2) do the team working, knowledge sharing, training, and communication to keep the team’s understanding of the requirement is on the same line.</a:t>
            </a:r>
          </a:p>
          <a:p>
            <a:r>
              <a:rPr lang="en-US" altLang="zh-CN" dirty="0"/>
              <a:t>The QA’s job on the release candidate submission are do the test analysis and finish the report in order to answer the question whether or not the increment of this sprint is qualified to be released to the product environment and supply service to the end user.</a:t>
            </a:r>
            <a:endParaRPr lang="zh-CN" altLang="en-US" dirty="0"/>
          </a:p>
          <a:p>
            <a:endParaRPr lang="zh-CN" altLang="en-US" dirty="0"/>
          </a:p>
        </p:txBody>
      </p:sp>
    </p:spTree>
    <p:extLst>
      <p:ext uri="{BB962C8B-B14F-4D97-AF65-F5344CB8AC3E}">
        <p14:creationId xmlns:p14="http://schemas.microsoft.com/office/powerpoint/2010/main" val="209686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981200" y="609600"/>
            <a:ext cx="8229600" cy="838200"/>
          </a:xfrm>
        </p:spPr>
        <p:txBody>
          <a:bodyPr/>
          <a:lstStyle/>
          <a:p>
            <a:r>
              <a:rPr lang="en-US" altLang="zh-CN" smtClean="0">
                <a:ea typeface="宋体" panose="02010600030101010101" pitchFamily="2" charset="-122"/>
              </a:rPr>
              <a:t>4</a:t>
            </a:r>
            <a:r>
              <a:rPr lang="zh-CN" altLang="en-US" smtClean="0">
                <a:ea typeface="宋体" panose="02010600030101010101" pitchFamily="2" charset="-122"/>
              </a:rPr>
              <a:t>，统一过程</a:t>
            </a:r>
            <a:r>
              <a:rPr lang="en-US" altLang="zh-CN" smtClean="0">
                <a:ea typeface="宋体" panose="02010600030101010101" pitchFamily="2" charset="-122"/>
              </a:rPr>
              <a:t>UP</a:t>
            </a:r>
          </a:p>
        </p:txBody>
      </p:sp>
      <p:pic>
        <p:nvPicPr>
          <p:cNvPr id="58371" name="Picture 5" descr="rup_fundamentals_slide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7696200"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88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7717" y="1202628"/>
            <a:ext cx="10515600" cy="4351338"/>
          </a:xfrm>
        </p:spPr>
        <p:txBody>
          <a:bodyPr>
            <a:noAutofit/>
          </a:bodyPr>
          <a:lstStyle/>
          <a:p>
            <a:r>
              <a:rPr lang="zh-CN" altLang="en-US" dirty="0"/>
              <a:t>统一过程就是在软件生命周期过程中以用例为驱动、构架为中心来进行一次一次的增量式的迭代，每次迭代都是以上一次迭代为基础并生成包括构件的源代码体、需求说明、测试用例等的制品。每次的迭代又具体分为四个阶段：初始、细化、提交和转移，而在每个阶段又分为多个工作流：需求、分析、设计、实现和测试等。统一过程模型是基于面向对象方法和</a:t>
            </a:r>
            <a:r>
              <a:rPr lang="en-US" altLang="zh-CN" dirty="0"/>
              <a:t>UML</a:t>
            </a:r>
            <a:r>
              <a:rPr lang="zh-CN" altLang="en-US" dirty="0"/>
              <a:t>统一建模语言的，用这种方法论来指导软件开发主要可以解决两个问题：</a:t>
            </a:r>
          </a:p>
          <a:p>
            <a:r>
              <a:rPr lang="zh-CN" altLang="en-US" dirty="0"/>
              <a:t>软件复用问题</a:t>
            </a:r>
          </a:p>
          <a:p>
            <a:r>
              <a:rPr lang="zh-CN" altLang="en-US" dirty="0"/>
              <a:t>需求变化问题</a:t>
            </a:r>
            <a:r>
              <a:rPr lang="zh-CN" altLang="en-US" dirty="0" smtClean="0"/>
              <a:t>。</a:t>
            </a:r>
            <a:endParaRPr lang="en-US" altLang="zh-CN" dirty="0" smtClean="0"/>
          </a:p>
          <a:p>
            <a:r>
              <a:rPr lang="zh-CN" altLang="en-US" b="1" dirty="0"/>
              <a:t>统一过程是用例驱动</a:t>
            </a:r>
            <a:r>
              <a:rPr lang="zh-CN" altLang="en-US" b="1" dirty="0" smtClean="0"/>
              <a:t>的</a:t>
            </a:r>
            <a:endParaRPr lang="en-US" altLang="zh-CN" b="1" dirty="0" smtClean="0"/>
          </a:p>
          <a:p>
            <a:r>
              <a:rPr lang="zh-CN" altLang="en-US" b="1" dirty="0"/>
              <a:t>统一过程是以构架为中心的</a:t>
            </a:r>
          </a:p>
          <a:p>
            <a:endParaRPr lang="zh-CN" altLang="en-US" b="1" dirty="0"/>
          </a:p>
          <a:p>
            <a:endParaRPr lang="zh-CN" altLang="en-US" dirty="0"/>
          </a:p>
        </p:txBody>
      </p:sp>
    </p:spTree>
    <p:extLst>
      <p:ext uri="{BB962C8B-B14F-4D97-AF65-F5344CB8AC3E}">
        <p14:creationId xmlns:p14="http://schemas.microsoft.com/office/powerpoint/2010/main" val="382414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9" descr="wf_i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1"/>
            <a:ext cx="46101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5" descr="wf_t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1752600"/>
            <a:ext cx="29813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a:spLocks noGrp="1"/>
          </p:cNvSpPr>
          <p:nvPr>
            <p:ph type="title"/>
          </p:nvPr>
        </p:nvSpPr>
        <p:spPr>
          <a:xfrm>
            <a:off x="1981200" y="609600"/>
            <a:ext cx="8229600" cy="838200"/>
          </a:xfrm>
        </p:spPr>
        <p:txBody>
          <a:bodyPr/>
          <a:lstStyle/>
          <a:p>
            <a:r>
              <a:rPr lang="zh-CN" altLang="en-US" dirty="0" smtClean="0">
                <a:ea typeface="宋体" panose="02010600030101010101" pitchFamily="2" charset="-122"/>
              </a:rPr>
              <a:t>统一过程中的测试流程</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32815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609600"/>
            <a:ext cx="82534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p:cNvSpPr>
            <a:spLocks noGrp="1"/>
          </p:cNvSpPr>
          <p:nvPr>
            <p:ph type="title"/>
          </p:nvPr>
        </p:nvSpPr>
        <p:spPr/>
        <p:txBody>
          <a:bodyPr/>
          <a:lstStyle/>
          <a:p>
            <a:r>
              <a:rPr lang="en-US" altLang="zh-CN" dirty="0" smtClean="0">
                <a:ea typeface="宋体" panose="02010600030101010101" pitchFamily="2" charset="-122"/>
              </a:rPr>
              <a:t>5.2, XP </a:t>
            </a:r>
            <a:r>
              <a:rPr lang="en-US" altLang="zh-CN" dirty="0" smtClean="0"/>
              <a:t>&amp; TDD</a:t>
            </a:r>
            <a:endParaRPr lang="en-US" altLang="zh-CN" dirty="0" smtClean="0">
              <a:ea typeface="宋体" panose="02010600030101010101" pitchFamily="2" charset="-122"/>
            </a:endParaRPr>
          </a:p>
        </p:txBody>
      </p:sp>
      <p:sp>
        <p:nvSpPr>
          <p:cNvPr id="624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r>
              <a:rPr lang="en-US" altLang="zh-CN" sz="800">
                <a:solidFill>
                  <a:schemeClr val="accent2"/>
                </a:solidFill>
                <a:latin typeface="Arial" panose="020B0604020202020204" pitchFamily="34" charset="0"/>
              </a:rPr>
              <a:t>Copyright© Insigma Hengtian Software Ltd. All Rights Reserved.</a:t>
            </a:r>
            <a:endParaRPr lang="zh-CN" altLang="en-US" sz="800">
              <a:solidFill>
                <a:schemeClr val="accent2"/>
              </a:solidFill>
              <a:latin typeface="Arial" panose="020B0604020202020204" pitchFamily="34" charset="0"/>
            </a:endParaRPr>
          </a:p>
        </p:txBody>
      </p:sp>
      <p:pic>
        <p:nvPicPr>
          <p:cNvPr id="624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419600"/>
            <a:ext cx="67897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5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p:cNvSpPr>
            <a:spLocks noGrp="1"/>
          </p:cNvSpPr>
          <p:nvPr>
            <p:ph type="title"/>
          </p:nvPr>
        </p:nvSpPr>
        <p:spPr/>
        <p:txBody>
          <a:bodyPr/>
          <a:lstStyle/>
          <a:p>
            <a:r>
              <a:rPr lang="zh-CN" altLang="en-US" smtClean="0"/>
              <a:t>归纳一下，什么是流程</a:t>
            </a:r>
          </a:p>
        </p:txBody>
      </p:sp>
      <p:sp>
        <p:nvSpPr>
          <p:cNvPr id="63491" name="內容版面配置區 2"/>
          <p:cNvSpPr>
            <a:spLocks noGrp="1"/>
          </p:cNvSpPr>
          <p:nvPr>
            <p:ph idx="1"/>
          </p:nvPr>
        </p:nvSpPr>
        <p:spPr/>
        <p:txBody>
          <a:bodyPr/>
          <a:lstStyle/>
          <a:p>
            <a:r>
              <a:rPr lang="zh-CN" altLang="en-US" smtClean="0"/>
              <a:t>流程是一种运行方式</a:t>
            </a:r>
            <a:endParaRPr lang="en-US" altLang="zh-CN" smtClean="0"/>
          </a:p>
          <a:p>
            <a:r>
              <a:rPr lang="zh-CN" altLang="en-US" smtClean="0"/>
              <a:t>流程是基本概念的一簇定义</a:t>
            </a:r>
            <a:endParaRPr lang="en-US" altLang="zh-CN" smtClean="0"/>
          </a:p>
          <a:p>
            <a:r>
              <a:rPr lang="zh-CN" altLang="en-US" smtClean="0"/>
              <a:t>流程包括了：</a:t>
            </a:r>
            <a:endParaRPr lang="en-US" altLang="zh-CN" smtClean="0"/>
          </a:p>
          <a:p>
            <a:pPr lvl="1"/>
            <a:r>
              <a:rPr lang="zh-CN" altLang="en-US" smtClean="0"/>
              <a:t>基本任务</a:t>
            </a:r>
            <a:endParaRPr lang="en-US" altLang="zh-CN" smtClean="0"/>
          </a:p>
          <a:p>
            <a:pPr lvl="1"/>
            <a:r>
              <a:rPr lang="zh-CN" altLang="en-US" smtClean="0"/>
              <a:t>基本任务的先后次序</a:t>
            </a:r>
            <a:endParaRPr lang="en-US" altLang="zh-CN" smtClean="0"/>
          </a:p>
          <a:p>
            <a:pPr lvl="1"/>
            <a:r>
              <a:rPr lang="zh-CN" altLang="en-US" smtClean="0"/>
              <a:t>角色与分工</a:t>
            </a:r>
            <a:endParaRPr lang="en-US" altLang="zh-CN" smtClean="0"/>
          </a:p>
          <a:p>
            <a:pPr lvl="1"/>
            <a:r>
              <a:rPr lang="zh-CN" altLang="en-US" smtClean="0"/>
              <a:t>产出物</a:t>
            </a:r>
          </a:p>
        </p:txBody>
      </p:sp>
      <p:sp>
        <p:nvSpPr>
          <p:cNvPr id="63492"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D59FD954-4C7C-4CF5-BDD6-28C5A4C0179B}" type="slidenum">
              <a:rPr lang="en-US" altLang="zh-CN" sz="1200">
                <a:solidFill>
                  <a:srgbClr val="FFFFFF"/>
                </a:solidFill>
                <a:latin typeface="Arial" panose="020B0604020202020204" pitchFamily="34" charset="0"/>
              </a:rPr>
              <a:pPr>
                <a:spcBef>
                  <a:spcPct val="0"/>
                </a:spcBef>
                <a:buClrTx/>
                <a:buFontTx/>
                <a:buNone/>
              </a:pPr>
              <a:t>25</a:t>
            </a:fld>
            <a:endParaRPr lang="en-US" altLang="zh-CN" sz="1200">
              <a:solidFill>
                <a:srgbClr val="FFFFFF"/>
              </a:solidFill>
              <a:latin typeface="Arial" panose="020B0604020202020204" pitchFamily="34" charset="0"/>
            </a:endParaRPr>
          </a:p>
        </p:txBody>
      </p:sp>
    </p:spTree>
    <p:extLst>
      <p:ext uri="{BB962C8B-B14F-4D97-AF65-F5344CB8AC3E}">
        <p14:creationId xmlns:p14="http://schemas.microsoft.com/office/powerpoint/2010/main" val="90335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p:cNvSpPr>
            <a:spLocks noGrp="1"/>
          </p:cNvSpPr>
          <p:nvPr>
            <p:ph type="title"/>
          </p:nvPr>
        </p:nvSpPr>
        <p:spPr/>
        <p:txBody>
          <a:bodyPr/>
          <a:lstStyle/>
          <a:p>
            <a:r>
              <a:rPr lang="zh-CN" altLang="en-US" dirty="0" smtClean="0"/>
              <a:t>产出物</a:t>
            </a:r>
          </a:p>
        </p:txBody>
      </p:sp>
      <p:sp>
        <p:nvSpPr>
          <p:cNvPr id="64515" name="內容版面配置區 2"/>
          <p:cNvSpPr>
            <a:spLocks noGrp="1"/>
          </p:cNvSpPr>
          <p:nvPr>
            <p:ph idx="1"/>
          </p:nvPr>
        </p:nvSpPr>
        <p:spPr/>
        <p:txBody>
          <a:bodyPr/>
          <a:lstStyle/>
          <a:p>
            <a:r>
              <a:rPr lang="zh-CN" altLang="en-US" smtClean="0"/>
              <a:t>测试计划</a:t>
            </a:r>
            <a:endParaRPr lang="en-US" altLang="zh-CN" smtClean="0"/>
          </a:p>
          <a:p>
            <a:pPr lvl="1"/>
            <a:r>
              <a:rPr lang="en-US" altLang="zh-CN" smtClean="0"/>
              <a:t>Schedule </a:t>
            </a:r>
          </a:p>
          <a:p>
            <a:pPr lvl="1"/>
            <a:r>
              <a:rPr lang="en-US" altLang="zh-CN" smtClean="0"/>
              <a:t>Source </a:t>
            </a:r>
            <a:r>
              <a:rPr lang="zh-CN" altLang="en-US" smtClean="0"/>
              <a:t>（</a:t>
            </a:r>
            <a:r>
              <a:rPr lang="en-US" altLang="zh-CN" smtClean="0"/>
              <a:t>Team</a:t>
            </a:r>
            <a:r>
              <a:rPr lang="zh-CN" altLang="en-US" smtClean="0"/>
              <a:t>）</a:t>
            </a:r>
            <a:endParaRPr lang="en-US" altLang="zh-CN" smtClean="0"/>
          </a:p>
          <a:p>
            <a:pPr lvl="1"/>
            <a:r>
              <a:rPr lang="en-US" altLang="zh-CN" smtClean="0"/>
              <a:t>Scope</a:t>
            </a:r>
          </a:p>
          <a:p>
            <a:r>
              <a:rPr lang="zh-CN" altLang="en-US" smtClean="0"/>
              <a:t>测试用例</a:t>
            </a:r>
            <a:endParaRPr lang="en-US" altLang="zh-CN" smtClean="0"/>
          </a:p>
          <a:p>
            <a:pPr lvl="1"/>
            <a:r>
              <a:rPr lang="zh-CN" altLang="en-US" smtClean="0"/>
              <a:t>测什么</a:t>
            </a:r>
            <a:endParaRPr lang="en-US" altLang="zh-CN" smtClean="0"/>
          </a:p>
          <a:p>
            <a:pPr lvl="1"/>
            <a:r>
              <a:rPr lang="zh-CN" altLang="en-US" smtClean="0"/>
              <a:t>怎么测</a:t>
            </a:r>
            <a:endParaRPr lang="en-US" altLang="zh-CN" smtClean="0"/>
          </a:p>
          <a:p>
            <a:r>
              <a:rPr lang="zh-CN" altLang="en-US" smtClean="0"/>
              <a:t>测试报告</a:t>
            </a:r>
            <a:endParaRPr lang="en-US" altLang="zh-CN" smtClean="0"/>
          </a:p>
          <a:p>
            <a:pPr lvl="1"/>
            <a:r>
              <a:rPr lang="zh-CN" altLang="en-US" smtClean="0"/>
              <a:t>我们处于什么位置</a:t>
            </a:r>
            <a:endParaRPr lang="en-US" altLang="zh-CN" smtClean="0"/>
          </a:p>
          <a:p>
            <a:pPr lvl="1"/>
            <a:r>
              <a:rPr lang="zh-CN" altLang="en-US" smtClean="0"/>
              <a:t>我们该怎么办</a:t>
            </a:r>
          </a:p>
        </p:txBody>
      </p:sp>
      <p:sp>
        <p:nvSpPr>
          <p:cNvPr id="6451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3A0F747D-6650-4F48-8286-024DAE05B101}" type="slidenum">
              <a:rPr lang="en-US" altLang="zh-CN" sz="1200">
                <a:solidFill>
                  <a:srgbClr val="FFFFFF"/>
                </a:solidFill>
                <a:latin typeface="Arial" panose="020B0604020202020204" pitchFamily="34" charset="0"/>
              </a:rPr>
              <a:pPr>
                <a:spcBef>
                  <a:spcPct val="0"/>
                </a:spcBef>
                <a:buClrTx/>
                <a:buFontTx/>
                <a:buNone/>
              </a:pPr>
              <a:t>26</a:t>
            </a:fld>
            <a:endParaRPr lang="en-US" altLang="zh-CN" sz="1400" b="1">
              <a:solidFill>
                <a:srgbClr val="FFFFFF"/>
              </a:solidFill>
              <a:latin typeface="Arial" panose="020B0604020202020204" pitchFamily="34" charset="0"/>
            </a:endParaRPr>
          </a:p>
        </p:txBody>
      </p:sp>
    </p:spTree>
    <p:extLst>
      <p:ext uri="{BB962C8B-B14F-4D97-AF65-F5344CB8AC3E}">
        <p14:creationId xmlns:p14="http://schemas.microsoft.com/office/powerpoint/2010/main" val="3819520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zh-CN" altLang="en-US" smtClean="0"/>
              <a:t>产出物需要澄清一下</a:t>
            </a:r>
          </a:p>
        </p:txBody>
      </p:sp>
      <p:sp>
        <p:nvSpPr>
          <p:cNvPr id="65539" name="內容版面配置區 2"/>
          <p:cNvSpPr>
            <a:spLocks noGrp="1"/>
          </p:cNvSpPr>
          <p:nvPr>
            <p:ph idx="1"/>
          </p:nvPr>
        </p:nvSpPr>
        <p:spPr/>
        <p:txBody>
          <a:bodyPr/>
          <a:lstStyle/>
          <a:p>
            <a:r>
              <a:rPr lang="zh-CN" altLang="en-US" dirty="0" smtClean="0"/>
              <a:t>测试用例和测试计划的区别</a:t>
            </a:r>
            <a:endParaRPr lang="en-US" altLang="zh-CN" dirty="0" smtClean="0"/>
          </a:p>
          <a:p>
            <a:r>
              <a:rPr lang="zh-CN" altLang="en-US" dirty="0" smtClean="0"/>
              <a:t>先有测试用例还是先有测试计划</a:t>
            </a:r>
            <a:endParaRPr lang="en-US" altLang="zh-CN" dirty="0" smtClean="0"/>
          </a:p>
          <a:p>
            <a:r>
              <a:rPr lang="zh-CN" altLang="en-US" dirty="0" smtClean="0"/>
              <a:t>测试报告的级别和重要性</a:t>
            </a:r>
            <a:endParaRPr lang="en-US" altLang="zh-CN" dirty="0" smtClean="0"/>
          </a:p>
        </p:txBody>
      </p:sp>
      <p:sp>
        <p:nvSpPr>
          <p:cNvPr id="65540"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F4BD424E-99D6-455C-A01F-33049C10EB7C}" type="slidenum">
              <a:rPr lang="en-US" altLang="zh-CN" sz="1200">
                <a:solidFill>
                  <a:srgbClr val="FFFFFF"/>
                </a:solidFill>
                <a:latin typeface="Arial" panose="020B0604020202020204" pitchFamily="34" charset="0"/>
              </a:rPr>
              <a:pPr>
                <a:spcBef>
                  <a:spcPct val="0"/>
                </a:spcBef>
                <a:buClrTx/>
                <a:buFontTx/>
                <a:buNone/>
              </a:pPr>
              <a:t>27</a:t>
            </a:fld>
            <a:endParaRPr lang="en-US" altLang="zh-CN" sz="1400" b="1">
              <a:solidFill>
                <a:srgbClr val="FFFFFF"/>
              </a:solidFill>
              <a:latin typeface="Arial" panose="020B0604020202020204" pitchFamily="34" charset="0"/>
            </a:endParaRPr>
          </a:p>
        </p:txBody>
      </p:sp>
    </p:spTree>
    <p:extLst>
      <p:ext uri="{BB962C8B-B14F-4D97-AF65-F5344CB8AC3E}">
        <p14:creationId xmlns:p14="http://schemas.microsoft.com/office/powerpoint/2010/main" val="2753977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Requirement Pyram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1" y="2438400"/>
            <a:ext cx="47910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標題 1"/>
          <p:cNvSpPr>
            <a:spLocks noGrp="1"/>
          </p:cNvSpPr>
          <p:nvPr>
            <p:ph type="title"/>
          </p:nvPr>
        </p:nvSpPr>
        <p:spPr/>
        <p:txBody>
          <a:bodyPr/>
          <a:lstStyle/>
          <a:p>
            <a:r>
              <a:rPr lang="zh-CN" altLang="en-US" sz="3200"/>
              <a:t>产出物的内在逻辑</a:t>
            </a:r>
            <a:r>
              <a:rPr lang="en-US" altLang="zh-CN" sz="3200"/>
              <a:t>1</a:t>
            </a:r>
            <a:r>
              <a:rPr lang="zh-CN" altLang="en-US" sz="3200"/>
              <a:t>：</a:t>
            </a:r>
            <a:r>
              <a:rPr lang="en-US" altLang="zh-CN" sz="3200"/>
              <a:t>T</a:t>
            </a:r>
            <a:r>
              <a:rPr lang="en-US" altLang="zh-CN" sz="3200">
                <a:ea typeface="宋体" panose="02010600030101010101" pitchFamily="2" charset="-122"/>
              </a:rPr>
              <a:t>raceability</a:t>
            </a:r>
            <a:endParaRPr lang="zh-CN" altLang="en-US" sz="3200"/>
          </a:p>
        </p:txBody>
      </p:sp>
      <p:sp>
        <p:nvSpPr>
          <p:cNvPr id="66564" name="內容版面配置區 2"/>
          <p:cNvSpPr>
            <a:spLocks noGrp="1"/>
          </p:cNvSpPr>
          <p:nvPr>
            <p:ph idx="1"/>
          </p:nvPr>
        </p:nvSpPr>
        <p:spPr>
          <a:xfrm>
            <a:off x="1981200" y="1295400"/>
            <a:ext cx="4648200" cy="3505200"/>
          </a:xfrm>
        </p:spPr>
        <p:txBody>
          <a:bodyPr/>
          <a:lstStyle/>
          <a:p>
            <a:r>
              <a:rPr lang="zh-CN" altLang="en-US" sz="2400"/>
              <a:t>文档化是附加产出</a:t>
            </a:r>
            <a:endParaRPr lang="en-US" altLang="zh-CN" sz="2400"/>
          </a:p>
          <a:p>
            <a:pPr lvl="1"/>
            <a:r>
              <a:rPr lang="zh-CN" altLang="en-US"/>
              <a:t>也可能是最重要的产出</a:t>
            </a:r>
            <a:endParaRPr lang="en-US" altLang="zh-CN"/>
          </a:p>
          <a:p>
            <a:r>
              <a:rPr lang="zh-CN" altLang="en-US" sz="2400"/>
              <a:t>文档化的逻辑结构呈金字塔型</a:t>
            </a:r>
            <a:endParaRPr lang="en-US" altLang="zh-CN" sz="2400"/>
          </a:p>
          <a:p>
            <a:pPr lvl="1"/>
            <a:r>
              <a:rPr lang="zh-CN" altLang="en-US"/>
              <a:t>其内在逻辑叫做</a:t>
            </a:r>
            <a:r>
              <a:rPr lang="en-US" altLang="zh-CN"/>
              <a:t>Traceability</a:t>
            </a:r>
          </a:p>
          <a:p>
            <a:endParaRPr lang="zh-CN" altLang="en-US" sz="2400"/>
          </a:p>
        </p:txBody>
      </p:sp>
      <p:sp>
        <p:nvSpPr>
          <p:cNvPr id="6656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3A516C05-0735-42E0-A8A1-952CA70D6CAE}" type="slidenum">
              <a:rPr lang="en-US" altLang="zh-CN" sz="1200">
                <a:solidFill>
                  <a:srgbClr val="FFFFFF"/>
                </a:solidFill>
                <a:latin typeface="Arial" panose="020B0604020202020204" pitchFamily="34" charset="0"/>
              </a:rPr>
              <a:pPr>
                <a:spcBef>
                  <a:spcPct val="0"/>
                </a:spcBef>
                <a:buClrTx/>
                <a:buFontTx/>
                <a:buNone/>
              </a:pPr>
              <a:t>28</a:t>
            </a:fld>
            <a:endParaRPr lang="en-US" altLang="zh-CN" sz="1200">
              <a:solidFill>
                <a:srgbClr val="FFFFFF"/>
              </a:solidFill>
              <a:latin typeface="Arial" panose="020B0604020202020204" pitchFamily="34" charset="0"/>
            </a:endParaRPr>
          </a:p>
        </p:txBody>
      </p:sp>
    </p:spTree>
    <p:extLst>
      <p:ext uri="{BB962C8B-B14F-4D97-AF65-F5344CB8AC3E}">
        <p14:creationId xmlns:p14="http://schemas.microsoft.com/office/powerpoint/2010/main" val="4203868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71475"/>
            <a:ext cx="10753725" cy="5391150"/>
          </a:xfrm>
        </p:spPr>
        <p:txBody>
          <a:bodyPr>
            <a:noAutofit/>
          </a:bodyPr>
          <a:lstStyle/>
          <a:p>
            <a:r>
              <a:rPr lang="en-US" altLang="zh-CN" sz="3200" dirty="0"/>
              <a:t>Traceability is a technique that provides a relationship between different levels of requirements in the system. This technique helps you determine the origin of any requirement. The pyramid illustrates how requirements are traced from the top level down. Every need usually maps to a couple of features, and then features map to use cases and supplementary requirements. Use cases describe functional requirements, and supplementary specifications describe non-functional items. In addition, every use case maps to many scenarios. Mapping use cases to scenarios, then, is a one to many relationship. Scenarios map to test cases also in a one to many relationship. Between needs and features, on the other hand, there is many to many mapping.</a:t>
            </a:r>
            <a:endParaRPr lang="zh-CN" altLang="en-US" sz="3200" dirty="0"/>
          </a:p>
          <a:p>
            <a:endParaRPr lang="zh-CN" altLang="en-US" sz="3200" dirty="0"/>
          </a:p>
        </p:txBody>
      </p:sp>
    </p:spTree>
    <p:extLst>
      <p:ext uri="{BB962C8B-B14F-4D97-AF65-F5344CB8AC3E}">
        <p14:creationId xmlns:p14="http://schemas.microsoft.com/office/powerpoint/2010/main" val="262020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828800" y="457200"/>
            <a:ext cx="8229600" cy="838200"/>
          </a:xfrm>
        </p:spPr>
        <p:txBody>
          <a:bodyPr/>
          <a:lstStyle/>
          <a:p>
            <a:r>
              <a:rPr lang="en-US" altLang="zh-CN" smtClean="0">
                <a:ea typeface="宋体" panose="02010600030101010101" pitchFamily="2" charset="-122"/>
              </a:rPr>
              <a:t>Role</a:t>
            </a:r>
          </a:p>
        </p:txBody>
      </p:sp>
      <p:graphicFrame>
        <p:nvGraphicFramePr>
          <p:cNvPr id="223259" name="Group 27">
            <a:extLst/>
          </p:cNvPr>
          <p:cNvGraphicFramePr>
            <a:graphicFrameLocks noGrp="1"/>
          </p:cNvGraphicFramePr>
          <p:nvPr>
            <p:ph idx="1"/>
          </p:nvPr>
        </p:nvGraphicFramePr>
        <p:xfrm>
          <a:off x="1828800" y="1219201"/>
          <a:ext cx="8382000" cy="4714876"/>
        </p:xfrm>
        <a:graphic>
          <a:graphicData uri="http://schemas.openxmlformats.org/drawingml/2006/table">
            <a:tbl>
              <a:tblPr/>
              <a:tblGrid>
                <a:gridCol w="2133600">
                  <a:extLst>
                    <a:ext uri="{9D8B030D-6E8A-4147-A177-3AD203B41FA5}">
                      <a16:colId xmlns:a16="http://schemas.microsoft.com/office/drawing/2014/main" val="20000"/>
                    </a:ext>
                  </a:extLst>
                </a:gridCol>
                <a:gridCol w="3192463">
                  <a:extLst>
                    <a:ext uri="{9D8B030D-6E8A-4147-A177-3AD203B41FA5}">
                      <a16:colId xmlns:a16="http://schemas.microsoft.com/office/drawing/2014/main" val="20001"/>
                    </a:ext>
                  </a:extLst>
                </a:gridCol>
                <a:gridCol w="3055937">
                  <a:extLst>
                    <a:ext uri="{9D8B030D-6E8A-4147-A177-3AD203B41FA5}">
                      <a16:colId xmlns:a16="http://schemas.microsoft.com/office/drawing/2014/main" val="20002"/>
                    </a:ext>
                  </a:extLst>
                </a:gridCol>
              </a:tblGrid>
              <a:tr h="822946">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Quality Assurance </a:t>
                      </a:r>
                      <a:r>
                        <a:rPr kumimoji="0" lang="zh-CN" altLang="en-US" sz="2400" b="1" i="0" u="none" strike="noStrike" cap="none" normalizeH="0" baseline="0" dirty="0">
                          <a:ln>
                            <a:noFill/>
                          </a:ln>
                          <a:solidFill>
                            <a:schemeClr val="tx1"/>
                          </a:solidFill>
                          <a:effectLst/>
                          <a:latin typeface="Arial" charset="0"/>
                          <a:ea typeface="宋体" pitchFamily="2" charset="-122"/>
                        </a:rPr>
                        <a:t>（</a:t>
                      </a:r>
                      <a:r>
                        <a:rPr kumimoji="0" lang="en-US" altLang="zh-CN" sz="2400" b="1" i="0" u="none" strike="noStrike" cap="none" normalizeH="0" baseline="0" dirty="0">
                          <a:ln>
                            <a:noFill/>
                          </a:ln>
                          <a:solidFill>
                            <a:schemeClr val="tx1"/>
                          </a:solidFill>
                          <a:effectLst/>
                          <a:latin typeface="Arial" charset="0"/>
                          <a:ea typeface="宋体" pitchFamily="2" charset="-122"/>
                        </a:rPr>
                        <a:t>QA</a:t>
                      </a:r>
                      <a:r>
                        <a:rPr kumimoji="0" lang="zh-CN" altLang="en-US" sz="2400" b="1" i="0" u="none" strike="noStrike" cap="none" normalizeH="0" baseline="0" dirty="0">
                          <a:ln>
                            <a:noFill/>
                          </a:ln>
                          <a:solidFill>
                            <a:schemeClr val="tx1"/>
                          </a:solidFill>
                          <a:effectLst/>
                          <a:latin typeface="Arial" charset="0"/>
                          <a:ea typeface="宋体" pitchFamily="2" charset="-122"/>
                        </a:rPr>
                        <a:t>）</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Tester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039647">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Orientation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Process/Policy Oriented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Products/Deliverables Oriented</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9815">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Defect Goals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Prevent Defects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Discover Defects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123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Means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Audit/ Governance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Kinds of Test Methods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123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Methodology</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目标</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手段（之一）</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35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zh-CN" altLang="en-US" sz="3200"/>
              <a:t>产出物的内在逻辑</a:t>
            </a:r>
            <a:r>
              <a:rPr lang="en-US" altLang="zh-CN" sz="3200"/>
              <a:t>2 </a:t>
            </a:r>
            <a:r>
              <a:rPr lang="zh-CN" altLang="en-US" sz="3200"/>
              <a:t>：</a:t>
            </a:r>
            <a:r>
              <a:rPr lang="en-US" altLang="zh-CN" sz="3200"/>
              <a:t>Coverage </a:t>
            </a:r>
            <a:endParaRPr lang="zh-CN" altLang="en-US" sz="3200"/>
          </a:p>
        </p:txBody>
      </p:sp>
      <p:graphicFrame>
        <p:nvGraphicFramePr>
          <p:cNvPr id="5" name="內容版面配置區 4">
            <a:extLst/>
          </p:cNvPr>
          <p:cNvGraphicFramePr>
            <a:graphicFrameLocks noGrp="1"/>
          </p:cNvGraphicFramePr>
          <p:nvPr>
            <p:ph idx="1"/>
          </p:nvPr>
        </p:nvGraphicFramePr>
        <p:xfrm>
          <a:off x="2057400" y="1524000"/>
          <a:ext cx="8229600" cy="4489450"/>
        </p:xfrm>
        <a:graphic>
          <a:graphicData uri="http://schemas.openxmlformats.org/drawingml/2006/table">
            <a:tbl>
              <a:tblPr/>
              <a:tblGrid>
                <a:gridCol w="822325">
                  <a:extLst>
                    <a:ext uri="{9D8B030D-6E8A-4147-A177-3AD203B41FA5}">
                      <a16:colId xmlns:a16="http://schemas.microsoft.com/office/drawing/2014/main" val="20000"/>
                    </a:ext>
                  </a:extLst>
                </a:gridCol>
                <a:gridCol w="823913">
                  <a:extLst>
                    <a:ext uri="{9D8B030D-6E8A-4147-A177-3AD203B41FA5}">
                      <a16:colId xmlns:a16="http://schemas.microsoft.com/office/drawing/2014/main" val="20001"/>
                    </a:ext>
                  </a:extLst>
                </a:gridCol>
                <a:gridCol w="822325">
                  <a:extLst>
                    <a:ext uri="{9D8B030D-6E8A-4147-A177-3AD203B41FA5}">
                      <a16:colId xmlns:a16="http://schemas.microsoft.com/office/drawing/2014/main" val="20002"/>
                    </a:ext>
                  </a:extLst>
                </a:gridCol>
                <a:gridCol w="823912">
                  <a:extLst>
                    <a:ext uri="{9D8B030D-6E8A-4147-A177-3AD203B41FA5}">
                      <a16:colId xmlns:a16="http://schemas.microsoft.com/office/drawing/2014/main" val="20003"/>
                    </a:ext>
                  </a:extLst>
                </a:gridCol>
                <a:gridCol w="82232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gridCol w="823913">
                  <a:extLst>
                    <a:ext uri="{9D8B030D-6E8A-4147-A177-3AD203B41FA5}">
                      <a16:colId xmlns:a16="http://schemas.microsoft.com/office/drawing/2014/main" val="20006"/>
                    </a:ext>
                  </a:extLst>
                </a:gridCol>
                <a:gridCol w="822325">
                  <a:extLst>
                    <a:ext uri="{9D8B030D-6E8A-4147-A177-3AD203B41FA5}">
                      <a16:colId xmlns:a16="http://schemas.microsoft.com/office/drawing/2014/main" val="20007"/>
                    </a:ext>
                  </a:extLst>
                </a:gridCol>
                <a:gridCol w="823912">
                  <a:extLst>
                    <a:ext uri="{9D8B030D-6E8A-4147-A177-3AD203B41FA5}">
                      <a16:colId xmlns:a16="http://schemas.microsoft.com/office/drawing/2014/main" val="20008"/>
                    </a:ext>
                  </a:extLst>
                </a:gridCol>
                <a:gridCol w="822325">
                  <a:extLst>
                    <a:ext uri="{9D8B030D-6E8A-4147-A177-3AD203B41FA5}">
                      <a16:colId xmlns:a16="http://schemas.microsoft.com/office/drawing/2014/main" val="20009"/>
                    </a:ext>
                  </a:extLst>
                </a:gridCol>
              </a:tblGrid>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gridSpan="4">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gridSpan="3">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TC</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extLst>
                  <a:ext uri="{0D108BD9-81ED-4DB2-BD59-A6C34878D82A}">
                    <a16:rowId xmlns:a16="http://schemas.microsoft.com/office/drawing/2014/main" val="10001"/>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5"/>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TC1.5</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TC1.6</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7"/>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TC1.7</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9"/>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1"/>
                  </a:ext>
                </a:extLst>
              </a:tr>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2"/>
                  </a:ext>
                </a:extLst>
              </a:tr>
            </a:tbl>
          </a:graphicData>
        </a:graphic>
      </p:graphicFrame>
      <p:sp>
        <p:nvSpPr>
          <p:cNvPr id="67737"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28FC009F-8225-4000-9462-343FD3472BD2}" type="slidenum">
              <a:rPr lang="en-US" altLang="zh-CN" sz="1200">
                <a:solidFill>
                  <a:srgbClr val="FFFFFF"/>
                </a:solidFill>
                <a:latin typeface="Arial" panose="020B0604020202020204" pitchFamily="34" charset="0"/>
              </a:rPr>
              <a:pPr>
                <a:spcBef>
                  <a:spcPct val="0"/>
                </a:spcBef>
                <a:buClrTx/>
                <a:buFontTx/>
                <a:buNone/>
              </a:pPr>
              <a:t>30</a:t>
            </a:fld>
            <a:endParaRPr lang="en-US" altLang="zh-CN" sz="1200">
              <a:solidFill>
                <a:srgbClr val="FFFFFF"/>
              </a:solidFill>
              <a:latin typeface="Arial" panose="020B0604020202020204" pitchFamily="34" charset="0"/>
            </a:endParaRPr>
          </a:p>
        </p:txBody>
      </p:sp>
    </p:spTree>
    <p:extLst>
      <p:ext uri="{BB962C8B-B14F-4D97-AF65-F5344CB8AC3E}">
        <p14:creationId xmlns:p14="http://schemas.microsoft.com/office/powerpoint/2010/main" val="591692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9638" y="1354138"/>
            <a:ext cx="10515600" cy="4351338"/>
          </a:xfrm>
        </p:spPr>
        <p:txBody>
          <a:bodyPr>
            <a:noAutofit/>
          </a:bodyPr>
          <a:lstStyle/>
          <a:p>
            <a:pPr marL="0" indent="0">
              <a:lnSpc>
                <a:spcPct val="100000"/>
              </a:lnSpc>
              <a:spcBef>
                <a:spcPts val="0"/>
              </a:spcBef>
              <a:buNone/>
              <a:defRPr/>
            </a:pPr>
            <a:r>
              <a:rPr lang="en-US" altLang="zh-CN" sz="4000" dirty="0"/>
              <a:t>Test coverage is defined as a technique which determines whether and how our test cases are actually covering the application original requirement, and how much requirement is exercised when we run those test cases. Frequently the coverage is measured by percentage. </a:t>
            </a:r>
            <a:endParaRPr lang="zh-CN" altLang="en-US" sz="4000" dirty="0"/>
          </a:p>
          <a:p>
            <a:endParaRPr lang="zh-CN" altLang="en-US" sz="4000" dirty="0"/>
          </a:p>
          <a:p>
            <a:endParaRPr lang="zh-CN" altLang="en-US" sz="4000" dirty="0"/>
          </a:p>
        </p:txBody>
      </p:sp>
    </p:spTree>
    <p:extLst>
      <p:ext uri="{BB962C8B-B14F-4D97-AF65-F5344CB8AC3E}">
        <p14:creationId xmlns:p14="http://schemas.microsoft.com/office/powerpoint/2010/main" val="2506240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p:cNvPr>
          <p:cNvSpPr/>
          <p:nvPr/>
        </p:nvSpPr>
        <p:spPr>
          <a:xfrm>
            <a:off x="6324600" y="1905000"/>
            <a:ext cx="1676400" cy="167640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ounded Rectangle 6">
            <a:extLst/>
          </p:cNvPr>
          <p:cNvSpPr/>
          <p:nvPr/>
        </p:nvSpPr>
        <p:spPr>
          <a:xfrm>
            <a:off x="8001000" y="3581400"/>
            <a:ext cx="2438400" cy="220980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E004EBB-BE9D-488C-83A2-7ED722EC036A}" type="slidenum">
              <a:rPr lang="en-US" altLang="zh-CN" sz="1200">
                <a:solidFill>
                  <a:srgbClr val="FFFFFF"/>
                </a:solidFill>
              </a:rPr>
              <a:pPr/>
              <a:t>32</a:t>
            </a:fld>
            <a:endParaRPr lang="en-US" altLang="zh-CN" sz="1200">
              <a:solidFill>
                <a:srgbClr val="FFFFFF"/>
              </a:solidFill>
            </a:endParaRPr>
          </a:p>
        </p:txBody>
      </p:sp>
      <p:sp>
        <p:nvSpPr>
          <p:cNvPr id="69637" name="Title 1"/>
          <p:cNvSpPr>
            <a:spLocks noGrp="1"/>
          </p:cNvSpPr>
          <p:nvPr>
            <p:ph type="title"/>
          </p:nvPr>
        </p:nvSpPr>
        <p:spPr>
          <a:xfrm>
            <a:off x="1981200" y="304800"/>
            <a:ext cx="8229600" cy="1143000"/>
          </a:xfrm>
        </p:spPr>
        <p:txBody>
          <a:bodyPr/>
          <a:lstStyle/>
          <a:p>
            <a:r>
              <a:rPr lang="en-US" altLang="zh-CN" smtClean="0"/>
              <a:t>A release</a:t>
            </a:r>
            <a:endParaRPr lang="zh-CN" altLang="en-US" smtClean="0"/>
          </a:p>
        </p:txBody>
      </p:sp>
      <p:graphicFrame>
        <p:nvGraphicFramePr>
          <p:cNvPr id="5" name="Diagram 4">
            <a:extLst/>
          </p:cNvPr>
          <p:cNvGraphicFramePr/>
          <p:nvPr/>
        </p:nvGraphicFramePr>
        <p:xfrm>
          <a:off x="1219200" y="1752600"/>
          <a:ext cx="4876800"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p:cNvPr>
          <p:cNvGraphicFramePr/>
          <p:nvPr/>
        </p:nvGraphicFramePr>
        <p:xfrm>
          <a:off x="5867400" y="1828800"/>
          <a:ext cx="4876800" cy="368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Curved Down Arrow 7">
            <a:extLst/>
          </p:cNvPr>
          <p:cNvSpPr/>
          <p:nvPr/>
        </p:nvSpPr>
        <p:spPr>
          <a:xfrm rot="19804869">
            <a:off x="8072438" y="3821114"/>
            <a:ext cx="1447800" cy="6746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9641" name="TextBox 9"/>
          <p:cNvSpPr txBox="1">
            <a:spLocks noChangeArrowheads="1"/>
          </p:cNvSpPr>
          <p:nvPr/>
        </p:nvSpPr>
        <p:spPr bwMode="auto">
          <a:xfrm>
            <a:off x="8991600" y="5334000"/>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Cycle</a:t>
            </a:r>
          </a:p>
        </p:txBody>
      </p:sp>
      <p:sp>
        <p:nvSpPr>
          <p:cNvPr id="12" name="Notched Right Arrow 11">
            <a:extLst/>
          </p:cNvPr>
          <p:cNvSpPr/>
          <p:nvPr/>
        </p:nvSpPr>
        <p:spPr>
          <a:xfrm>
            <a:off x="5486400" y="2743200"/>
            <a:ext cx="685800" cy="838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defRPr/>
            </a:pPr>
            <a:endParaRPr lang="en-US" altLang="zh-CN">
              <a:solidFill>
                <a:srgbClr val="FFFFFF"/>
              </a:solidFill>
              <a:latin typeface="Georgia" panose="02040502050405020303" pitchFamily="18" charset="0"/>
            </a:endParaRPr>
          </a:p>
        </p:txBody>
      </p:sp>
    </p:spTree>
    <p:extLst>
      <p:ext uri="{BB962C8B-B14F-4D97-AF65-F5344CB8AC3E}">
        <p14:creationId xmlns:p14="http://schemas.microsoft.com/office/powerpoint/2010/main" val="372779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Graphic spid="5" grpId="0">
        <p:bldAsOne/>
      </p:bldGraphic>
      <p:bldGraphic spid="6" grpId="0">
        <p:bldAsOne/>
      </p:bldGraphic>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Sequential Access Storage 6">
            <a:extLst/>
          </p:cNvPr>
          <p:cNvSpPr/>
          <p:nvPr/>
        </p:nvSpPr>
        <p:spPr>
          <a:xfrm>
            <a:off x="5943600" y="1066800"/>
            <a:ext cx="4495800" cy="9906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6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6DFF98F-3128-45B8-BB9D-7CB3CF96A8A3}" type="slidenum">
              <a:rPr lang="en-US" altLang="zh-CN" sz="1200">
                <a:solidFill>
                  <a:srgbClr val="FFFFFF"/>
                </a:solidFill>
              </a:rPr>
              <a:pPr/>
              <a:t>33</a:t>
            </a:fld>
            <a:endParaRPr lang="en-US" altLang="zh-CN" sz="1200">
              <a:solidFill>
                <a:srgbClr val="FFFFFF"/>
              </a:solidFill>
            </a:endParaRPr>
          </a:p>
        </p:txBody>
      </p:sp>
      <p:sp>
        <p:nvSpPr>
          <p:cNvPr id="70660" name="Title 1"/>
          <p:cNvSpPr>
            <a:spLocks noGrp="1"/>
          </p:cNvSpPr>
          <p:nvPr>
            <p:ph type="title"/>
          </p:nvPr>
        </p:nvSpPr>
        <p:spPr/>
        <p:txBody>
          <a:bodyPr/>
          <a:lstStyle/>
          <a:p>
            <a:r>
              <a:rPr lang="en-US" altLang="zh-CN" smtClean="0"/>
              <a:t>A cycle</a:t>
            </a:r>
            <a:endParaRPr lang="zh-CN" altLang="en-US" smtClean="0"/>
          </a:p>
        </p:txBody>
      </p:sp>
      <p:graphicFrame>
        <p:nvGraphicFramePr>
          <p:cNvPr id="5" name="Diagram 4">
            <a:extLst/>
          </p:cNvPr>
          <p:cNvGraphicFramePr/>
          <p:nvPr/>
        </p:nvGraphicFramePr>
        <p:xfrm>
          <a:off x="1828800" y="1524000"/>
          <a:ext cx="6019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0662" name="TextBox 5"/>
          <p:cNvSpPr txBox="1">
            <a:spLocks noChangeArrowheads="1"/>
          </p:cNvSpPr>
          <p:nvPr/>
        </p:nvSpPr>
        <p:spPr bwMode="auto">
          <a:xfrm>
            <a:off x="6554788" y="1069975"/>
            <a:ext cx="38084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1800">
                <a:solidFill>
                  <a:schemeClr val="bg1"/>
                </a:solidFill>
              </a:rPr>
              <a:t>Enhancement </a:t>
            </a:r>
            <a:r>
              <a:rPr lang="zh-CN" altLang="en-US" sz="1800">
                <a:solidFill>
                  <a:schemeClr val="bg1"/>
                </a:solidFill>
              </a:rPr>
              <a:t>（</a:t>
            </a:r>
            <a:r>
              <a:rPr lang="en-US" altLang="zh-CN" sz="1800">
                <a:solidFill>
                  <a:schemeClr val="bg1"/>
                </a:solidFill>
              </a:rPr>
              <a:t>planned by release</a:t>
            </a:r>
            <a:r>
              <a:rPr lang="zh-CN" altLang="en-US" sz="1800">
                <a:solidFill>
                  <a:schemeClr val="bg1"/>
                </a:solidFill>
              </a:rPr>
              <a:t>）</a:t>
            </a:r>
            <a:endParaRPr lang="en-US" altLang="zh-CN" sz="1800">
              <a:solidFill>
                <a:schemeClr val="bg1"/>
              </a:solidFill>
            </a:endParaRPr>
          </a:p>
          <a:p>
            <a:r>
              <a:rPr lang="en-US" altLang="zh-CN" sz="1800">
                <a:solidFill>
                  <a:schemeClr val="bg1"/>
                </a:solidFill>
              </a:rPr>
              <a:t>Bug Fixing </a:t>
            </a:r>
            <a:r>
              <a:rPr lang="zh-CN" altLang="en-US" sz="1800">
                <a:solidFill>
                  <a:schemeClr val="bg1"/>
                </a:solidFill>
              </a:rPr>
              <a:t>（</a:t>
            </a:r>
            <a:r>
              <a:rPr lang="en-US" altLang="zh-CN" sz="1800">
                <a:solidFill>
                  <a:schemeClr val="bg1"/>
                </a:solidFill>
              </a:rPr>
              <a:t>planned by cycle</a:t>
            </a:r>
            <a:r>
              <a:rPr lang="zh-CN" altLang="en-US" sz="1800">
                <a:solidFill>
                  <a:schemeClr val="bg1"/>
                </a:solidFill>
              </a:rPr>
              <a:t>）</a:t>
            </a:r>
          </a:p>
        </p:txBody>
      </p:sp>
      <p:sp>
        <p:nvSpPr>
          <p:cNvPr id="9" name="Curved Up Arrow 8">
            <a:extLst/>
          </p:cNvPr>
          <p:cNvSpPr/>
          <p:nvPr/>
        </p:nvSpPr>
        <p:spPr>
          <a:xfrm rot="17469620">
            <a:off x="6548438" y="3989388"/>
            <a:ext cx="1828800" cy="914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0664" name="TextBox 9"/>
          <p:cNvSpPr txBox="1">
            <a:spLocks noChangeArrowheads="1"/>
          </p:cNvSpPr>
          <p:nvPr/>
        </p:nvSpPr>
        <p:spPr bwMode="auto">
          <a:xfrm>
            <a:off x="6477000" y="42672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Daily Build</a:t>
            </a:r>
            <a:endParaRPr lang="zh-CN" altLang="en-US"/>
          </a:p>
        </p:txBody>
      </p:sp>
      <p:grpSp>
        <p:nvGrpSpPr>
          <p:cNvPr id="70665" name="Group 10"/>
          <p:cNvGrpSpPr>
            <a:grpSpLocks/>
          </p:cNvGrpSpPr>
          <p:nvPr/>
        </p:nvGrpSpPr>
        <p:grpSpPr bwMode="auto">
          <a:xfrm>
            <a:off x="8153400" y="4191000"/>
            <a:ext cx="1524000" cy="1447800"/>
            <a:chOff x="3886603" y="1083817"/>
            <a:chExt cx="1227180" cy="1227180"/>
          </a:xfrm>
        </p:grpSpPr>
        <p:sp>
          <p:nvSpPr>
            <p:cNvPr id="12" name="Oval 11">
              <a:extLst/>
            </p:cNvPr>
            <p:cNvSpPr/>
            <p:nvPr/>
          </p:nvSpPr>
          <p:spPr>
            <a:xfrm>
              <a:off x="3886603" y="1083817"/>
              <a:ext cx="1227180" cy="122718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4">
              <a:extLst/>
            </p:cNvPr>
            <p:cNvSpPr/>
            <p:nvPr/>
          </p:nvSpPr>
          <p:spPr>
            <a:xfrm>
              <a:off x="4066845" y="1264126"/>
              <a:ext cx="866696" cy="866561"/>
            </a:xfrm>
            <a:prstGeom prst="rect">
              <a:avLst/>
            </a:prstGeom>
          </p:spPr>
          <p:style>
            <a:lnRef idx="0">
              <a:scrgbClr r="0" g="0" b="0"/>
            </a:lnRef>
            <a:fillRef idx="0">
              <a:scrgbClr r="0" g="0" b="0"/>
            </a:fillRef>
            <a:effectRef idx="0">
              <a:scrgbClr r="0" g="0" b="0"/>
            </a:effectRef>
            <a:fontRef idx="minor">
              <a:schemeClr val="lt1"/>
            </a:fontRef>
          </p:style>
          <p:txBody>
            <a:bodyPr lIns="30480" tIns="30480" rIns="30480" bIns="30480" spcCol="1270" anchor="ctr"/>
            <a:lstStyle/>
            <a:p>
              <a:pPr algn="ctr" defTabSz="1066800">
                <a:lnSpc>
                  <a:spcPct val="90000"/>
                </a:lnSpc>
                <a:spcAft>
                  <a:spcPct val="35000"/>
                </a:spcAft>
                <a:defRPr/>
              </a:pPr>
              <a:r>
                <a:rPr lang="en-US" altLang="zh-CN" sz="2400" dirty="0"/>
                <a:t>Bug Fixing</a:t>
              </a:r>
              <a:endParaRPr lang="zh-CN" altLang="en-US" sz="2400" dirty="0"/>
            </a:p>
          </p:txBody>
        </p:sp>
      </p:grpSp>
    </p:spTree>
    <p:extLst>
      <p:ext uri="{BB962C8B-B14F-4D97-AF65-F5344CB8AC3E}">
        <p14:creationId xmlns:p14="http://schemas.microsoft.com/office/powerpoint/2010/main" val="206234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6" descr="http://betterexplained.com/wp-content/uploads/version_control/basic_diff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038600"/>
            <a:ext cx="4953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F3D94AA-0B5F-4622-8823-FE4BA1B7E1D4}" type="slidenum">
              <a:rPr lang="en-US" altLang="zh-CN" sz="1200">
                <a:solidFill>
                  <a:srgbClr val="FFFFFF"/>
                </a:solidFill>
              </a:rPr>
              <a:pPr/>
              <a:t>34</a:t>
            </a:fld>
            <a:endParaRPr lang="en-US" altLang="zh-CN" sz="1400" b="1">
              <a:solidFill>
                <a:srgbClr val="FFFFFF"/>
              </a:solidFill>
            </a:endParaRPr>
          </a:p>
        </p:txBody>
      </p:sp>
      <p:sp>
        <p:nvSpPr>
          <p:cNvPr id="71684" name="Title 3"/>
          <p:cNvSpPr>
            <a:spLocks noGrp="1"/>
          </p:cNvSpPr>
          <p:nvPr>
            <p:ph type="title"/>
          </p:nvPr>
        </p:nvSpPr>
        <p:spPr/>
        <p:txBody>
          <a:bodyPr/>
          <a:lstStyle/>
          <a:p>
            <a:r>
              <a:rPr lang="en-US" altLang="zh-CN" smtClean="0"/>
              <a:t>Version Control (1)</a:t>
            </a:r>
            <a:endParaRPr lang="en-US" altLang="zh-CN" smtClean="0">
              <a:ea typeface="宋体" panose="02010600030101010101" pitchFamily="2" charset="-122"/>
            </a:endParaRPr>
          </a:p>
        </p:txBody>
      </p:sp>
      <p:pic>
        <p:nvPicPr>
          <p:cNvPr id="71685" name="Picture 2" descr="http://betterexplained.com/wp-content/uploads/version_control/basic_check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447800"/>
            <a:ext cx="40481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4" descr="http://betterexplained.com/wp-content/uploads/version_control/checkout_ed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1295400"/>
            <a:ext cx="40481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88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885906B-2542-418C-81EC-0E8EB2B7C494}" type="slidenum">
              <a:rPr lang="en-US" altLang="zh-CN" sz="1200">
                <a:solidFill>
                  <a:srgbClr val="FFFFFF"/>
                </a:solidFill>
              </a:rPr>
              <a:pPr/>
              <a:t>35</a:t>
            </a:fld>
            <a:endParaRPr lang="en-US" altLang="zh-CN" sz="1200">
              <a:solidFill>
                <a:srgbClr val="FFFFFF"/>
              </a:solidFill>
            </a:endParaRPr>
          </a:p>
        </p:txBody>
      </p:sp>
      <p:pic>
        <p:nvPicPr>
          <p:cNvPr id="73731" name="Picture 4" descr="version control check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3276600"/>
            <a:ext cx="40481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6" descr="version control bran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057401"/>
            <a:ext cx="382905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8" descr="version control t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33400"/>
            <a:ext cx="4191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标题 1"/>
          <p:cNvSpPr>
            <a:spLocks noGrp="1"/>
          </p:cNvSpPr>
          <p:nvPr>
            <p:ph type="title"/>
          </p:nvPr>
        </p:nvSpPr>
        <p:spPr>
          <a:xfrm>
            <a:off x="5715000" y="685800"/>
            <a:ext cx="4495800" cy="1066800"/>
          </a:xfrm>
        </p:spPr>
        <p:txBody>
          <a:bodyPr/>
          <a:lstStyle/>
          <a:p>
            <a:r>
              <a:rPr lang="en-US" altLang="zh-CN" dirty="0" smtClean="0"/>
              <a:t>Version Control (2)</a:t>
            </a:r>
            <a:endParaRPr lang="zh-CN" altLang="en-US" dirty="0" smtClean="0"/>
          </a:p>
        </p:txBody>
      </p:sp>
    </p:spTree>
    <p:extLst>
      <p:ext uri="{BB962C8B-B14F-4D97-AF65-F5344CB8AC3E}">
        <p14:creationId xmlns:p14="http://schemas.microsoft.com/office/powerpoint/2010/main" val="3787321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83F211-6DC1-4222-BF47-CA35D518984D}" type="slidenum">
              <a:rPr lang="en-US" altLang="zh-CN" sz="1200">
                <a:solidFill>
                  <a:srgbClr val="FFFFFF"/>
                </a:solidFill>
              </a:rPr>
              <a:pPr/>
              <a:t>36</a:t>
            </a:fld>
            <a:endParaRPr lang="en-US" altLang="zh-CN" sz="1400" b="1">
              <a:solidFill>
                <a:srgbClr val="FFFFFF"/>
              </a:solidFill>
            </a:endParaRPr>
          </a:p>
        </p:txBody>
      </p:sp>
      <p:sp>
        <p:nvSpPr>
          <p:cNvPr id="72707" name="Title 3"/>
          <p:cNvSpPr>
            <a:spLocks noGrp="1"/>
          </p:cNvSpPr>
          <p:nvPr>
            <p:ph type="title"/>
          </p:nvPr>
        </p:nvSpPr>
        <p:spPr/>
        <p:txBody>
          <a:bodyPr/>
          <a:lstStyle/>
          <a:p>
            <a:r>
              <a:rPr lang="en-US" altLang="zh-CN" dirty="0" smtClean="0"/>
              <a:t>Version Control (3)</a:t>
            </a:r>
            <a:endParaRPr lang="en-US" altLang="zh-CN" dirty="0" smtClean="0">
              <a:ea typeface="宋体" panose="02010600030101010101" pitchFamily="2" charset="-122"/>
            </a:endParaRPr>
          </a:p>
        </p:txBody>
      </p:sp>
      <p:pic>
        <p:nvPicPr>
          <p:cNvPr id="72708" name="Picture 2" descr="http://betterexplained.com/wp-content/uploads/version_control/mer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905000"/>
            <a:ext cx="393382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4" descr="http://betterexplained.com/wp-content/uploads/version_control/vcs_confli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524001"/>
            <a:ext cx="47625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560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xfrm>
            <a:off x="2286000" y="403225"/>
            <a:ext cx="7772400" cy="1143000"/>
          </a:xfrm>
        </p:spPr>
        <p:txBody>
          <a:bodyPr/>
          <a:lstStyle/>
          <a:p>
            <a:r>
              <a:rPr lang="zh-CN" altLang="en-US" dirty="0" smtClean="0">
                <a:latin typeface="宋体" panose="02010600030101010101" pitchFamily="2" charset="-122"/>
              </a:rPr>
              <a:t>测试数据</a:t>
            </a:r>
          </a:p>
        </p:txBody>
      </p:sp>
      <p:sp>
        <p:nvSpPr>
          <p:cNvPr id="86019" name="Rectangle 3"/>
          <p:cNvSpPr>
            <a:spLocks noGrp="1"/>
          </p:cNvSpPr>
          <p:nvPr>
            <p:ph type="body" idx="1"/>
          </p:nvPr>
        </p:nvSpPr>
        <p:spPr>
          <a:xfrm>
            <a:off x="2165350" y="1981200"/>
            <a:ext cx="7772400" cy="3500438"/>
          </a:xfrm>
        </p:spPr>
        <p:txBody>
          <a:bodyPr/>
          <a:lstStyle/>
          <a:p>
            <a:r>
              <a:rPr lang="zh-CN" altLang="en-US" smtClean="0">
                <a:latin typeface="宋体" panose="02010600030101010101" pitchFamily="2" charset="-122"/>
              </a:rPr>
              <a:t>功能测试不需要大量的数据</a:t>
            </a:r>
            <a:r>
              <a:rPr lang="zh-CN" altLang="en-US" smtClean="0"/>
              <a:t> </a:t>
            </a:r>
          </a:p>
          <a:p>
            <a:r>
              <a:rPr lang="zh-CN" altLang="en-US" smtClean="0">
                <a:latin typeface="宋体" panose="02010600030101010101" pitchFamily="2" charset="-122"/>
              </a:rPr>
              <a:t>功能测试需要数据的覆盖率高</a:t>
            </a:r>
            <a:r>
              <a:rPr lang="zh-CN" altLang="en-US" smtClean="0"/>
              <a:t> </a:t>
            </a:r>
          </a:p>
          <a:p>
            <a:r>
              <a:rPr lang="zh-CN" altLang="en-US" smtClean="0">
                <a:latin typeface="宋体" panose="02010600030101010101" pitchFamily="2" charset="-122"/>
              </a:rPr>
              <a:t>功能测试的测试数据要求尽量真实</a:t>
            </a:r>
            <a:r>
              <a:rPr lang="zh-CN" altLang="en-US" smtClean="0"/>
              <a:t> </a:t>
            </a:r>
          </a:p>
          <a:p>
            <a:r>
              <a:rPr lang="zh-CN" altLang="en-US" smtClean="0"/>
              <a:t>性能测试需要大量的数据</a:t>
            </a:r>
          </a:p>
          <a:p>
            <a:r>
              <a:rPr lang="zh-CN" altLang="en-US" smtClean="0"/>
              <a:t>性能测试的测试数据应尽可能的达到符合实际的数据分配</a:t>
            </a:r>
            <a:endParaRPr lang="en-US" altLang="zh-CN" smtClean="0"/>
          </a:p>
        </p:txBody>
      </p:sp>
    </p:spTree>
    <p:extLst>
      <p:ext uri="{BB962C8B-B14F-4D97-AF65-F5344CB8AC3E}">
        <p14:creationId xmlns:p14="http://schemas.microsoft.com/office/powerpoint/2010/main" val="1995885439"/>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p:cNvPr>
          <p:cNvSpPr>
            <a:spLocks noGrp="1" noChangeArrowheads="1"/>
          </p:cNvSpPr>
          <p:nvPr>
            <p:ph type="title"/>
          </p:nvPr>
        </p:nvSpPr>
        <p:spPr/>
        <p:txBody>
          <a:bodyPr>
            <a:normAutofit/>
          </a:bodyPr>
          <a:lstStyle/>
          <a:p>
            <a:pPr>
              <a:defRPr/>
            </a:pPr>
            <a:r>
              <a:rPr lang="en-US" altLang="zh-CN" dirty="0">
                <a:latin typeface="Times New Roman" pitchFamily="18" charset="0"/>
              </a:rPr>
              <a:t>IEEE Std. 829-1998</a:t>
            </a:r>
            <a:br>
              <a:rPr lang="en-US" altLang="zh-CN" dirty="0">
                <a:latin typeface="Times New Roman" pitchFamily="18" charset="0"/>
              </a:rPr>
            </a:br>
            <a:r>
              <a:rPr lang="zh-CN" altLang="en-US" dirty="0">
                <a:latin typeface="宋体" charset="-122"/>
              </a:rPr>
              <a:t>测试环境与测试阶段的关系</a:t>
            </a:r>
            <a:r>
              <a:rPr lang="zh-CN" altLang="en-US" dirty="0"/>
              <a:t> </a:t>
            </a:r>
            <a:endParaRPr lang="zh-CN" altLang="en-US" dirty="0">
              <a:latin typeface="宋体" charset="-122"/>
            </a:endParaRPr>
          </a:p>
        </p:txBody>
      </p:sp>
      <p:graphicFrame>
        <p:nvGraphicFramePr>
          <p:cNvPr id="702704" name="Group 240">
            <a:extLst/>
          </p:cNvPr>
          <p:cNvGraphicFramePr>
            <a:graphicFrameLocks noGrp="1"/>
          </p:cNvGraphicFramePr>
          <p:nvPr>
            <p:extLst/>
          </p:nvPr>
        </p:nvGraphicFramePr>
        <p:xfrm>
          <a:off x="2033588" y="1763713"/>
          <a:ext cx="8113712" cy="4816472"/>
        </p:xfrm>
        <a:graphic>
          <a:graphicData uri="http://schemas.openxmlformats.org/drawingml/2006/table">
            <a:tbl>
              <a:tblPr/>
              <a:tblGrid>
                <a:gridCol w="1392237">
                  <a:extLst>
                    <a:ext uri="{9D8B030D-6E8A-4147-A177-3AD203B41FA5}">
                      <a16:colId xmlns:a16="http://schemas.microsoft.com/office/drawing/2014/main" val="20000"/>
                    </a:ext>
                  </a:extLst>
                </a:gridCol>
                <a:gridCol w="1682750">
                  <a:extLst>
                    <a:ext uri="{9D8B030D-6E8A-4147-A177-3AD203B41FA5}">
                      <a16:colId xmlns:a16="http://schemas.microsoft.com/office/drawing/2014/main" val="20001"/>
                    </a:ext>
                  </a:extLst>
                </a:gridCol>
                <a:gridCol w="1792288">
                  <a:extLst>
                    <a:ext uri="{9D8B030D-6E8A-4147-A177-3AD203B41FA5}">
                      <a16:colId xmlns:a16="http://schemas.microsoft.com/office/drawing/2014/main" val="20002"/>
                    </a:ext>
                  </a:extLst>
                </a:gridCol>
                <a:gridCol w="1763712">
                  <a:extLst>
                    <a:ext uri="{9D8B030D-6E8A-4147-A177-3AD203B41FA5}">
                      <a16:colId xmlns:a16="http://schemas.microsoft.com/office/drawing/2014/main" val="20003"/>
                    </a:ext>
                  </a:extLst>
                </a:gridCol>
                <a:gridCol w="1482725">
                  <a:extLst>
                    <a:ext uri="{9D8B030D-6E8A-4147-A177-3AD203B41FA5}">
                      <a16:colId xmlns:a16="http://schemas.microsoft.com/office/drawing/2014/main" val="20004"/>
                    </a:ext>
                  </a:extLst>
                </a:gridCol>
              </a:tblGrid>
              <a:tr h="335324">
                <a:tc gridSpan="5">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dirty="0">
                          <a:ln>
                            <a:noFill/>
                          </a:ln>
                          <a:solidFill>
                            <a:schemeClr val="tx1"/>
                          </a:solidFill>
                          <a:effectLst/>
                          <a:latin typeface="宋体" charset="-122"/>
                          <a:ea typeface="宋体" charset="-122"/>
                        </a:rPr>
                        <a:t>不同阶段的测试环境</a:t>
                      </a:r>
                      <a:r>
                        <a:rPr kumimoji="1" lang="zh-CN" altLang="en-US" sz="1600" b="0" i="0" u="none" strike="noStrike" cap="none" normalizeH="0" baseline="0" dirty="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5324">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Attribute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Level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3532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Unit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Integration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System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Acceptance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People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Developers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Developers &amp; Testers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Testers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Testers &amp; Users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Hardware O/S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Programmers' Workbench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Programmers' Workbench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System Test Machine or Region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Mirror of Production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Cohabiting Software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None/Actual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Actual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2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Interfaces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Internal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Simulated &amp; Real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Production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Source of Test Data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Manually Created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Manually Created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Production &amp; Manually Created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Production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Volume of Test Data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Small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Small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Large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Large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Strategy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Unit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Groups of Units/Builds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Entire System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Simulated Production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88034671"/>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20072" cy="1136008"/>
          </a:xfrm>
        </p:spPr>
        <p:txBody>
          <a:bodyPr/>
          <a:lstStyle/>
          <a:p>
            <a:r>
              <a:rPr lang="zh-CN" altLang="en-US" dirty="0"/>
              <a:t>计划是什么</a:t>
            </a:r>
          </a:p>
        </p:txBody>
      </p:sp>
      <p:sp>
        <p:nvSpPr>
          <p:cNvPr id="3" name="内容占位符 2"/>
          <p:cNvSpPr>
            <a:spLocks noGrp="1"/>
          </p:cNvSpPr>
          <p:nvPr>
            <p:ph idx="1"/>
          </p:nvPr>
        </p:nvSpPr>
        <p:spPr>
          <a:xfrm>
            <a:off x="1024128" y="1896035"/>
            <a:ext cx="9720073" cy="4413325"/>
          </a:xfrm>
        </p:spPr>
        <p:txBody>
          <a:bodyPr>
            <a:normAutofit lnSpcReduction="10000"/>
          </a:bodyPr>
          <a:lstStyle/>
          <a:p>
            <a:r>
              <a:rPr lang="zh-CN" altLang="en-US" sz="3200" dirty="0"/>
              <a:t>计划是一种资源组织方式</a:t>
            </a:r>
            <a:endParaRPr lang="en-US" altLang="zh-CN" sz="3200" dirty="0"/>
          </a:p>
          <a:p>
            <a:r>
              <a:rPr lang="zh-CN" altLang="en-US" sz="3200" dirty="0"/>
              <a:t>计划是从一个状态，经过一系列步骤，到达一个目标</a:t>
            </a:r>
            <a:endParaRPr lang="en-US" altLang="zh-CN" sz="3200" dirty="0"/>
          </a:p>
          <a:p>
            <a:endParaRPr lang="en-US" altLang="zh-CN" sz="3200" dirty="0"/>
          </a:p>
          <a:p>
            <a:pPr lvl="1"/>
            <a:r>
              <a:rPr lang="zh-CN" altLang="en-US" sz="3200" dirty="0"/>
              <a:t>设定范围 </a:t>
            </a:r>
            <a:r>
              <a:rPr lang="en-US" altLang="zh-CN" sz="3200" dirty="0"/>
              <a:t>Scope</a:t>
            </a:r>
          </a:p>
          <a:p>
            <a:pPr lvl="2"/>
            <a:r>
              <a:rPr lang="zh-CN" altLang="en-US" sz="3200" dirty="0"/>
              <a:t>设定目标</a:t>
            </a:r>
            <a:endParaRPr lang="en-US" altLang="zh-CN" sz="3200" dirty="0"/>
          </a:p>
          <a:p>
            <a:pPr lvl="2"/>
            <a:r>
              <a:rPr lang="zh-CN" altLang="en-US" sz="3200" dirty="0"/>
              <a:t>设定条件</a:t>
            </a:r>
            <a:endParaRPr lang="en-US" altLang="zh-CN" sz="3200" dirty="0"/>
          </a:p>
          <a:p>
            <a:pPr lvl="1"/>
            <a:r>
              <a:rPr lang="zh-CN" altLang="en-US" sz="3200" dirty="0"/>
              <a:t>设定路径 </a:t>
            </a:r>
            <a:r>
              <a:rPr lang="en-US" altLang="zh-CN" sz="3200" dirty="0"/>
              <a:t>Schedule</a:t>
            </a:r>
          </a:p>
          <a:p>
            <a:pPr lvl="1"/>
            <a:r>
              <a:rPr lang="zh-CN" altLang="en-US" sz="3200" dirty="0"/>
              <a:t>组织资源 </a:t>
            </a:r>
            <a:r>
              <a:rPr lang="en-US" altLang="zh-CN" sz="3200" dirty="0" err="1"/>
              <a:t>reSource</a:t>
            </a:r>
            <a:endParaRPr lang="zh-CN" altLang="en-US" sz="3200" dirty="0"/>
          </a:p>
        </p:txBody>
      </p:sp>
    </p:spTree>
    <p:extLst>
      <p:ext uri="{BB962C8B-B14F-4D97-AF65-F5344CB8AC3E}">
        <p14:creationId xmlns:p14="http://schemas.microsoft.com/office/powerpoint/2010/main" val="260999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1905000" y="533401"/>
            <a:ext cx="8229600" cy="715963"/>
          </a:xfrm>
        </p:spPr>
        <p:txBody>
          <a:bodyPr/>
          <a:lstStyle/>
          <a:p>
            <a:r>
              <a:rPr lang="zh-CN" altLang="en-US" smtClean="0">
                <a:ea typeface="宋体" panose="02010600030101010101" pitchFamily="2" charset="-122"/>
              </a:rPr>
              <a:t>按照测试方法划分</a:t>
            </a:r>
          </a:p>
        </p:txBody>
      </p:sp>
      <p:sp>
        <p:nvSpPr>
          <p:cNvPr id="41987" name="Rectangle 3"/>
          <p:cNvSpPr>
            <a:spLocks noGrp="1"/>
          </p:cNvSpPr>
          <p:nvPr>
            <p:ph idx="1"/>
          </p:nvPr>
        </p:nvSpPr>
        <p:spPr>
          <a:xfrm>
            <a:off x="1905000" y="1570038"/>
            <a:ext cx="8229600" cy="4525962"/>
          </a:xfrm>
        </p:spPr>
        <p:txBody>
          <a:bodyPr>
            <a:normAutofit lnSpcReduction="10000"/>
          </a:bodyPr>
          <a:lstStyle/>
          <a:p>
            <a:pPr>
              <a:lnSpc>
                <a:spcPct val="80000"/>
              </a:lnSpc>
            </a:pPr>
            <a:r>
              <a:rPr lang="zh-CN" altLang="en-US" smtClean="0">
                <a:solidFill>
                  <a:schemeClr val="tx2"/>
                </a:solidFill>
              </a:rPr>
              <a:t>白盒测试</a:t>
            </a:r>
          </a:p>
          <a:p>
            <a:pPr lvl="2">
              <a:lnSpc>
                <a:spcPct val="80000"/>
              </a:lnSpc>
            </a:pPr>
            <a:r>
              <a:rPr lang="zh-CN" altLang="en-US" sz="2800">
                <a:solidFill>
                  <a:schemeClr val="tx2"/>
                </a:solidFill>
              </a:rPr>
              <a:t>语句覆盖：</a:t>
            </a:r>
          </a:p>
          <a:p>
            <a:pPr lvl="2">
              <a:lnSpc>
                <a:spcPct val="80000"/>
              </a:lnSpc>
            </a:pPr>
            <a:r>
              <a:rPr lang="zh-CN" altLang="en-US" sz="2800">
                <a:solidFill>
                  <a:schemeClr val="tx2"/>
                </a:solidFill>
              </a:rPr>
              <a:t>条件覆盖 </a:t>
            </a:r>
          </a:p>
          <a:p>
            <a:pPr lvl="2">
              <a:lnSpc>
                <a:spcPct val="80000"/>
              </a:lnSpc>
            </a:pPr>
            <a:r>
              <a:rPr lang="zh-CN" altLang="en-US" sz="2800">
                <a:solidFill>
                  <a:schemeClr val="tx2"/>
                </a:solidFill>
              </a:rPr>
              <a:t>路径覆盖</a:t>
            </a:r>
          </a:p>
          <a:p>
            <a:pPr lvl="2">
              <a:lnSpc>
                <a:spcPct val="80000"/>
              </a:lnSpc>
            </a:pPr>
            <a:r>
              <a:rPr lang="en-US" altLang="zh-CN" sz="2800">
                <a:solidFill>
                  <a:schemeClr val="tx2"/>
                </a:solidFill>
              </a:rPr>
              <a:t>……</a:t>
            </a:r>
          </a:p>
          <a:p>
            <a:pPr marL="1004888" lvl="4" indent="0">
              <a:lnSpc>
                <a:spcPct val="80000"/>
              </a:lnSpc>
              <a:buNone/>
            </a:pPr>
            <a:r>
              <a:rPr lang="en-US" altLang="zh-CN" sz="2800">
                <a:solidFill>
                  <a:schemeClr val="tx2"/>
                </a:solidFill>
              </a:rPr>
              <a:t>	</a:t>
            </a:r>
          </a:p>
          <a:p>
            <a:pPr>
              <a:lnSpc>
                <a:spcPct val="80000"/>
              </a:lnSpc>
            </a:pPr>
            <a:r>
              <a:rPr lang="zh-CN" altLang="en-US" smtClean="0">
                <a:solidFill>
                  <a:schemeClr val="tx2"/>
                </a:solidFill>
              </a:rPr>
              <a:t>黑盒测试</a:t>
            </a:r>
          </a:p>
          <a:p>
            <a:pPr lvl="2">
              <a:lnSpc>
                <a:spcPct val="80000"/>
              </a:lnSpc>
            </a:pPr>
            <a:r>
              <a:rPr lang="zh-CN" altLang="en-US" sz="2800">
                <a:solidFill>
                  <a:schemeClr val="tx2"/>
                </a:solidFill>
              </a:rPr>
              <a:t>等价类法</a:t>
            </a:r>
          </a:p>
          <a:p>
            <a:pPr lvl="2">
              <a:lnSpc>
                <a:spcPct val="80000"/>
              </a:lnSpc>
            </a:pPr>
            <a:r>
              <a:rPr lang="zh-CN" altLang="en-US" sz="2800">
                <a:solidFill>
                  <a:schemeClr val="tx2"/>
                </a:solidFill>
              </a:rPr>
              <a:t>边界值法</a:t>
            </a:r>
          </a:p>
          <a:p>
            <a:pPr lvl="2">
              <a:lnSpc>
                <a:spcPct val="80000"/>
              </a:lnSpc>
            </a:pPr>
            <a:r>
              <a:rPr lang="en-US" altLang="zh-CN" sz="2800">
                <a:solidFill>
                  <a:schemeClr val="tx2"/>
                </a:solidFill>
              </a:rPr>
              <a:t>……</a:t>
            </a:r>
          </a:p>
          <a:p>
            <a:pPr lvl="3">
              <a:lnSpc>
                <a:spcPct val="80000"/>
              </a:lnSpc>
            </a:pPr>
            <a:endParaRPr lang="en-US" altLang="zh-CN" sz="2800">
              <a:solidFill>
                <a:schemeClr val="tx2"/>
              </a:solidFill>
            </a:endParaRPr>
          </a:p>
          <a:p>
            <a:pPr>
              <a:lnSpc>
                <a:spcPct val="80000"/>
              </a:lnSpc>
            </a:pPr>
            <a:r>
              <a:rPr lang="zh-CN" altLang="en-US" smtClean="0">
                <a:solidFill>
                  <a:schemeClr val="tx2"/>
                </a:solidFill>
              </a:rPr>
              <a:t>灰盒测试</a:t>
            </a:r>
          </a:p>
        </p:txBody>
      </p:sp>
    </p:spTree>
    <p:extLst>
      <p:ext uri="{BB962C8B-B14F-4D97-AF65-F5344CB8AC3E}">
        <p14:creationId xmlns:p14="http://schemas.microsoft.com/office/powerpoint/2010/main" val="3919572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全功能提交团队</a:t>
            </a:r>
          </a:p>
        </p:txBody>
      </p:sp>
      <p:graphicFrame>
        <p:nvGraphicFramePr>
          <p:cNvPr id="5" name="內容版面配置區 4"/>
          <p:cNvGraphicFramePr>
            <a:graphicFrameLocks noGrp="1"/>
          </p:cNvGraphicFramePr>
          <p:nvPr>
            <p:ph idx="1"/>
            <p:extLst/>
          </p:nvPr>
        </p:nvGraphicFramePr>
        <p:xfrm>
          <a:off x="121025" y="1335024"/>
          <a:ext cx="11793070" cy="4908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40</a:t>
            </a:fld>
            <a:endParaRPr lang="en-US" altLang="zh-CN"/>
          </a:p>
        </p:txBody>
      </p:sp>
    </p:spTree>
    <p:extLst>
      <p:ext uri="{BB962C8B-B14F-4D97-AF65-F5344CB8AC3E}">
        <p14:creationId xmlns:p14="http://schemas.microsoft.com/office/powerpoint/2010/main" val="869493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“正常向”的提交团队</a:t>
            </a:r>
          </a:p>
        </p:txBody>
      </p:sp>
      <p:graphicFrame>
        <p:nvGraphicFramePr>
          <p:cNvPr id="5" name="內容版面配置區 4"/>
          <p:cNvGraphicFramePr>
            <a:graphicFrameLocks noGrp="1"/>
          </p:cNvGraphicFramePr>
          <p:nvPr>
            <p:ph idx="1"/>
            <p:extLst/>
          </p:nvPr>
        </p:nvGraphicFramePr>
        <p:xfrm>
          <a:off x="1940859" y="2084832"/>
          <a:ext cx="8229600" cy="4101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41</a:t>
            </a:fld>
            <a:endParaRPr lang="en-US" altLang="zh-CN"/>
          </a:p>
        </p:txBody>
      </p:sp>
    </p:spTree>
    <p:extLst>
      <p:ext uri="{BB962C8B-B14F-4D97-AF65-F5344CB8AC3E}">
        <p14:creationId xmlns:p14="http://schemas.microsoft.com/office/powerpoint/2010/main" val="3827456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034" y="574020"/>
            <a:ext cx="9720072" cy="529640"/>
          </a:xfrm>
        </p:spPr>
        <p:txBody>
          <a:bodyPr>
            <a:noAutofit/>
          </a:bodyPr>
          <a:lstStyle/>
          <a:p>
            <a:r>
              <a:rPr lang="zh-CN" altLang="en-US" sz="2400" dirty="0" smtClean="0"/>
              <a:t>常态化中的一</a:t>
            </a:r>
            <a:r>
              <a:rPr lang="zh-CN" altLang="en-US" sz="2400" dirty="0"/>
              <a:t>个</a:t>
            </a:r>
            <a:r>
              <a:rPr lang="zh-CN" altLang="en-US" sz="2400" dirty="0" smtClean="0"/>
              <a:t>迭代</a:t>
            </a:r>
            <a:r>
              <a:rPr lang="en-US" altLang="zh-CN" sz="2400" dirty="0" smtClean="0"/>
              <a:t>——</a:t>
            </a:r>
            <a:r>
              <a:rPr lang="zh-CN" altLang="en-US" sz="2400" dirty="0" smtClean="0"/>
              <a:t>需求分析</a:t>
            </a:r>
            <a:r>
              <a:rPr lang="zh-CN" altLang="en-US" sz="2400" dirty="0"/>
              <a:t>的目标：相对确定的需求文档，让团队对于本文档的理解是一致的 </a:t>
            </a:r>
            <a:r>
              <a:rPr lang="en-US" altLang="zh-CN" sz="2400" dirty="0"/>
              <a:t>DEV</a:t>
            </a:r>
            <a:r>
              <a:rPr lang="zh-CN" altLang="en-US" sz="2400" dirty="0"/>
              <a:t>的实现会成为</a:t>
            </a:r>
            <a:r>
              <a:rPr lang="en-US" altLang="zh-CN" sz="2400" dirty="0"/>
              <a:t>QA</a:t>
            </a:r>
            <a:r>
              <a:rPr lang="zh-CN" altLang="en-US" sz="2400" dirty="0"/>
              <a:t>测试的目标</a:t>
            </a:r>
            <a:br>
              <a:rPr lang="zh-CN" altLang="en-US" sz="2400" dirty="0"/>
            </a:br>
            <a:endParaRPr lang="zh-CN" altLang="en-US" sz="2400" dirty="0"/>
          </a:p>
        </p:txBody>
      </p:sp>
      <p:sp>
        <p:nvSpPr>
          <p:cNvPr id="4" name="流程图: 过程 3"/>
          <p:cNvSpPr/>
          <p:nvPr/>
        </p:nvSpPr>
        <p:spPr>
          <a:xfrm>
            <a:off x="1280155" y="3580232"/>
            <a:ext cx="140676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6" name="流程图: 过程 5"/>
          <p:cNvSpPr/>
          <p:nvPr/>
        </p:nvSpPr>
        <p:spPr>
          <a:xfrm>
            <a:off x="1280156" y="4382088"/>
            <a:ext cx="1406770"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7" name="流程图: 过程 6"/>
          <p:cNvSpPr/>
          <p:nvPr/>
        </p:nvSpPr>
        <p:spPr>
          <a:xfrm>
            <a:off x="1280155" y="2746720"/>
            <a:ext cx="140676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8" name="流程图: 过程 7"/>
          <p:cNvSpPr/>
          <p:nvPr/>
        </p:nvSpPr>
        <p:spPr>
          <a:xfrm>
            <a:off x="1280156" y="5183945"/>
            <a:ext cx="1406769" cy="7508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9" name="流程图: 过程 8"/>
          <p:cNvSpPr/>
          <p:nvPr/>
        </p:nvSpPr>
        <p:spPr>
          <a:xfrm>
            <a:off x="1280155" y="1357534"/>
            <a:ext cx="1406769" cy="11465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10" name="流程图: 过程 9"/>
          <p:cNvSpPr/>
          <p:nvPr/>
        </p:nvSpPr>
        <p:spPr>
          <a:xfrm>
            <a:off x="2942951" y="1357534"/>
            <a:ext cx="7784342" cy="291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11" name="流程图: 过程 10"/>
          <p:cNvSpPr/>
          <p:nvPr/>
        </p:nvSpPr>
        <p:spPr>
          <a:xfrm>
            <a:off x="2942951" y="1800665"/>
            <a:ext cx="7784342" cy="2725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回答问题</a:t>
            </a:r>
          </a:p>
        </p:txBody>
      </p:sp>
      <p:sp>
        <p:nvSpPr>
          <p:cNvPr id="12" name="流程图: 过程 11"/>
          <p:cNvSpPr/>
          <p:nvPr/>
        </p:nvSpPr>
        <p:spPr>
          <a:xfrm>
            <a:off x="2942951" y="2243796"/>
            <a:ext cx="7784342" cy="2778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YY</a:t>
            </a:r>
            <a:endParaRPr lang="zh-CN" altLang="en-US" dirty="0"/>
          </a:p>
        </p:txBody>
      </p:sp>
      <p:sp>
        <p:nvSpPr>
          <p:cNvPr id="13" name="流程图: 过程 12"/>
          <p:cNvSpPr/>
          <p:nvPr/>
        </p:nvSpPr>
        <p:spPr>
          <a:xfrm>
            <a:off x="2942951" y="2755508"/>
            <a:ext cx="1178883"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a:t>
            </a:r>
          </a:p>
        </p:txBody>
      </p:sp>
      <p:sp>
        <p:nvSpPr>
          <p:cNvPr id="14" name="流程图: 过程 13"/>
          <p:cNvSpPr/>
          <p:nvPr/>
        </p:nvSpPr>
        <p:spPr>
          <a:xfrm>
            <a:off x="4377861" y="2764306"/>
            <a:ext cx="220581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a:t>
            </a:r>
          </a:p>
        </p:txBody>
      </p:sp>
      <p:sp>
        <p:nvSpPr>
          <p:cNvPr id="15" name="流程图: 过程 14"/>
          <p:cNvSpPr/>
          <p:nvPr/>
        </p:nvSpPr>
        <p:spPr>
          <a:xfrm>
            <a:off x="6753894" y="2746720"/>
            <a:ext cx="2629257"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改</a:t>
            </a:r>
            <a:r>
              <a:rPr lang="en-US" altLang="zh-CN" dirty="0"/>
              <a:t>Bug</a:t>
            </a:r>
            <a:endParaRPr lang="zh-CN" altLang="en-US" dirty="0"/>
          </a:p>
        </p:txBody>
      </p:sp>
      <p:sp>
        <p:nvSpPr>
          <p:cNvPr id="16" name="流程图: 过程 15"/>
          <p:cNvSpPr/>
          <p:nvPr/>
        </p:nvSpPr>
        <p:spPr>
          <a:xfrm>
            <a:off x="2942950" y="3580231"/>
            <a:ext cx="364072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写测试用例</a:t>
            </a:r>
          </a:p>
        </p:txBody>
      </p:sp>
      <p:sp>
        <p:nvSpPr>
          <p:cNvPr id="17" name="流程图: 过程 16"/>
          <p:cNvSpPr/>
          <p:nvPr/>
        </p:nvSpPr>
        <p:spPr>
          <a:xfrm>
            <a:off x="9553365" y="2755508"/>
            <a:ext cx="1173928"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帮运维</a:t>
            </a:r>
          </a:p>
        </p:txBody>
      </p:sp>
      <p:sp>
        <p:nvSpPr>
          <p:cNvPr id="18" name="流程图: 过程 17"/>
          <p:cNvSpPr/>
          <p:nvPr/>
        </p:nvSpPr>
        <p:spPr>
          <a:xfrm>
            <a:off x="6753894" y="3580230"/>
            <a:ext cx="2629257"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a:t>
            </a:r>
          </a:p>
        </p:txBody>
      </p:sp>
      <p:sp>
        <p:nvSpPr>
          <p:cNvPr id="19" name="流程图: 过程 18"/>
          <p:cNvSpPr/>
          <p:nvPr/>
        </p:nvSpPr>
        <p:spPr>
          <a:xfrm>
            <a:off x="9570272" y="3550328"/>
            <a:ext cx="1173928"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20" name="流程图: 过程 19"/>
          <p:cNvSpPr/>
          <p:nvPr/>
        </p:nvSpPr>
        <p:spPr>
          <a:xfrm>
            <a:off x="2942950" y="4339887"/>
            <a:ext cx="1896336" cy="713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画界面</a:t>
            </a:r>
          </a:p>
        </p:txBody>
      </p:sp>
      <p:sp>
        <p:nvSpPr>
          <p:cNvPr id="21" name="流程图: 过程 20"/>
          <p:cNvSpPr/>
          <p:nvPr/>
        </p:nvSpPr>
        <p:spPr>
          <a:xfrm>
            <a:off x="5095310" y="4345147"/>
            <a:ext cx="5648890" cy="2655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没啥事</a:t>
            </a:r>
          </a:p>
        </p:txBody>
      </p:sp>
      <p:sp>
        <p:nvSpPr>
          <p:cNvPr id="22" name="流程图: 过程 21"/>
          <p:cNvSpPr/>
          <p:nvPr/>
        </p:nvSpPr>
        <p:spPr>
          <a:xfrm>
            <a:off x="5095310" y="4788278"/>
            <a:ext cx="4287841" cy="2655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YY </a:t>
            </a:r>
            <a:r>
              <a:rPr lang="zh-CN" altLang="en-US" dirty="0"/>
              <a:t>或者叫优化</a:t>
            </a:r>
          </a:p>
        </p:txBody>
      </p:sp>
      <p:sp>
        <p:nvSpPr>
          <p:cNvPr id="23" name="流程图: 过程 22"/>
          <p:cNvSpPr/>
          <p:nvPr/>
        </p:nvSpPr>
        <p:spPr>
          <a:xfrm>
            <a:off x="9570272" y="4779495"/>
            <a:ext cx="1173928" cy="289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25" name="流程图: 过程 24"/>
          <p:cNvSpPr/>
          <p:nvPr/>
        </p:nvSpPr>
        <p:spPr>
          <a:xfrm>
            <a:off x="2942950" y="5213837"/>
            <a:ext cx="7784342" cy="2725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跟踪进度</a:t>
            </a:r>
          </a:p>
        </p:txBody>
      </p:sp>
      <p:sp>
        <p:nvSpPr>
          <p:cNvPr id="26" name="流程图: 过程 25"/>
          <p:cNvSpPr/>
          <p:nvPr/>
        </p:nvSpPr>
        <p:spPr>
          <a:xfrm>
            <a:off x="2942950" y="5656968"/>
            <a:ext cx="7784342" cy="2778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协调资源</a:t>
            </a:r>
          </a:p>
        </p:txBody>
      </p:sp>
      <p:sp>
        <p:nvSpPr>
          <p:cNvPr id="27" name="内容占位符 26"/>
          <p:cNvSpPr>
            <a:spLocks noGrp="1"/>
          </p:cNvSpPr>
          <p:nvPr>
            <p:ph idx="1"/>
          </p:nvPr>
        </p:nvSpPr>
        <p:spPr>
          <a:xfrm>
            <a:off x="310890" y="1252025"/>
            <a:ext cx="782144" cy="5470565"/>
          </a:xfrm>
        </p:spPr>
        <p:txBody>
          <a:bodyPr>
            <a:normAutofit fontScale="77500" lnSpcReduction="20000"/>
          </a:bodyPr>
          <a:lstStyle/>
          <a:p>
            <a:endParaRPr lang="en-US" altLang="zh-CN" dirty="0"/>
          </a:p>
          <a:p>
            <a:r>
              <a:rPr lang="en-US" altLang="zh-CN" dirty="0"/>
              <a:t>BA</a:t>
            </a:r>
          </a:p>
          <a:p>
            <a:endParaRPr lang="en-US" altLang="zh-CN" dirty="0"/>
          </a:p>
          <a:p>
            <a:endParaRPr lang="en-US" altLang="zh-CN" dirty="0"/>
          </a:p>
          <a:p>
            <a:r>
              <a:rPr lang="en-US" altLang="zh-CN" dirty="0"/>
              <a:t>DEV</a:t>
            </a:r>
          </a:p>
          <a:p>
            <a:endParaRPr lang="en-US" altLang="zh-CN" dirty="0"/>
          </a:p>
          <a:p>
            <a:r>
              <a:rPr lang="en-US" altLang="zh-CN" dirty="0"/>
              <a:t>QA</a:t>
            </a:r>
          </a:p>
          <a:p>
            <a:endParaRPr lang="en-US" altLang="zh-CN" sz="1600" dirty="0"/>
          </a:p>
          <a:p>
            <a:r>
              <a:rPr lang="en-US" altLang="zh-CN" dirty="0"/>
              <a:t>IA</a:t>
            </a:r>
          </a:p>
          <a:p>
            <a:endParaRPr lang="en-US" altLang="zh-CN" dirty="0"/>
          </a:p>
          <a:p>
            <a:r>
              <a:rPr lang="en-US" altLang="zh-CN" dirty="0"/>
              <a:t>PM</a:t>
            </a:r>
          </a:p>
          <a:p>
            <a:endParaRPr lang="en-US" altLang="zh-CN" dirty="0"/>
          </a:p>
          <a:p>
            <a:r>
              <a:rPr lang="en-US" altLang="zh-CN" dirty="0"/>
              <a:t>OP</a:t>
            </a:r>
          </a:p>
        </p:txBody>
      </p:sp>
      <p:sp>
        <p:nvSpPr>
          <p:cNvPr id="28" name="流程图: 过程 27"/>
          <p:cNvSpPr/>
          <p:nvPr/>
        </p:nvSpPr>
        <p:spPr>
          <a:xfrm>
            <a:off x="1280155" y="6161652"/>
            <a:ext cx="1406769"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29" name="流程图: 过程 28"/>
          <p:cNvSpPr/>
          <p:nvPr/>
        </p:nvSpPr>
        <p:spPr>
          <a:xfrm>
            <a:off x="2942950" y="6161651"/>
            <a:ext cx="5254274"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优化（自动化，结构化）</a:t>
            </a:r>
          </a:p>
        </p:txBody>
      </p:sp>
      <p:sp>
        <p:nvSpPr>
          <p:cNvPr id="30" name="流程图: 过程 29"/>
          <p:cNvSpPr/>
          <p:nvPr/>
        </p:nvSpPr>
        <p:spPr>
          <a:xfrm>
            <a:off x="8384345" y="6161650"/>
            <a:ext cx="998806"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写文档</a:t>
            </a:r>
          </a:p>
        </p:txBody>
      </p:sp>
      <p:sp>
        <p:nvSpPr>
          <p:cNvPr id="31" name="流程图: 过程 30"/>
          <p:cNvSpPr/>
          <p:nvPr/>
        </p:nvSpPr>
        <p:spPr>
          <a:xfrm>
            <a:off x="9570272" y="6131748"/>
            <a:ext cx="1173928" cy="590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部署</a:t>
            </a:r>
          </a:p>
        </p:txBody>
      </p:sp>
    </p:spTree>
    <p:extLst>
      <p:ext uri="{BB962C8B-B14F-4D97-AF65-F5344CB8AC3E}">
        <p14:creationId xmlns:p14="http://schemas.microsoft.com/office/powerpoint/2010/main" val="2364706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550494"/>
            <a:ext cx="9720072" cy="840172"/>
          </a:xfrm>
        </p:spPr>
        <p:txBody>
          <a:bodyPr/>
          <a:lstStyle/>
          <a:p>
            <a:r>
              <a:rPr lang="zh-CN" altLang="en-US" dirty="0"/>
              <a:t>需求验证的方法</a:t>
            </a:r>
          </a:p>
        </p:txBody>
      </p:sp>
      <p:sp>
        <p:nvSpPr>
          <p:cNvPr id="3" name="内容占位符 2"/>
          <p:cNvSpPr>
            <a:spLocks noGrp="1"/>
          </p:cNvSpPr>
          <p:nvPr>
            <p:ph idx="1"/>
          </p:nvPr>
        </p:nvSpPr>
        <p:spPr>
          <a:xfrm>
            <a:off x="1024128" y="1572793"/>
            <a:ext cx="9720073" cy="4023360"/>
          </a:xfrm>
        </p:spPr>
        <p:txBody>
          <a:bodyPr>
            <a:normAutofit/>
          </a:bodyPr>
          <a:lstStyle/>
          <a:p>
            <a:r>
              <a:rPr lang="en-US" altLang="zh-CN" sz="3200" dirty="0"/>
              <a:t>1</a:t>
            </a:r>
            <a:r>
              <a:rPr lang="zh-CN" altLang="en-US" sz="3200" dirty="0"/>
              <a:t>）形式化方法（面向对象的）</a:t>
            </a:r>
            <a:endParaRPr lang="en-US" altLang="zh-CN" sz="3200" dirty="0"/>
          </a:p>
          <a:p>
            <a:pPr lvl="2"/>
            <a:r>
              <a:rPr lang="en-US" altLang="zh-CN" sz="2800" dirty="0"/>
              <a:t>SOFL</a:t>
            </a:r>
            <a:r>
              <a:rPr lang="zh-CN" altLang="en-US" sz="2800" dirty="0"/>
              <a:t>（</a:t>
            </a:r>
            <a:r>
              <a:rPr lang="en-US" altLang="zh-CN" sz="2800" dirty="0"/>
              <a:t>Structured Object-Oriented Formal Language</a:t>
            </a:r>
            <a:r>
              <a:rPr lang="zh-CN" altLang="en-US" sz="2800" dirty="0"/>
              <a:t>）</a:t>
            </a:r>
            <a:endParaRPr lang="en-US" altLang="zh-CN" sz="2800" dirty="0"/>
          </a:p>
          <a:p>
            <a:pPr lvl="2"/>
            <a:r>
              <a:rPr lang="en-US" altLang="zh-CN" sz="2800" dirty="0"/>
              <a:t>Petri Net</a:t>
            </a:r>
          </a:p>
          <a:p>
            <a:pPr lvl="2"/>
            <a:endParaRPr lang="en-US" altLang="zh-CN" sz="2800" dirty="0"/>
          </a:p>
          <a:p>
            <a:pPr marL="91440" lvl="2" indent="-91440">
              <a:spcBef>
                <a:spcPts val="1200"/>
              </a:spcBef>
              <a:spcAft>
                <a:spcPts val="200"/>
              </a:spcAft>
              <a:buSzPct val="100000"/>
              <a:buFont typeface="Tw Cen MT" panose="020B0602020104020603" pitchFamily="34" charset="0"/>
              <a:buChar char=" "/>
            </a:pPr>
            <a:r>
              <a:rPr lang="en-US" altLang="zh-CN" sz="3200" dirty="0"/>
              <a:t>2</a:t>
            </a:r>
            <a:r>
              <a:rPr lang="zh-CN" altLang="en-US" sz="3200" dirty="0"/>
              <a:t>）结构化方法（面向对象的）</a:t>
            </a:r>
            <a:endParaRPr lang="en-US" altLang="zh-CN" sz="3200" dirty="0"/>
          </a:p>
          <a:p>
            <a:pPr lvl="2"/>
            <a:r>
              <a:rPr lang="zh-CN" altLang="en-US" sz="2800" dirty="0"/>
              <a:t>系统分析与设计</a:t>
            </a:r>
            <a:endParaRPr lang="en-US" altLang="zh-CN" sz="2800" dirty="0"/>
          </a:p>
          <a:p>
            <a:pPr lvl="2"/>
            <a:endParaRPr lang="en-US" altLang="zh-CN" sz="2800" dirty="0"/>
          </a:p>
          <a:p>
            <a:pPr marL="128016" lvl="1" indent="0">
              <a:buNone/>
            </a:pPr>
            <a:r>
              <a:rPr lang="en-US" altLang="zh-CN" sz="3200" dirty="0"/>
              <a:t>3</a:t>
            </a:r>
            <a:r>
              <a:rPr lang="zh-CN" altLang="en-US" sz="3200" dirty="0"/>
              <a:t>）原型化方法</a:t>
            </a:r>
            <a:endParaRPr lang="en-US" altLang="zh-CN" sz="3200" dirty="0"/>
          </a:p>
          <a:p>
            <a:pPr marL="128016" lvl="1" indent="0">
              <a:buNone/>
            </a:pPr>
            <a:endParaRPr lang="en-US" altLang="zh-CN" sz="3200" dirty="0"/>
          </a:p>
          <a:p>
            <a:pPr lvl="1"/>
            <a:endParaRPr lang="zh-CN" altLang="en-US" sz="3200" dirty="0"/>
          </a:p>
        </p:txBody>
      </p:sp>
    </p:spTree>
    <p:extLst>
      <p:ext uri="{BB962C8B-B14F-4D97-AF65-F5344CB8AC3E}">
        <p14:creationId xmlns:p14="http://schemas.microsoft.com/office/powerpoint/2010/main" val="1622722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0857" y="102191"/>
            <a:ext cx="9338991" cy="1143000"/>
          </a:xfrm>
        </p:spPr>
        <p:txBody>
          <a:bodyPr>
            <a:normAutofit/>
          </a:bodyPr>
          <a:lstStyle/>
          <a:p>
            <a:r>
              <a:rPr lang="zh-CN" altLang="en-US" sz="3600" dirty="0"/>
              <a:t>结构化方法的两个思考方向</a:t>
            </a:r>
          </a:p>
        </p:txBody>
      </p:sp>
      <p:sp>
        <p:nvSpPr>
          <p:cNvPr id="7171" name="内容占位符 1"/>
          <p:cNvSpPr>
            <a:spLocks noGrp="1"/>
          </p:cNvSpPr>
          <p:nvPr>
            <p:ph idx="1"/>
          </p:nvPr>
        </p:nvSpPr>
        <p:spPr>
          <a:xfrm>
            <a:off x="7251701" y="3644900"/>
            <a:ext cx="3236913" cy="579438"/>
          </a:xfrm>
        </p:spPr>
        <p:txBody>
          <a:bodyPr/>
          <a:lstStyle/>
          <a:p>
            <a:pPr marL="0" indent="0">
              <a:buNone/>
            </a:pPr>
            <a:r>
              <a:rPr lang="zh-CN" altLang="en-US" sz="2400"/>
              <a:t>对进的设计和实现策略</a:t>
            </a:r>
          </a:p>
        </p:txBody>
      </p:sp>
      <p:pic>
        <p:nvPicPr>
          <p:cNvPr id="7172" name="Picture 5" descr="http://dotnetslackers.com/images/articleimages/understanding-multilayered-architecture-in-ne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969964"/>
            <a:ext cx="4090988" cy="584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上箭头 2"/>
          <p:cNvSpPr>
            <a:spLocks noChangeArrowheads="1"/>
          </p:cNvSpPr>
          <p:nvPr/>
        </p:nvSpPr>
        <p:spPr bwMode="auto">
          <a:xfrm>
            <a:off x="5954713" y="3886200"/>
            <a:ext cx="1530350" cy="2808288"/>
          </a:xfrm>
          <a:prstGeom prst="upArrow">
            <a:avLst>
              <a:gd name="adj1" fmla="val 50000"/>
              <a:gd name="adj2" fmla="val 49971"/>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174" name="上箭头 6"/>
          <p:cNvSpPr>
            <a:spLocks noChangeArrowheads="1"/>
          </p:cNvSpPr>
          <p:nvPr/>
        </p:nvSpPr>
        <p:spPr bwMode="auto">
          <a:xfrm rot="10800000">
            <a:off x="5951538" y="1077914"/>
            <a:ext cx="1530350" cy="2808287"/>
          </a:xfrm>
          <a:prstGeom prst="upArrow">
            <a:avLst>
              <a:gd name="adj1" fmla="val 50000"/>
              <a:gd name="adj2" fmla="val 49971"/>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175" name="文本框 3"/>
          <p:cNvSpPr txBox="1">
            <a:spLocks noChangeArrowheads="1"/>
          </p:cNvSpPr>
          <p:nvPr/>
        </p:nvSpPr>
        <p:spPr bwMode="auto">
          <a:xfrm>
            <a:off x="6386514" y="2268538"/>
            <a:ext cx="1476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T2B</a:t>
            </a:r>
            <a:endParaRPr lang="zh-CN" altLang="en-US"/>
          </a:p>
        </p:txBody>
      </p:sp>
      <p:sp>
        <p:nvSpPr>
          <p:cNvPr id="7176" name="文本框 8"/>
          <p:cNvSpPr txBox="1">
            <a:spLocks noChangeArrowheads="1"/>
          </p:cNvSpPr>
          <p:nvPr/>
        </p:nvSpPr>
        <p:spPr bwMode="auto">
          <a:xfrm>
            <a:off x="6386514" y="5275263"/>
            <a:ext cx="1476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B2T</a:t>
            </a:r>
            <a:endParaRPr lang="zh-CN" altLang="en-US"/>
          </a:p>
        </p:txBody>
      </p:sp>
      <p:sp>
        <p:nvSpPr>
          <p:cNvPr id="7177" name="内容占位符 1"/>
          <p:cNvSpPr txBox="1">
            <a:spLocks/>
          </p:cNvSpPr>
          <p:nvPr/>
        </p:nvSpPr>
        <p:spPr bwMode="auto">
          <a:xfrm>
            <a:off x="7283451" y="1912939"/>
            <a:ext cx="3236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400"/>
              <a:t>程序设计</a:t>
            </a:r>
          </a:p>
        </p:txBody>
      </p:sp>
      <p:sp>
        <p:nvSpPr>
          <p:cNvPr id="7178" name="内容占位符 1"/>
          <p:cNvSpPr txBox="1">
            <a:spLocks/>
          </p:cNvSpPr>
          <p:nvPr/>
        </p:nvSpPr>
        <p:spPr bwMode="auto">
          <a:xfrm>
            <a:off x="7367588" y="5378450"/>
            <a:ext cx="32369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400"/>
              <a:t>存储设计</a:t>
            </a:r>
          </a:p>
        </p:txBody>
      </p:sp>
    </p:spTree>
    <p:extLst>
      <p:ext uri="{BB962C8B-B14F-4D97-AF65-F5344CB8AC3E}">
        <p14:creationId xmlns:p14="http://schemas.microsoft.com/office/powerpoint/2010/main" val="3395192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790767" y="157449"/>
            <a:ext cx="9720072" cy="1499616"/>
          </a:xfrm>
        </p:spPr>
        <p:txBody>
          <a:bodyPr/>
          <a:lstStyle/>
          <a:p>
            <a:r>
              <a:rPr lang="zh-CN" altLang="en-US" dirty="0"/>
              <a:t>程序设计</a:t>
            </a:r>
          </a:p>
        </p:txBody>
      </p:sp>
      <p:sp>
        <p:nvSpPr>
          <p:cNvPr id="8195" name="内容占位符 2"/>
          <p:cNvSpPr>
            <a:spLocks noGrp="1"/>
          </p:cNvSpPr>
          <p:nvPr>
            <p:ph idx="1"/>
          </p:nvPr>
        </p:nvSpPr>
        <p:spPr/>
        <p:txBody>
          <a:bodyPr/>
          <a:lstStyle/>
          <a:p>
            <a:endParaRPr lang="zh-CN" altLang="en-US"/>
          </a:p>
        </p:txBody>
      </p:sp>
      <p:sp>
        <p:nvSpPr>
          <p:cNvPr id="8196" name="上箭头 3"/>
          <p:cNvSpPr>
            <a:spLocks noChangeArrowheads="1"/>
          </p:cNvSpPr>
          <p:nvPr/>
        </p:nvSpPr>
        <p:spPr bwMode="auto">
          <a:xfrm rot="10800000">
            <a:off x="8616950" y="1417639"/>
            <a:ext cx="1511300" cy="2808287"/>
          </a:xfrm>
          <a:prstGeom prst="upArrow">
            <a:avLst>
              <a:gd name="adj1" fmla="val 50000"/>
              <a:gd name="adj2" fmla="val 50025"/>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8197" name="文本框 4"/>
          <p:cNvSpPr txBox="1">
            <a:spLocks noChangeArrowheads="1"/>
          </p:cNvSpPr>
          <p:nvPr/>
        </p:nvSpPr>
        <p:spPr bwMode="auto">
          <a:xfrm>
            <a:off x="9051926" y="2606675"/>
            <a:ext cx="1458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T2B</a:t>
            </a:r>
            <a:endParaRPr lang="zh-CN" altLang="en-US"/>
          </a:p>
        </p:txBody>
      </p:sp>
      <p:pic>
        <p:nvPicPr>
          <p:cNvPr id="8198"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1417638"/>
            <a:ext cx="33813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3760788"/>
            <a:ext cx="45624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43489" y="396875"/>
            <a:ext cx="3271837"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4" descr="Class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5613" y="4283075"/>
            <a:ext cx="355441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283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49316" y="49784"/>
            <a:ext cx="9720072" cy="1499616"/>
          </a:xfrm>
        </p:spPr>
        <p:txBody>
          <a:bodyPr/>
          <a:lstStyle/>
          <a:p>
            <a:r>
              <a:rPr lang="zh-CN" altLang="en-US" dirty="0"/>
              <a:t>存储设计</a:t>
            </a:r>
          </a:p>
        </p:txBody>
      </p:sp>
      <p:sp>
        <p:nvSpPr>
          <p:cNvPr id="9219" name="内容占位符 2"/>
          <p:cNvSpPr>
            <a:spLocks noGrp="1"/>
          </p:cNvSpPr>
          <p:nvPr>
            <p:ph idx="1"/>
          </p:nvPr>
        </p:nvSpPr>
        <p:spPr/>
        <p:txBody>
          <a:bodyPr/>
          <a:lstStyle/>
          <a:p>
            <a:endParaRPr lang="zh-CN" altLang="en-US"/>
          </a:p>
        </p:txBody>
      </p:sp>
      <p:sp>
        <p:nvSpPr>
          <p:cNvPr id="9220" name="上箭头 3"/>
          <p:cNvSpPr>
            <a:spLocks noChangeArrowheads="1"/>
          </p:cNvSpPr>
          <p:nvPr/>
        </p:nvSpPr>
        <p:spPr bwMode="auto">
          <a:xfrm>
            <a:off x="8472488" y="301625"/>
            <a:ext cx="1528762" cy="2808288"/>
          </a:xfrm>
          <a:prstGeom prst="upArrow">
            <a:avLst>
              <a:gd name="adj1" fmla="val 50000"/>
              <a:gd name="adj2" fmla="val 5002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21" name="文本框 4"/>
          <p:cNvSpPr txBox="1">
            <a:spLocks noChangeArrowheads="1"/>
          </p:cNvSpPr>
          <p:nvPr/>
        </p:nvSpPr>
        <p:spPr bwMode="auto">
          <a:xfrm>
            <a:off x="8904289" y="1689100"/>
            <a:ext cx="1476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B2T</a:t>
            </a:r>
            <a:endParaRPr lang="zh-CN" altLang="en-US"/>
          </a:p>
        </p:txBody>
      </p:sp>
      <p:pic>
        <p:nvPicPr>
          <p:cNvPr id="9222"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1" y="1208088"/>
            <a:ext cx="5002213"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8139" y="3249613"/>
            <a:ext cx="4962525"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479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2667000" y="990600"/>
          <a:ext cx="75438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6477000" y="990600"/>
            <a:ext cx="2895600" cy="10668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781800" y="1229380"/>
            <a:ext cx="2590800" cy="523220"/>
          </a:xfrm>
          <a:prstGeom prst="rect">
            <a:avLst/>
          </a:prstGeom>
          <a:noFill/>
        </p:spPr>
        <p:txBody>
          <a:bodyPr wrap="square" rtlCol="0">
            <a:spAutoFit/>
          </a:bodyPr>
          <a:lstStyle/>
          <a:p>
            <a:r>
              <a:rPr lang="en-US" altLang="zh-CN" sz="1400" dirty="0"/>
              <a:t>Need  i</a:t>
            </a:r>
            <a:r>
              <a:rPr lang="en-US" sz="1400" dirty="0"/>
              <a:t>n-depth Domain and Business Knowledge</a:t>
            </a:r>
          </a:p>
        </p:txBody>
      </p:sp>
      <p:sp>
        <p:nvSpPr>
          <p:cNvPr id="6" name="TextBox 5"/>
          <p:cNvSpPr txBox="1"/>
          <p:nvPr/>
        </p:nvSpPr>
        <p:spPr>
          <a:xfrm>
            <a:off x="2895600" y="5638800"/>
            <a:ext cx="7162800" cy="738664"/>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defRPr/>
            </a:pPr>
            <a:r>
              <a:rPr lang="en-US" sz="1400" dirty="0">
                <a:solidFill>
                  <a:schemeClr val="tx1"/>
                </a:solidFill>
              </a:rPr>
              <a:t>The value or effectiveness of using any test technique ultimately depends on the individual test’s system and domain knowledge and ability to apply the applicable technique in the correct situation.</a:t>
            </a:r>
          </a:p>
        </p:txBody>
      </p:sp>
      <p:sp>
        <p:nvSpPr>
          <p:cNvPr id="9"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Overview</a:t>
            </a:r>
            <a:endParaRPr lang="zh-CN" altLang="en-US" sz="3200" dirty="0">
              <a:effectLst>
                <a:reflection blurRad="6350" stA="55000" endA="300" endPos="45500" dir="5400000" sy="-100000" algn="bl" rotWithShape="0"/>
              </a:effectLst>
            </a:endParaRPr>
          </a:p>
        </p:txBody>
      </p:sp>
      <p:sp>
        <p:nvSpPr>
          <p:cNvPr id="11" name="Footer Placeholder 10"/>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35939980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8188" y="382588"/>
            <a:ext cx="10515600" cy="4351338"/>
          </a:xfrm>
        </p:spPr>
        <p:txBody>
          <a:bodyPr>
            <a:noAutofit/>
          </a:bodyPr>
          <a:lstStyle/>
          <a:p>
            <a:pPr marL="0" indent="0">
              <a:lnSpc>
                <a:spcPct val="100000"/>
              </a:lnSpc>
              <a:spcBef>
                <a:spcPts val="0"/>
              </a:spcBef>
              <a:buNone/>
              <a:defRPr/>
            </a:pPr>
            <a:r>
              <a:rPr lang="en-US" altLang="zh-CN" sz="2000" dirty="0"/>
              <a:t>Exhaustively testing all possible inputs to any nontrivial software component is generally impossible due to the enormous number of variations.  One approach to create a test suite with high coverage and a low number of variations is known as combinatorial testing.  One common strategy, known as pairwise, tests a set of variations where every possible pair of parameters appears at least once.  This method can be extended to use higher orders of combinations (3-wise, 4-wise, </a:t>
            </a:r>
            <a:r>
              <a:rPr lang="en-US" altLang="zh-CN" sz="2000" dirty="0" err="1"/>
              <a:t>etc</a:t>
            </a:r>
            <a:r>
              <a:rPr lang="en-US" altLang="zh-CN" sz="2000" dirty="0"/>
              <a:t>) for increased coverage at the expense of a larger test suite.</a:t>
            </a:r>
          </a:p>
          <a:p>
            <a:pPr marL="0" indent="0">
              <a:lnSpc>
                <a:spcPct val="100000"/>
              </a:lnSpc>
              <a:spcBef>
                <a:spcPts val="0"/>
              </a:spcBef>
              <a:buNone/>
              <a:defRPr/>
            </a:pPr>
            <a:endParaRPr lang="en-US" altLang="zh-CN" sz="2000" dirty="0"/>
          </a:p>
          <a:p>
            <a:pPr marL="0" indent="0">
              <a:lnSpc>
                <a:spcPct val="100000"/>
              </a:lnSpc>
              <a:spcBef>
                <a:spcPts val="0"/>
              </a:spcBef>
              <a:buNone/>
              <a:defRPr/>
            </a:pPr>
            <a:r>
              <a:rPr lang="en-US" altLang="zh-CN" sz="2000" dirty="0"/>
              <a:t>Software test techniques exist to reduce the number of tests to be run whilst still providing sufficient coverage of the system under test</a:t>
            </a:r>
          </a:p>
          <a:p>
            <a:pPr marL="0" indent="0">
              <a:lnSpc>
                <a:spcPct val="100000"/>
              </a:lnSpc>
              <a:spcBef>
                <a:spcPts val="0"/>
              </a:spcBef>
              <a:buNone/>
              <a:defRPr/>
            </a:pPr>
            <a:endParaRPr lang="en-US" altLang="zh-CN" sz="2000" dirty="0"/>
          </a:p>
          <a:p>
            <a:pPr marL="0" indent="0">
              <a:lnSpc>
                <a:spcPct val="100000"/>
              </a:lnSpc>
              <a:spcBef>
                <a:spcPts val="0"/>
              </a:spcBef>
              <a:buNone/>
              <a:defRPr/>
            </a:pPr>
            <a:r>
              <a:rPr lang="en-US" altLang="zh-CN" sz="2000" dirty="0"/>
              <a:t>There is no single technique or approach that is completely effective in software testing, so by increasing the diversity of  methods used in testing and considering different perspectives, we are more likely to be successful in both exposing potential issues as well as increasing the effectiveness of our testing.</a:t>
            </a:r>
          </a:p>
          <a:p>
            <a:pPr marL="0" indent="0">
              <a:lnSpc>
                <a:spcPct val="100000"/>
              </a:lnSpc>
              <a:spcBef>
                <a:spcPts val="0"/>
              </a:spcBef>
              <a:buNone/>
              <a:defRPr/>
            </a:pPr>
            <a:endParaRPr lang="en-US" altLang="zh-CN" sz="2000" dirty="0"/>
          </a:p>
          <a:p>
            <a:pPr marL="0" indent="0">
              <a:lnSpc>
                <a:spcPct val="100000"/>
              </a:lnSpc>
              <a:spcBef>
                <a:spcPts val="0"/>
              </a:spcBef>
              <a:buNone/>
              <a:defRPr/>
            </a:pPr>
            <a:r>
              <a:rPr lang="en-US" altLang="zh-CN" sz="2000" dirty="0"/>
              <a:t>The value or effectiveness of using any test technique ultimately depends on the individual test’s system and domain knowledge and ability to apply the applicable technique in the correct situation.</a:t>
            </a:r>
          </a:p>
          <a:p>
            <a:pPr marL="0" indent="0">
              <a:lnSpc>
                <a:spcPct val="100000"/>
              </a:lnSpc>
              <a:spcBef>
                <a:spcPts val="0"/>
              </a:spcBef>
              <a:buNone/>
              <a:defRPr/>
            </a:pPr>
            <a:endParaRPr lang="en-US" altLang="zh-CN" sz="2000" dirty="0"/>
          </a:p>
          <a:p>
            <a:pPr marL="0" indent="0">
              <a:lnSpc>
                <a:spcPct val="100000"/>
              </a:lnSpc>
              <a:spcBef>
                <a:spcPts val="0"/>
              </a:spcBef>
              <a:buNone/>
              <a:defRPr/>
            </a:pPr>
            <a:endParaRPr lang="en-US" altLang="zh-CN" sz="2000" dirty="0"/>
          </a:p>
          <a:p>
            <a:pPr marL="0" indent="0">
              <a:lnSpc>
                <a:spcPct val="100000"/>
              </a:lnSpc>
              <a:spcBef>
                <a:spcPts val="0"/>
              </a:spcBef>
              <a:buNone/>
              <a:defRPr/>
            </a:pPr>
            <a:endParaRPr lang="en-US" altLang="zh-CN" sz="2000" dirty="0"/>
          </a:p>
          <a:p>
            <a:pPr marL="0" indent="0">
              <a:lnSpc>
                <a:spcPct val="100000"/>
              </a:lnSpc>
              <a:spcBef>
                <a:spcPts val="0"/>
              </a:spcBef>
              <a:buNone/>
              <a:defRPr/>
            </a:pPr>
            <a:endParaRPr lang="en-US" altLang="zh-CN" sz="2000" dirty="0"/>
          </a:p>
          <a:p>
            <a:endParaRPr lang="en-US" altLang="zh-CN" sz="2000" dirty="0" smtClean="0"/>
          </a:p>
          <a:p>
            <a:endParaRPr lang="zh-CN" altLang="en-US" sz="2000" dirty="0"/>
          </a:p>
        </p:txBody>
      </p:sp>
    </p:spTree>
    <p:extLst>
      <p:ext uri="{BB962C8B-B14F-4D97-AF65-F5344CB8AC3E}">
        <p14:creationId xmlns:p14="http://schemas.microsoft.com/office/powerpoint/2010/main" val="3954160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Callout 12"/>
          <p:cNvSpPr/>
          <p:nvPr/>
        </p:nvSpPr>
        <p:spPr>
          <a:xfrm>
            <a:off x="3048000" y="4800600"/>
            <a:ext cx="2514600" cy="914400"/>
          </a:xfrm>
          <a:prstGeom prst="cloudCallout">
            <a:avLst>
              <a:gd name="adj1" fmla="val 2998"/>
              <a:gd name="adj2" fmla="val -139246"/>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3"/>
          <p:cNvGraphicFramePr>
            <a:graphicFrameLocks noGrp="1"/>
          </p:cNvGraphicFramePr>
          <p:nvPr>
            <p:ph idx="1"/>
          </p:nvPr>
        </p:nvGraphicFramePr>
        <p:xfrm>
          <a:off x="2971800" y="1676400"/>
          <a:ext cx="6400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loud Callout 7"/>
          <p:cNvSpPr/>
          <p:nvPr/>
        </p:nvSpPr>
        <p:spPr>
          <a:xfrm>
            <a:off x="3048000" y="4800600"/>
            <a:ext cx="2514600" cy="914400"/>
          </a:xfrm>
          <a:prstGeom prst="cloudCallout">
            <a:avLst>
              <a:gd name="adj1" fmla="val 54015"/>
              <a:gd name="adj2" fmla="val -149693"/>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429000" y="5029201"/>
            <a:ext cx="2590800" cy="307777"/>
          </a:xfrm>
          <a:prstGeom prst="rect">
            <a:avLst/>
          </a:prstGeom>
          <a:noFill/>
        </p:spPr>
        <p:txBody>
          <a:bodyPr wrap="square" rtlCol="0">
            <a:spAutoFit/>
          </a:bodyPr>
          <a:lstStyle/>
          <a:p>
            <a:r>
              <a:rPr lang="en-US" sz="1400" dirty="0"/>
              <a:t>Single fault assumption</a:t>
            </a:r>
          </a:p>
        </p:txBody>
      </p:sp>
      <p:sp>
        <p:nvSpPr>
          <p:cNvPr id="14" name="TextBox 13"/>
          <p:cNvSpPr txBox="1"/>
          <p:nvPr/>
        </p:nvSpPr>
        <p:spPr>
          <a:xfrm>
            <a:off x="2514600" y="5867400"/>
            <a:ext cx="3581400" cy="738664"/>
          </a:xfrm>
          <a:prstGeom prst="rect">
            <a:avLst/>
          </a:prstGeom>
          <a:noFill/>
          <a:ln>
            <a:solidFill>
              <a:schemeClr val="accent5"/>
            </a:solidFill>
            <a:prstDash val="dash"/>
          </a:ln>
        </p:spPr>
        <p:txBody>
          <a:bodyPr wrap="square" rtlCol="0">
            <a:spAutoFit/>
          </a:bodyPr>
          <a:lstStyle/>
          <a:p>
            <a:r>
              <a:rPr lang="en-US" altLang="zh-CN" sz="1400" dirty="0"/>
              <a:t>Failures are only rarely the result of the simultaneous occurrence of two or more faults.</a:t>
            </a:r>
            <a:endParaRPr lang="zh-CN" altLang="en-US" sz="1400" dirty="0"/>
          </a:p>
        </p:txBody>
      </p:sp>
      <p:sp>
        <p:nvSpPr>
          <p:cNvPr id="18" name="TextBox 17"/>
          <p:cNvSpPr txBox="1"/>
          <p:nvPr/>
        </p:nvSpPr>
        <p:spPr>
          <a:xfrm>
            <a:off x="6629400" y="5410200"/>
            <a:ext cx="3581400" cy="523220"/>
          </a:xfrm>
          <a:prstGeom prst="rect">
            <a:avLst/>
          </a:prstGeom>
          <a:noFill/>
          <a:ln>
            <a:solidFill>
              <a:schemeClr val="accent6"/>
            </a:solidFill>
            <a:prstDash val="dash"/>
          </a:ln>
        </p:spPr>
        <p:txBody>
          <a:bodyPr wrap="square" rtlCol="0">
            <a:spAutoFit/>
          </a:bodyPr>
          <a:lstStyle/>
          <a:p>
            <a:r>
              <a:rPr lang="en-US" altLang="zh-CN" sz="1400" dirty="0"/>
              <a:t>most failures are caused by interactions between relatively few parameters</a:t>
            </a:r>
          </a:p>
        </p:txBody>
      </p:sp>
      <p:sp>
        <p:nvSpPr>
          <p:cNvPr id="19" name="Title 1"/>
          <p:cNvSpPr>
            <a:spLocks noGrp="1"/>
          </p:cNvSpPr>
          <p:nvPr>
            <p:ph type="title"/>
          </p:nvPr>
        </p:nvSpPr>
        <p:spPr>
          <a:xfrm>
            <a:off x="1699846" y="533400"/>
            <a:ext cx="8229600" cy="1143000"/>
          </a:xfrm>
        </p:spPr>
        <p:txBody>
          <a:bodyPr>
            <a:normAutofit fontScale="90000"/>
          </a:bodyPr>
          <a:lstStyle/>
          <a:p>
            <a:r>
              <a:rPr lang="en-US" altLang="zh-CN" sz="3200" dirty="0" smtClean="0">
                <a:effectLst>
                  <a:reflection blurRad="6350" stA="55000" endA="300" endPos="45500" dir="5400000" sy="-100000" algn="bl" rotWithShape="0"/>
                </a:effectLst>
              </a:rPr>
              <a:t>Theory</a:t>
            </a:r>
            <a:r>
              <a:rPr lang="zh-CN" altLang="en-US" sz="3200" dirty="0" smtClean="0">
                <a:effectLst>
                  <a:reflection blurRad="6350" stA="55000" endA="300" endPos="45500" dir="5400000" sy="-100000" algn="bl" rotWithShape="0"/>
                </a:effectLst>
              </a:rPr>
              <a:t>：</a:t>
            </a:r>
            <a:r>
              <a:rPr lang="en-US" altLang="zh-CN" sz="3200" dirty="0" smtClean="0"/>
              <a:t>The </a:t>
            </a:r>
            <a:r>
              <a:rPr lang="en-US" altLang="zh-CN" sz="3200" dirty="0"/>
              <a:t>single fault assumption in reliability theory states that failures are rarely the result of the simultaneous occurrence of two (or more) faults.</a:t>
            </a:r>
            <a:br>
              <a:rPr lang="en-US" altLang="zh-CN" sz="3200" dirty="0"/>
            </a:br>
            <a:endParaRPr lang="zh-CN" altLang="en-US" sz="3200" dirty="0">
              <a:effectLst>
                <a:reflection blurRad="6350" stA="55000" endA="300" endPos="45500" dir="5400000" sy="-100000" algn="bl" rotWithShape="0"/>
              </a:effectLst>
            </a:endParaRPr>
          </a:p>
        </p:txBody>
      </p:sp>
      <p:sp>
        <p:nvSpPr>
          <p:cNvPr id="11" name="Footer Placeholder 10"/>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252961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2000"/>
                                        <p:tgtEl>
                                          <p:spTgt spid="9"/>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amond(in)">
                                      <p:cBhvr>
                                        <p:cTn id="2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9" grpId="0"/>
      <p:bldP spid="14"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981200" y="609600"/>
            <a:ext cx="8229600" cy="838200"/>
          </a:xfrm>
        </p:spPr>
        <p:txBody>
          <a:bodyPr/>
          <a:lstStyle/>
          <a:p>
            <a:r>
              <a:rPr lang="zh-CN" altLang="en-US" smtClean="0">
                <a:ea typeface="宋体" panose="02010600030101010101" pitchFamily="2" charset="-122"/>
              </a:rPr>
              <a:t>按照测试的粒度或测试的范围</a:t>
            </a:r>
          </a:p>
        </p:txBody>
      </p:sp>
      <p:sp>
        <p:nvSpPr>
          <p:cNvPr id="35843" name="Rectangle 3">
            <a:extLst/>
          </p:cNvPr>
          <p:cNvSpPr>
            <a:spLocks noGrp="1"/>
          </p:cNvSpPr>
          <p:nvPr>
            <p:ph idx="1"/>
          </p:nvPr>
        </p:nvSpPr>
        <p:spPr>
          <a:xfrm>
            <a:off x="1981200" y="1676400"/>
            <a:ext cx="8229600" cy="4267200"/>
          </a:xfrm>
        </p:spPr>
        <p:txBody>
          <a:bodyPr>
            <a:normAutofit fontScale="92500"/>
          </a:bodyPr>
          <a:lstStyle/>
          <a:p>
            <a:pPr>
              <a:defRPr/>
            </a:pPr>
            <a:r>
              <a:rPr lang="en-US" altLang="zh-CN" dirty="0"/>
              <a:t>Unit Test</a:t>
            </a:r>
          </a:p>
          <a:p>
            <a:pPr>
              <a:defRPr/>
            </a:pPr>
            <a:r>
              <a:rPr lang="en-US" altLang="zh-CN" dirty="0"/>
              <a:t>Integration Test</a:t>
            </a:r>
          </a:p>
          <a:p>
            <a:pPr>
              <a:defRPr/>
            </a:pPr>
            <a:r>
              <a:rPr lang="en-US" altLang="zh-CN" dirty="0"/>
              <a:t>System Test</a:t>
            </a:r>
          </a:p>
          <a:p>
            <a:pPr>
              <a:defRPr/>
            </a:pPr>
            <a:r>
              <a:rPr lang="en-US" altLang="zh-CN" dirty="0"/>
              <a:t>Acceptance Test</a:t>
            </a:r>
          </a:p>
          <a:p>
            <a:pPr marL="109537" indent="0">
              <a:buNone/>
              <a:defRPr/>
            </a:pPr>
            <a:r>
              <a:rPr lang="en-US" altLang="zh-CN" dirty="0"/>
              <a:t>----------------------------------------------</a:t>
            </a:r>
          </a:p>
          <a:p>
            <a:pPr>
              <a:defRPr/>
            </a:pPr>
            <a:r>
              <a:rPr lang="en-US" altLang="zh-CN" dirty="0"/>
              <a:t>Smoke Test </a:t>
            </a:r>
            <a:r>
              <a:rPr lang="zh-CN" altLang="en-US" dirty="0"/>
              <a:t>与 接受</a:t>
            </a:r>
            <a:endParaRPr lang="en-US" altLang="zh-CN" dirty="0"/>
          </a:p>
          <a:p>
            <a:pPr marL="109537" indent="0">
              <a:buNone/>
              <a:defRPr/>
            </a:pPr>
            <a:r>
              <a:rPr lang="en-US" altLang="zh-CN" dirty="0"/>
              <a:t>----------------------------------------------</a:t>
            </a:r>
          </a:p>
          <a:p>
            <a:pPr>
              <a:defRPr/>
            </a:pPr>
            <a:r>
              <a:rPr lang="en-US" altLang="zh-CN" dirty="0"/>
              <a:t>Regression Test </a:t>
            </a:r>
            <a:r>
              <a:rPr lang="zh-CN" altLang="en-US" dirty="0"/>
              <a:t>与 退化</a:t>
            </a:r>
            <a:endParaRPr lang="en-US" altLang="zh-CN" dirty="0"/>
          </a:p>
        </p:txBody>
      </p:sp>
    </p:spTree>
    <p:extLst>
      <p:ext uri="{BB962C8B-B14F-4D97-AF65-F5344CB8AC3E}">
        <p14:creationId xmlns:p14="http://schemas.microsoft.com/office/powerpoint/2010/main" val="1117342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1828800" y="457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6324600" y="457200"/>
            <a:ext cx="3505200" cy="12954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781800" y="762000"/>
            <a:ext cx="2590800" cy="923330"/>
          </a:xfrm>
          <a:prstGeom prst="rect">
            <a:avLst/>
          </a:prstGeom>
          <a:noFill/>
        </p:spPr>
        <p:txBody>
          <a:bodyPr wrap="square" rtlCol="0">
            <a:spAutoFit/>
          </a:bodyPr>
          <a:lstStyle/>
          <a:p>
            <a:r>
              <a:rPr lang="en-US" altLang="zh-CN" dirty="0"/>
              <a:t>Need  i</a:t>
            </a:r>
            <a:r>
              <a:rPr lang="en-US" dirty="0"/>
              <a:t>n-depth Domain and Business Knowledge</a:t>
            </a:r>
          </a:p>
        </p:txBody>
      </p:sp>
      <p:sp>
        <p:nvSpPr>
          <p:cNvPr id="6" name="TextBox 5"/>
          <p:cNvSpPr txBox="1"/>
          <p:nvPr/>
        </p:nvSpPr>
        <p:spPr>
          <a:xfrm>
            <a:off x="2590800" y="5754469"/>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chemeClr val="tx1"/>
                </a:solidFill>
              </a:rPr>
              <a:t>The value of the ECP helps systematically reduce the number of tests from all possible tests whilst still providing sufficient coverage of the system under test.</a:t>
            </a:r>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229336244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Equivalence Partitioning</a:t>
            </a:r>
            <a:endParaRPr lang="zh-CN" altLang="en-US" sz="3200" dirty="0">
              <a:effectLst>
                <a:reflection blurRad="6350" stA="55000" endA="300" endPos="45500" dir="5400000" sy="-100000" algn="bl" rotWithShape="0"/>
              </a:effectLst>
            </a:endParaRPr>
          </a:p>
        </p:txBody>
      </p:sp>
      <p:sp>
        <p:nvSpPr>
          <p:cNvPr id="5" name="TextBox 4"/>
          <p:cNvSpPr txBox="1"/>
          <p:nvPr/>
        </p:nvSpPr>
        <p:spPr>
          <a:xfrm>
            <a:off x="2590800" y="1752601"/>
            <a:ext cx="7162800" cy="2031325"/>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Divide the set A into ( a1, a2, - - - -, an ) subsets:</a:t>
            </a:r>
          </a:p>
          <a:p>
            <a:pPr lvl="1"/>
            <a:r>
              <a:rPr lang="en-US" dirty="0">
                <a:solidFill>
                  <a:schemeClr val="tx1"/>
                </a:solidFill>
              </a:rPr>
              <a:t>a1  U  a2  U  - - - -  U  an  = A       (</a:t>
            </a:r>
            <a:r>
              <a:rPr lang="en-US" dirty="0">
                <a:solidFill>
                  <a:srgbClr val="FF0000"/>
                </a:solidFill>
              </a:rPr>
              <a:t>completeness</a:t>
            </a:r>
            <a:r>
              <a:rPr lang="en-US" dirty="0">
                <a:solidFill>
                  <a:schemeClr val="tx1"/>
                </a:solidFill>
              </a:rPr>
              <a:t>)</a:t>
            </a:r>
          </a:p>
          <a:p>
            <a:pPr lvl="1"/>
            <a:r>
              <a:rPr lang="en-US" dirty="0">
                <a:solidFill>
                  <a:schemeClr val="tx1"/>
                </a:solidFill>
              </a:rPr>
              <a:t>for any </a:t>
            </a:r>
            <a:r>
              <a:rPr lang="en-US" dirty="0" err="1">
                <a:solidFill>
                  <a:schemeClr val="tx1"/>
                </a:solidFill>
              </a:rPr>
              <a:t>i</a:t>
            </a:r>
            <a:r>
              <a:rPr lang="en-US" dirty="0">
                <a:solidFill>
                  <a:schemeClr val="tx1"/>
                </a:solidFill>
              </a:rPr>
              <a:t> and j,  </a:t>
            </a:r>
            <a:r>
              <a:rPr lang="en-US" dirty="0" err="1">
                <a:solidFill>
                  <a:schemeClr val="tx1"/>
                </a:solidFill>
              </a:rPr>
              <a:t>ai</a:t>
            </a:r>
            <a:r>
              <a:rPr lang="en-US" dirty="0">
                <a:solidFill>
                  <a:schemeClr val="tx1"/>
                </a:solidFill>
              </a:rPr>
              <a:t> ∩ </a:t>
            </a:r>
            <a:r>
              <a:rPr lang="en-US" dirty="0" err="1">
                <a:solidFill>
                  <a:schemeClr val="tx1"/>
                </a:solidFill>
              </a:rPr>
              <a:t>aj</a:t>
            </a:r>
            <a:r>
              <a:rPr lang="en-US" dirty="0">
                <a:solidFill>
                  <a:schemeClr val="tx1"/>
                </a:solidFill>
              </a:rPr>
              <a:t> = Ø         (</a:t>
            </a:r>
            <a:r>
              <a:rPr lang="en-US" dirty="0">
                <a:solidFill>
                  <a:srgbClr val="FF0000"/>
                </a:solidFill>
              </a:rPr>
              <a:t>no duplication</a:t>
            </a:r>
            <a:r>
              <a:rPr lang="en-US" dirty="0">
                <a:solidFill>
                  <a:schemeClr val="tx1"/>
                </a:solidFill>
              </a:rPr>
              <a:t>)</a:t>
            </a:r>
          </a:p>
          <a:p>
            <a:pPr lvl="1"/>
            <a:endParaRPr lang="en-US" dirty="0">
              <a:solidFill>
                <a:schemeClr val="tx1"/>
              </a:solidFill>
            </a:endParaRPr>
          </a:p>
          <a:p>
            <a:r>
              <a:rPr lang="en-US" dirty="0"/>
              <a:t>Equivalence Class Testing </a:t>
            </a:r>
          </a:p>
          <a:p>
            <a:pPr lvl="1"/>
            <a:r>
              <a:rPr lang="en-US" dirty="0"/>
              <a:t>use </a:t>
            </a:r>
            <a:r>
              <a:rPr lang="en-US" dirty="0">
                <a:solidFill>
                  <a:srgbClr val="FF0000"/>
                </a:solidFill>
              </a:rPr>
              <a:t>one</a:t>
            </a:r>
            <a:r>
              <a:rPr lang="en-US" dirty="0"/>
              <a:t> element from each equivalence class </a:t>
            </a:r>
          </a:p>
          <a:p>
            <a:pPr lvl="1"/>
            <a:endParaRPr lang="en-US" dirty="0">
              <a:solidFill>
                <a:schemeClr val="tx1"/>
              </a:solidFill>
            </a:endParaRPr>
          </a:p>
        </p:txBody>
      </p:sp>
      <p:pic>
        <p:nvPicPr>
          <p:cNvPr id="6" name="Picture 5" descr="C:\Program Files\Microsoft Office\MEDIA\OFFICE12\Bullets\BD14581_.gif"/>
          <p:cNvPicPr>
            <a:picLocks noChangeAspect="1" noChangeArrowheads="1"/>
          </p:cNvPicPr>
          <p:nvPr/>
        </p:nvPicPr>
        <p:blipFill>
          <a:blip r:embed="rId3"/>
          <a:srcRect/>
          <a:stretch>
            <a:fillRect/>
          </a:stretch>
        </p:blipFill>
        <p:spPr bwMode="auto">
          <a:xfrm>
            <a:off x="2857500" y="2171700"/>
            <a:ext cx="114300" cy="114300"/>
          </a:xfrm>
          <a:prstGeom prst="rect">
            <a:avLst/>
          </a:prstGeom>
          <a:noFill/>
        </p:spPr>
      </p:pic>
      <p:pic>
        <p:nvPicPr>
          <p:cNvPr id="7" name="Picture 6" descr="C:\Program Files\Microsoft Office\MEDIA\OFFICE12\Bullets\BD14581_.gif"/>
          <p:cNvPicPr>
            <a:picLocks noChangeAspect="1" noChangeArrowheads="1"/>
          </p:cNvPicPr>
          <p:nvPr/>
        </p:nvPicPr>
        <p:blipFill>
          <a:blip r:embed="rId3"/>
          <a:srcRect/>
          <a:stretch>
            <a:fillRect/>
          </a:stretch>
        </p:blipFill>
        <p:spPr bwMode="auto">
          <a:xfrm>
            <a:off x="2857500" y="2449204"/>
            <a:ext cx="114300" cy="114300"/>
          </a:xfrm>
          <a:prstGeom prst="rect">
            <a:avLst/>
          </a:prstGeom>
          <a:noFill/>
        </p:spPr>
      </p:pic>
      <p:sp>
        <p:nvSpPr>
          <p:cNvPr id="9" name="Freeform 5"/>
          <p:cNvSpPr>
            <a:spLocks/>
          </p:cNvSpPr>
          <p:nvPr/>
        </p:nvSpPr>
        <p:spPr bwMode="auto">
          <a:xfrm>
            <a:off x="4400550" y="4333876"/>
            <a:ext cx="2533650" cy="1990725"/>
          </a:xfrm>
          <a:custGeom>
            <a:avLst/>
            <a:gdLst/>
            <a:ahLst/>
            <a:cxnLst>
              <a:cxn ang="0">
                <a:pos x="984" y="5"/>
              </a:cxn>
              <a:cxn ang="0">
                <a:pos x="504" y="13"/>
              </a:cxn>
              <a:cxn ang="0">
                <a:pos x="488" y="45"/>
              </a:cxn>
              <a:cxn ang="0">
                <a:pos x="432" y="165"/>
              </a:cxn>
              <a:cxn ang="0">
                <a:pos x="384" y="213"/>
              </a:cxn>
              <a:cxn ang="0">
                <a:pos x="360" y="221"/>
              </a:cxn>
              <a:cxn ang="0">
                <a:pos x="192" y="325"/>
              </a:cxn>
              <a:cxn ang="0">
                <a:pos x="64" y="429"/>
              </a:cxn>
              <a:cxn ang="0">
                <a:pos x="0" y="525"/>
              </a:cxn>
              <a:cxn ang="0">
                <a:pos x="56" y="733"/>
              </a:cxn>
              <a:cxn ang="0">
                <a:pos x="24" y="805"/>
              </a:cxn>
              <a:cxn ang="0">
                <a:pos x="40" y="925"/>
              </a:cxn>
              <a:cxn ang="0">
                <a:pos x="112" y="965"/>
              </a:cxn>
              <a:cxn ang="0">
                <a:pos x="280" y="1013"/>
              </a:cxn>
              <a:cxn ang="0">
                <a:pos x="408" y="1069"/>
              </a:cxn>
              <a:cxn ang="0">
                <a:pos x="608" y="1109"/>
              </a:cxn>
              <a:cxn ang="0">
                <a:pos x="824" y="1165"/>
              </a:cxn>
              <a:cxn ang="0">
                <a:pos x="1376" y="1117"/>
              </a:cxn>
              <a:cxn ang="0">
                <a:pos x="1416" y="1029"/>
              </a:cxn>
              <a:cxn ang="0">
                <a:pos x="1384" y="861"/>
              </a:cxn>
              <a:cxn ang="0">
                <a:pos x="1336" y="597"/>
              </a:cxn>
              <a:cxn ang="0">
                <a:pos x="1288" y="421"/>
              </a:cxn>
              <a:cxn ang="0">
                <a:pos x="1192" y="229"/>
              </a:cxn>
              <a:cxn ang="0">
                <a:pos x="1168" y="181"/>
              </a:cxn>
              <a:cxn ang="0">
                <a:pos x="1128" y="61"/>
              </a:cxn>
              <a:cxn ang="0">
                <a:pos x="1096" y="13"/>
              </a:cxn>
              <a:cxn ang="0">
                <a:pos x="984" y="5"/>
              </a:cxn>
            </a:cxnLst>
            <a:rect l="0" t="0" r="r" b="b"/>
            <a:pathLst>
              <a:path w="1596" h="1254">
                <a:moveTo>
                  <a:pt x="984" y="5"/>
                </a:moveTo>
                <a:cubicBezTo>
                  <a:pt x="824" y="8"/>
                  <a:pt x="664" y="0"/>
                  <a:pt x="504" y="13"/>
                </a:cubicBezTo>
                <a:cubicBezTo>
                  <a:pt x="492" y="14"/>
                  <a:pt x="491" y="33"/>
                  <a:pt x="488" y="45"/>
                </a:cubicBezTo>
                <a:cubicBezTo>
                  <a:pt x="473" y="104"/>
                  <a:pt x="480" y="125"/>
                  <a:pt x="432" y="165"/>
                </a:cubicBezTo>
                <a:cubicBezTo>
                  <a:pt x="415" y="179"/>
                  <a:pt x="401" y="199"/>
                  <a:pt x="384" y="213"/>
                </a:cubicBezTo>
                <a:cubicBezTo>
                  <a:pt x="378" y="218"/>
                  <a:pt x="368" y="217"/>
                  <a:pt x="360" y="221"/>
                </a:cubicBezTo>
                <a:cubicBezTo>
                  <a:pt x="304" y="249"/>
                  <a:pt x="240" y="284"/>
                  <a:pt x="192" y="325"/>
                </a:cubicBezTo>
                <a:cubicBezTo>
                  <a:pt x="158" y="354"/>
                  <a:pt x="101" y="417"/>
                  <a:pt x="64" y="429"/>
                </a:cubicBezTo>
                <a:cubicBezTo>
                  <a:pt x="41" y="463"/>
                  <a:pt x="13" y="485"/>
                  <a:pt x="0" y="525"/>
                </a:cubicBezTo>
                <a:cubicBezTo>
                  <a:pt x="8" y="650"/>
                  <a:pt x="0" y="649"/>
                  <a:pt x="56" y="733"/>
                </a:cubicBezTo>
                <a:cubicBezTo>
                  <a:pt x="47" y="759"/>
                  <a:pt x="33" y="779"/>
                  <a:pt x="24" y="805"/>
                </a:cubicBezTo>
                <a:cubicBezTo>
                  <a:pt x="29" y="845"/>
                  <a:pt x="29" y="886"/>
                  <a:pt x="40" y="925"/>
                </a:cubicBezTo>
                <a:cubicBezTo>
                  <a:pt x="42" y="932"/>
                  <a:pt x="106" y="962"/>
                  <a:pt x="112" y="965"/>
                </a:cubicBezTo>
                <a:cubicBezTo>
                  <a:pt x="166" y="988"/>
                  <a:pt x="226" y="993"/>
                  <a:pt x="280" y="1013"/>
                </a:cubicBezTo>
                <a:cubicBezTo>
                  <a:pt x="324" y="1029"/>
                  <a:pt x="363" y="1058"/>
                  <a:pt x="408" y="1069"/>
                </a:cubicBezTo>
                <a:cubicBezTo>
                  <a:pt x="475" y="1086"/>
                  <a:pt x="542" y="1091"/>
                  <a:pt x="608" y="1109"/>
                </a:cubicBezTo>
                <a:cubicBezTo>
                  <a:pt x="681" y="1128"/>
                  <a:pt x="750" y="1150"/>
                  <a:pt x="824" y="1165"/>
                </a:cubicBezTo>
                <a:cubicBezTo>
                  <a:pt x="1596" y="1153"/>
                  <a:pt x="1171" y="1254"/>
                  <a:pt x="1376" y="1117"/>
                </a:cubicBezTo>
                <a:cubicBezTo>
                  <a:pt x="1395" y="1088"/>
                  <a:pt x="1408" y="1063"/>
                  <a:pt x="1416" y="1029"/>
                </a:cubicBezTo>
                <a:cubicBezTo>
                  <a:pt x="1407" y="972"/>
                  <a:pt x="1398" y="917"/>
                  <a:pt x="1384" y="861"/>
                </a:cubicBezTo>
                <a:cubicBezTo>
                  <a:pt x="1375" y="745"/>
                  <a:pt x="1392" y="681"/>
                  <a:pt x="1336" y="597"/>
                </a:cubicBezTo>
                <a:cubicBezTo>
                  <a:pt x="1324" y="535"/>
                  <a:pt x="1334" y="467"/>
                  <a:pt x="1288" y="421"/>
                </a:cubicBezTo>
                <a:cubicBezTo>
                  <a:pt x="1264" y="350"/>
                  <a:pt x="1237" y="289"/>
                  <a:pt x="1192" y="229"/>
                </a:cubicBezTo>
                <a:cubicBezTo>
                  <a:pt x="1186" y="212"/>
                  <a:pt x="1172" y="198"/>
                  <a:pt x="1168" y="181"/>
                </a:cubicBezTo>
                <a:cubicBezTo>
                  <a:pt x="1138" y="60"/>
                  <a:pt x="1190" y="153"/>
                  <a:pt x="1128" y="61"/>
                </a:cubicBezTo>
                <a:cubicBezTo>
                  <a:pt x="1121" y="50"/>
                  <a:pt x="1096" y="13"/>
                  <a:pt x="1096" y="13"/>
                </a:cubicBezTo>
                <a:cubicBezTo>
                  <a:pt x="1059" y="10"/>
                  <a:pt x="1021" y="8"/>
                  <a:pt x="984" y="5"/>
                </a:cubicBezTo>
                <a:close/>
              </a:path>
            </a:pathLst>
          </a:custGeom>
          <a:ln>
            <a:headEnd/>
            <a:tailEnd/>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0" name="Freeform 6"/>
          <p:cNvSpPr>
            <a:spLocks/>
          </p:cNvSpPr>
          <p:nvPr/>
        </p:nvSpPr>
        <p:spPr bwMode="auto">
          <a:xfrm>
            <a:off x="5657850" y="4341812"/>
            <a:ext cx="914400" cy="1143000"/>
          </a:xfrm>
          <a:custGeom>
            <a:avLst/>
            <a:gdLst/>
            <a:ahLst/>
            <a:cxnLst>
              <a:cxn ang="0">
                <a:pos x="0" y="0"/>
              </a:cxn>
              <a:cxn ang="0">
                <a:pos x="8" y="288"/>
              </a:cxn>
              <a:cxn ang="0">
                <a:pos x="72" y="344"/>
              </a:cxn>
              <a:cxn ang="0">
                <a:pos x="144" y="408"/>
              </a:cxn>
              <a:cxn ang="0">
                <a:pos x="200" y="472"/>
              </a:cxn>
              <a:cxn ang="0">
                <a:pos x="216" y="592"/>
              </a:cxn>
              <a:cxn ang="0">
                <a:pos x="264" y="632"/>
              </a:cxn>
              <a:cxn ang="0">
                <a:pos x="488" y="640"/>
              </a:cxn>
              <a:cxn ang="0">
                <a:pos x="552" y="696"/>
              </a:cxn>
              <a:cxn ang="0">
                <a:pos x="576" y="720"/>
              </a:cxn>
            </a:cxnLst>
            <a:rect l="0" t="0" r="r" b="b"/>
            <a:pathLst>
              <a:path w="576" h="720">
                <a:moveTo>
                  <a:pt x="0" y="0"/>
                </a:moveTo>
                <a:cubicBezTo>
                  <a:pt x="3" y="96"/>
                  <a:pt x="1" y="192"/>
                  <a:pt x="8" y="288"/>
                </a:cubicBezTo>
                <a:cubicBezTo>
                  <a:pt x="10" y="313"/>
                  <a:pt x="66" y="338"/>
                  <a:pt x="72" y="344"/>
                </a:cubicBezTo>
                <a:cubicBezTo>
                  <a:pt x="95" y="367"/>
                  <a:pt x="124" y="383"/>
                  <a:pt x="144" y="408"/>
                </a:cubicBezTo>
                <a:cubicBezTo>
                  <a:pt x="194" y="473"/>
                  <a:pt x="154" y="441"/>
                  <a:pt x="200" y="472"/>
                </a:cubicBezTo>
                <a:cubicBezTo>
                  <a:pt x="226" y="550"/>
                  <a:pt x="177" y="396"/>
                  <a:pt x="216" y="592"/>
                </a:cubicBezTo>
                <a:cubicBezTo>
                  <a:pt x="220" y="611"/>
                  <a:pt x="247" y="630"/>
                  <a:pt x="264" y="632"/>
                </a:cubicBezTo>
                <a:cubicBezTo>
                  <a:pt x="338" y="639"/>
                  <a:pt x="413" y="637"/>
                  <a:pt x="488" y="640"/>
                </a:cubicBezTo>
                <a:cubicBezTo>
                  <a:pt x="522" y="651"/>
                  <a:pt x="530" y="670"/>
                  <a:pt x="552" y="696"/>
                </a:cubicBezTo>
                <a:cubicBezTo>
                  <a:pt x="559" y="705"/>
                  <a:pt x="576" y="720"/>
                  <a:pt x="576" y="720"/>
                </a:cubicBezTo>
              </a:path>
            </a:pathLst>
          </a:cu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11" name="Freeform 7"/>
          <p:cNvSpPr>
            <a:spLocks/>
          </p:cNvSpPr>
          <p:nvPr/>
        </p:nvSpPr>
        <p:spPr bwMode="auto">
          <a:xfrm>
            <a:off x="4438650" y="4837112"/>
            <a:ext cx="1257300" cy="609600"/>
          </a:xfrm>
          <a:custGeom>
            <a:avLst/>
            <a:gdLst/>
            <a:ahLst/>
            <a:cxnLst>
              <a:cxn ang="0">
                <a:pos x="792" y="0"/>
              </a:cxn>
              <a:cxn ang="0">
                <a:pos x="752" y="88"/>
              </a:cxn>
              <a:cxn ang="0">
                <a:pos x="720" y="136"/>
              </a:cxn>
              <a:cxn ang="0">
                <a:pos x="712" y="160"/>
              </a:cxn>
              <a:cxn ang="0">
                <a:pos x="536" y="296"/>
              </a:cxn>
              <a:cxn ang="0">
                <a:pos x="104" y="296"/>
              </a:cxn>
              <a:cxn ang="0">
                <a:pos x="32" y="328"/>
              </a:cxn>
              <a:cxn ang="0">
                <a:pos x="0" y="384"/>
              </a:cxn>
            </a:cxnLst>
            <a:rect l="0" t="0" r="r" b="b"/>
            <a:pathLst>
              <a:path w="792" h="384">
                <a:moveTo>
                  <a:pt x="792" y="0"/>
                </a:moveTo>
                <a:cubicBezTo>
                  <a:pt x="757" y="35"/>
                  <a:pt x="773" y="51"/>
                  <a:pt x="752" y="88"/>
                </a:cubicBezTo>
                <a:cubicBezTo>
                  <a:pt x="743" y="105"/>
                  <a:pt x="731" y="120"/>
                  <a:pt x="720" y="136"/>
                </a:cubicBezTo>
                <a:cubicBezTo>
                  <a:pt x="715" y="143"/>
                  <a:pt x="717" y="153"/>
                  <a:pt x="712" y="160"/>
                </a:cubicBezTo>
                <a:cubicBezTo>
                  <a:pt x="668" y="226"/>
                  <a:pt x="600" y="254"/>
                  <a:pt x="536" y="296"/>
                </a:cubicBezTo>
                <a:cubicBezTo>
                  <a:pt x="337" y="290"/>
                  <a:pt x="289" y="282"/>
                  <a:pt x="104" y="296"/>
                </a:cubicBezTo>
                <a:cubicBezTo>
                  <a:pt x="78" y="298"/>
                  <a:pt x="56" y="320"/>
                  <a:pt x="32" y="328"/>
                </a:cubicBezTo>
                <a:cubicBezTo>
                  <a:pt x="20" y="346"/>
                  <a:pt x="15" y="369"/>
                  <a:pt x="0" y="384"/>
                </a:cubicBezTo>
              </a:path>
            </a:pathLst>
          </a:cu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2" name="Line 8"/>
          <p:cNvSpPr>
            <a:spLocks noChangeShapeType="1"/>
          </p:cNvSpPr>
          <p:nvPr/>
        </p:nvSpPr>
        <p:spPr bwMode="auto">
          <a:xfrm>
            <a:off x="5480050" y="5205412"/>
            <a:ext cx="152400" cy="914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pic>
        <p:nvPicPr>
          <p:cNvPr id="13" name="Picture 12" descr="C:\Program Files\Microsoft Office\MEDIA\OFFICE12\Bullets\BD14581_.gif"/>
          <p:cNvPicPr>
            <a:picLocks noChangeAspect="1" noChangeArrowheads="1"/>
          </p:cNvPicPr>
          <p:nvPr/>
        </p:nvPicPr>
        <p:blipFill>
          <a:blip r:embed="rId3"/>
          <a:srcRect/>
          <a:stretch>
            <a:fillRect/>
          </a:stretch>
        </p:blipFill>
        <p:spPr bwMode="auto">
          <a:xfrm>
            <a:off x="2857500" y="3265796"/>
            <a:ext cx="114300" cy="114300"/>
          </a:xfrm>
          <a:prstGeom prst="rect">
            <a:avLst/>
          </a:prstGeom>
          <a:noFill/>
        </p:spPr>
      </p:pic>
      <p:sp>
        <p:nvSpPr>
          <p:cNvPr id="14" name="Cloud Callout 13"/>
          <p:cNvSpPr/>
          <p:nvPr/>
        </p:nvSpPr>
        <p:spPr>
          <a:xfrm>
            <a:off x="6858000" y="39624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315200" y="4214336"/>
            <a:ext cx="2743200" cy="738664"/>
          </a:xfrm>
          <a:prstGeom prst="rect">
            <a:avLst/>
          </a:prstGeom>
          <a:noFill/>
        </p:spPr>
        <p:txBody>
          <a:bodyPr wrap="square" rtlCol="0">
            <a:spAutoFit/>
          </a:bodyPr>
          <a:lstStyle/>
          <a:p>
            <a:r>
              <a:rPr lang="en-US" altLang="zh-CN" sz="1400" dirty="0"/>
              <a:t>Any data element from a specific subset in a given class should produce the same extract result</a:t>
            </a:r>
            <a:endParaRPr lang="zh-CN" altLang="en-US" sz="1400" dirty="0"/>
          </a:p>
        </p:txBody>
      </p:sp>
      <p:sp>
        <p:nvSpPr>
          <p:cNvPr id="16" name="TextBox 15"/>
          <p:cNvSpPr txBox="1"/>
          <p:nvPr/>
        </p:nvSpPr>
        <p:spPr>
          <a:xfrm>
            <a:off x="5943600" y="4495800"/>
            <a:ext cx="3048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b="1" spc="50" dirty="0">
                <a:ln w="38100"/>
                <a:solidFill>
                  <a:srgbClr val="FF0000"/>
                </a:solidFill>
                <a:effectLst>
                  <a:outerShdw blurRad="76200" dist="50800" dir="5400000" algn="tl" rotWithShape="0">
                    <a:srgbClr val="000000">
                      <a:alpha val="65000"/>
                    </a:srgbClr>
                  </a:outerShdw>
                </a:effectLst>
              </a:rPr>
              <a:t>.</a:t>
            </a:r>
            <a:endParaRPr lang="zh-CN" altLang="en-US" b="1" spc="50" dirty="0">
              <a:ln w="38100"/>
              <a:solidFill>
                <a:srgbClr val="FF0000"/>
              </a:solidFill>
              <a:effectLst>
                <a:outerShdw blurRad="76200" dist="50800" dir="5400000" algn="tl" rotWithShape="0">
                  <a:srgbClr val="000000">
                    <a:alpha val="65000"/>
                  </a:srgbClr>
                </a:outerShdw>
              </a:effectLst>
            </a:endParaRPr>
          </a:p>
        </p:txBody>
      </p:sp>
      <p:sp>
        <p:nvSpPr>
          <p:cNvPr id="18" name="Footer Placeholder 17"/>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56495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amond(in)">
                                      <p:cBhvr>
                                        <p:cTn id="10" dur="2000"/>
                                        <p:tgtEl>
                                          <p:spTgt spid="1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amond(in)">
                                      <p:cBhvr>
                                        <p:cTn id="1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4"/>
          <p:cNvSpPr>
            <a:spLocks noChangeArrowheads="1"/>
          </p:cNvSpPr>
          <p:nvPr/>
        </p:nvSpPr>
        <p:spPr bwMode="auto">
          <a:xfrm>
            <a:off x="4114800" y="2667000"/>
            <a:ext cx="4038600" cy="3733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243" name="Line 5"/>
          <p:cNvSpPr>
            <a:spLocks noChangeShapeType="1"/>
          </p:cNvSpPr>
          <p:nvPr/>
        </p:nvSpPr>
        <p:spPr bwMode="auto">
          <a:xfrm>
            <a:off x="5791200" y="2680648"/>
            <a:ext cx="0" cy="3733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10244" name="Text Box 6"/>
          <p:cNvSpPr txBox="1">
            <a:spLocks noChangeArrowheads="1"/>
          </p:cNvSpPr>
          <p:nvPr/>
        </p:nvSpPr>
        <p:spPr bwMode="auto">
          <a:xfrm>
            <a:off x="6400800" y="4114800"/>
            <a:ext cx="676788" cy="369332"/>
          </a:xfrm>
          <a:prstGeom prst="rect">
            <a:avLst/>
          </a:prstGeom>
          <a:noFill/>
          <a:ln w="9525">
            <a:noFill/>
            <a:miter lim="800000"/>
            <a:headEnd/>
            <a:tailEnd/>
          </a:ln>
        </p:spPr>
        <p:txBody>
          <a:bodyPr wrap="none">
            <a:spAutoFit/>
          </a:bodyPr>
          <a:lstStyle/>
          <a:p>
            <a:r>
              <a:rPr lang="en-US" altLang="zh-CN">
                <a:ea typeface="宋体" pitchFamily="2" charset="-122"/>
              </a:rPr>
              <a:t>Valid</a:t>
            </a:r>
          </a:p>
        </p:txBody>
      </p:sp>
      <p:sp>
        <p:nvSpPr>
          <p:cNvPr id="10245" name="Text Box 7"/>
          <p:cNvSpPr txBox="1">
            <a:spLocks noChangeArrowheads="1"/>
          </p:cNvSpPr>
          <p:nvPr/>
        </p:nvSpPr>
        <p:spPr bwMode="auto">
          <a:xfrm>
            <a:off x="4572001" y="4114800"/>
            <a:ext cx="827471" cy="369332"/>
          </a:xfrm>
          <a:prstGeom prst="rect">
            <a:avLst/>
          </a:prstGeom>
          <a:noFill/>
          <a:ln w="9525">
            <a:noFill/>
            <a:miter lim="800000"/>
            <a:headEnd/>
            <a:tailEnd/>
          </a:ln>
        </p:spPr>
        <p:txBody>
          <a:bodyPr wrap="none">
            <a:spAutoFit/>
          </a:bodyPr>
          <a:lstStyle/>
          <a:p>
            <a:r>
              <a:rPr lang="en-US" altLang="zh-CN">
                <a:ea typeface="宋体" pitchFamily="2" charset="-122"/>
              </a:rPr>
              <a:t>Invalid</a:t>
            </a:r>
          </a:p>
        </p:txBody>
      </p:sp>
      <p:sp>
        <p:nvSpPr>
          <p:cNvPr id="9"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Partitioning</a:t>
            </a:r>
            <a:endParaRPr lang="zh-CN" altLang="en-US" sz="3200" dirty="0">
              <a:effectLst>
                <a:reflection blurRad="6350" stA="55000" endA="300" endPos="45500" dir="5400000" sy="-100000" algn="bl" rotWithShape="0"/>
              </a:effectLst>
            </a:endParaRPr>
          </a:p>
        </p:txBody>
      </p:sp>
      <p:sp>
        <p:nvSpPr>
          <p:cNvPr id="11" name="TextBox 10"/>
          <p:cNvSpPr txBox="1"/>
          <p:nvPr/>
        </p:nvSpPr>
        <p:spPr>
          <a:xfrm>
            <a:off x="2590800" y="1524000"/>
            <a:ext cx="7162800" cy="369332"/>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First-level partitioning: Separate data into Valid and Invalid classes</a:t>
            </a:r>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4293088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p:cNvSpPr>
            <a:spLocks noChangeArrowheads="1"/>
          </p:cNvSpPr>
          <p:nvPr/>
        </p:nvSpPr>
        <p:spPr bwMode="auto">
          <a:xfrm>
            <a:off x="4114800" y="2667000"/>
            <a:ext cx="4038600" cy="3733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1267" name="Line 3"/>
          <p:cNvSpPr>
            <a:spLocks noChangeShapeType="1"/>
          </p:cNvSpPr>
          <p:nvPr/>
        </p:nvSpPr>
        <p:spPr bwMode="auto">
          <a:xfrm>
            <a:off x="5791200" y="2667000"/>
            <a:ext cx="0" cy="3733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11268" name="Text Box 4"/>
          <p:cNvSpPr txBox="1">
            <a:spLocks noChangeArrowheads="1"/>
          </p:cNvSpPr>
          <p:nvPr/>
        </p:nvSpPr>
        <p:spPr bwMode="auto">
          <a:xfrm>
            <a:off x="6400800" y="4114800"/>
            <a:ext cx="676788" cy="369332"/>
          </a:xfrm>
          <a:prstGeom prst="rect">
            <a:avLst/>
          </a:prstGeom>
          <a:noFill/>
          <a:ln w="9525">
            <a:noFill/>
            <a:miter lim="800000"/>
            <a:headEnd/>
            <a:tailEnd/>
          </a:ln>
        </p:spPr>
        <p:txBody>
          <a:bodyPr wrap="none">
            <a:spAutoFit/>
          </a:bodyPr>
          <a:lstStyle/>
          <a:p>
            <a:r>
              <a:rPr lang="en-US" altLang="zh-CN">
                <a:ea typeface="宋体" pitchFamily="2" charset="-122"/>
              </a:rPr>
              <a:t>Valid</a:t>
            </a:r>
          </a:p>
        </p:txBody>
      </p:sp>
      <p:sp>
        <p:nvSpPr>
          <p:cNvPr id="11269" name="Text Box 5"/>
          <p:cNvSpPr txBox="1">
            <a:spLocks noChangeArrowheads="1"/>
          </p:cNvSpPr>
          <p:nvPr/>
        </p:nvSpPr>
        <p:spPr bwMode="auto">
          <a:xfrm>
            <a:off x="4572001" y="4114800"/>
            <a:ext cx="827471" cy="369332"/>
          </a:xfrm>
          <a:prstGeom prst="rect">
            <a:avLst/>
          </a:prstGeom>
          <a:noFill/>
          <a:ln w="9525">
            <a:noFill/>
            <a:miter lim="800000"/>
            <a:headEnd/>
            <a:tailEnd/>
          </a:ln>
        </p:spPr>
        <p:txBody>
          <a:bodyPr wrap="none">
            <a:spAutoFit/>
          </a:bodyPr>
          <a:lstStyle/>
          <a:p>
            <a:r>
              <a:rPr lang="en-US" altLang="zh-CN">
                <a:ea typeface="宋体" pitchFamily="2" charset="-122"/>
              </a:rPr>
              <a:t>Invalid</a:t>
            </a:r>
          </a:p>
        </p:txBody>
      </p:sp>
      <p:sp>
        <p:nvSpPr>
          <p:cNvPr id="11272" name="Line 8"/>
          <p:cNvSpPr>
            <a:spLocks noChangeShapeType="1"/>
          </p:cNvSpPr>
          <p:nvPr/>
        </p:nvSpPr>
        <p:spPr bwMode="auto">
          <a:xfrm flipH="1">
            <a:off x="5804848" y="2743200"/>
            <a:ext cx="838200" cy="8382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3" name="Line 9"/>
          <p:cNvSpPr>
            <a:spLocks noChangeShapeType="1"/>
          </p:cNvSpPr>
          <p:nvPr/>
        </p:nvSpPr>
        <p:spPr bwMode="auto">
          <a:xfrm>
            <a:off x="6248400" y="3124200"/>
            <a:ext cx="1905000" cy="10668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4" name="Line 10"/>
          <p:cNvSpPr>
            <a:spLocks noChangeShapeType="1"/>
          </p:cNvSpPr>
          <p:nvPr/>
        </p:nvSpPr>
        <p:spPr bwMode="auto">
          <a:xfrm flipH="1">
            <a:off x="5791200" y="3733800"/>
            <a:ext cx="1524000" cy="5334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5" name="Line 11"/>
          <p:cNvSpPr>
            <a:spLocks noChangeShapeType="1"/>
          </p:cNvSpPr>
          <p:nvPr/>
        </p:nvSpPr>
        <p:spPr bwMode="auto">
          <a:xfrm>
            <a:off x="5791200" y="4648200"/>
            <a:ext cx="2362200" cy="2286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6" name="Line 12"/>
          <p:cNvSpPr>
            <a:spLocks noChangeShapeType="1"/>
          </p:cNvSpPr>
          <p:nvPr/>
        </p:nvSpPr>
        <p:spPr bwMode="auto">
          <a:xfrm flipH="1">
            <a:off x="5832144" y="4773304"/>
            <a:ext cx="1066800" cy="9906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7" name="Line 13"/>
          <p:cNvSpPr>
            <a:spLocks noChangeShapeType="1"/>
          </p:cNvSpPr>
          <p:nvPr/>
        </p:nvSpPr>
        <p:spPr bwMode="auto">
          <a:xfrm>
            <a:off x="6477000" y="5164138"/>
            <a:ext cx="990600" cy="779462"/>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8" name="Line 14"/>
          <p:cNvSpPr>
            <a:spLocks noChangeShapeType="1"/>
          </p:cNvSpPr>
          <p:nvPr/>
        </p:nvSpPr>
        <p:spPr bwMode="auto">
          <a:xfrm flipH="1" flipV="1">
            <a:off x="4800600" y="3124200"/>
            <a:ext cx="990600" cy="2286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79" name="Line 15"/>
          <p:cNvSpPr>
            <a:spLocks noChangeShapeType="1"/>
          </p:cNvSpPr>
          <p:nvPr/>
        </p:nvSpPr>
        <p:spPr bwMode="auto">
          <a:xfrm flipH="1">
            <a:off x="4191000" y="4038600"/>
            <a:ext cx="1600200" cy="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80" name="Line 16"/>
          <p:cNvSpPr>
            <a:spLocks noChangeShapeType="1"/>
          </p:cNvSpPr>
          <p:nvPr/>
        </p:nvSpPr>
        <p:spPr bwMode="auto">
          <a:xfrm flipH="1">
            <a:off x="4128448" y="4495800"/>
            <a:ext cx="1676400" cy="3810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81" name="Line 17"/>
          <p:cNvSpPr>
            <a:spLocks noChangeShapeType="1"/>
          </p:cNvSpPr>
          <p:nvPr/>
        </p:nvSpPr>
        <p:spPr bwMode="auto">
          <a:xfrm flipH="1" flipV="1">
            <a:off x="4280848" y="5334000"/>
            <a:ext cx="1524000" cy="6096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9"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Partitioning</a:t>
            </a:r>
            <a:endParaRPr lang="zh-CN" altLang="en-US" sz="3200" dirty="0">
              <a:effectLst>
                <a:reflection blurRad="6350" stA="55000" endA="300" endPos="45500" dir="5400000" sy="-100000" algn="bl" rotWithShape="0"/>
              </a:effectLst>
            </a:endParaRPr>
          </a:p>
        </p:txBody>
      </p:sp>
      <p:sp>
        <p:nvSpPr>
          <p:cNvPr id="20" name="TextBox 19"/>
          <p:cNvSpPr txBox="1"/>
          <p:nvPr/>
        </p:nvSpPr>
        <p:spPr>
          <a:xfrm>
            <a:off x="2590800" y="1524001"/>
            <a:ext cx="7162800" cy="584775"/>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rPr>
              <a:t>Carefully analyze the data in each class and further decompose the data in each class into discrete subsets in that class</a:t>
            </a:r>
          </a:p>
        </p:txBody>
      </p:sp>
      <p:sp>
        <p:nvSpPr>
          <p:cNvPr id="21" name="Footer Placeholder 20"/>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681908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4"/>
          <p:cNvSpPr/>
          <p:nvPr/>
        </p:nvSpPr>
        <p:spPr>
          <a:xfrm>
            <a:off x="1676400" y="2819400"/>
            <a:ext cx="3352800" cy="533400"/>
          </a:xfrm>
          <a:prstGeom prst="rect">
            <a:avLst/>
          </a:prstGeom>
          <a:ln w="3175">
            <a:solidFill>
              <a:schemeClr val="accent6"/>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400" dirty="0"/>
              <a:t>Data in a class might be handled differently from other data in that class</a:t>
            </a:r>
            <a:endParaRPr lang="zh-CN" altLang="en-US" sz="1400" dirty="0">
              <a:solidFill>
                <a:srgbClr val="FF0000"/>
              </a:solidFill>
            </a:endParaRPr>
          </a:p>
        </p:txBody>
      </p:sp>
      <p:sp>
        <p:nvSpPr>
          <p:cNvPr id="27" name="Rounded Rectangle 4"/>
          <p:cNvSpPr/>
          <p:nvPr/>
        </p:nvSpPr>
        <p:spPr>
          <a:xfrm>
            <a:off x="7010400" y="2971800"/>
            <a:ext cx="3581400" cy="381000"/>
          </a:xfrm>
          <a:prstGeom prst="rect">
            <a:avLst/>
          </a:prstGeom>
          <a:ln w="3175">
            <a:solidFill>
              <a:schemeClr val="accent4"/>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n-US" altLang="zh-CN" sz="1400" dirty="0"/>
              <a:t>A list of vehicles includes truck car, and trailer </a:t>
            </a:r>
            <a:endParaRPr lang="zh-CN" altLang="en-US" sz="1400" dirty="0"/>
          </a:p>
        </p:txBody>
      </p:sp>
      <p:sp>
        <p:nvSpPr>
          <p:cNvPr id="5"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Partitioning Principle</a:t>
            </a:r>
            <a:endParaRPr lang="zh-CN" altLang="en-US" sz="3200" dirty="0">
              <a:effectLst>
                <a:reflection blurRad="6350" stA="55000" endA="300" endPos="45500" dir="5400000" sy="-100000" algn="bl" rotWithShape="0"/>
              </a:effectLst>
            </a:endParaRPr>
          </a:p>
        </p:txBody>
      </p:sp>
      <p:grpSp>
        <p:nvGrpSpPr>
          <p:cNvPr id="10" name="Group 9"/>
          <p:cNvGrpSpPr/>
          <p:nvPr/>
        </p:nvGrpSpPr>
        <p:grpSpPr>
          <a:xfrm>
            <a:off x="4857453" y="2876253"/>
            <a:ext cx="2324695" cy="2324695"/>
            <a:chOff x="1847552" y="933152"/>
            <a:chExt cx="2324695" cy="2324695"/>
          </a:xfrm>
          <a:scene3d>
            <a:camera prst="orthographicFront">
              <a:rot lat="0" lon="0" rev="0"/>
            </a:camera>
            <a:lightRig rig="contrasting" dir="t">
              <a:rot lat="0" lon="0" rev="1200000"/>
            </a:lightRig>
          </a:scene3d>
        </p:grpSpPr>
        <p:sp>
          <p:nvSpPr>
            <p:cNvPr id="11" name="Oval 10"/>
            <p:cNvSpPr/>
            <p:nvPr/>
          </p:nvSpPr>
          <p:spPr>
            <a:xfrm>
              <a:off x="1847552" y="933152"/>
              <a:ext cx="2324695" cy="2324695"/>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2" name="Oval 4"/>
            <p:cNvSpPr/>
            <p:nvPr/>
          </p:nvSpPr>
          <p:spPr>
            <a:xfrm>
              <a:off x="2187996" y="1273595"/>
              <a:ext cx="1643807" cy="1643809"/>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algn="ctr" defTabSz="1066800">
                <a:lnSpc>
                  <a:spcPct val="90000"/>
                </a:lnSpc>
                <a:spcBef>
                  <a:spcPct val="0"/>
                </a:spcBef>
                <a:spcAft>
                  <a:spcPct val="35000"/>
                </a:spcAft>
              </a:pPr>
              <a:r>
                <a:rPr lang="en-US" altLang="zh-CN" sz="2400" dirty="0"/>
                <a:t>Principle</a:t>
              </a:r>
              <a:endParaRPr lang="zh-CN" altLang="en-US" sz="2400" dirty="0"/>
            </a:p>
          </p:txBody>
        </p:sp>
      </p:grpSp>
      <p:grpSp>
        <p:nvGrpSpPr>
          <p:cNvPr id="13" name="Group 12"/>
          <p:cNvGrpSpPr/>
          <p:nvPr/>
        </p:nvGrpSpPr>
        <p:grpSpPr>
          <a:xfrm>
            <a:off x="5467054" y="1708241"/>
            <a:ext cx="1162347" cy="1162347"/>
            <a:chOff x="2428726" y="414"/>
            <a:chExt cx="1162347" cy="1162347"/>
          </a:xfrm>
          <a:scene3d>
            <a:camera prst="orthographicFront">
              <a:rot lat="0" lon="0" rev="0"/>
            </a:camera>
            <a:lightRig rig="contrasting" dir="t">
              <a:rot lat="0" lon="0" rev="1200000"/>
            </a:lightRig>
          </a:scene3d>
        </p:grpSpPr>
        <p:sp>
          <p:nvSpPr>
            <p:cNvPr id="14" name="Oval 13"/>
            <p:cNvSpPr/>
            <p:nvPr/>
          </p:nvSpPr>
          <p:spPr>
            <a:xfrm>
              <a:off x="2428726" y="414"/>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5"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dirty="0">
                  <a:ea typeface="宋体" pitchFamily="2" charset="-122"/>
                </a:rPr>
                <a:t>Range</a:t>
              </a:r>
              <a:endParaRPr lang="zh-CN" altLang="en-US" dirty="0"/>
            </a:p>
          </p:txBody>
        </p:sp>
      </p:grpSp>
      <p:grpSp>
        <p:nvGrpSpPr>
          <p:cNvPr id="16" name="Group 15"/>
          <p:cNvGrpSpPr/>
          <p:nvPr/>
        </p:nvGrpSpPr>
        <p:grpSpPr>
          <a:xfrm>
            <a:off x="7206006" y="3429001"/>
            <a:ext cx="1162347" cy="1162347"/>
            <a:chOff x="3942637" y="1514326"/>
            <a:chExt cx="1162347" cy="1162347"/>
          </a:xfrm>
          <a:scene3d>
            <a:camera prst="orthographicFront">
              <a:rot lat="0" lon="0" rev="0"/>
            </a:camera>
            <a:lightRig rig="contrasting" dir="t">
              <a:rot lat="0" lon="0" rev="1200000"/>
            </a:lightRig>
          </a:scene3d>
        </p:grpSpPr>
        <p:sp>
          <p:nvSpPr>
            <p:cNvPr id="17" name="Oval 16"/>
            <p:cNvSpPr/>
            <p:nvPr/>
          </p:nvSpPr>
          <p:spPr>
            <a:xfrm>
              <a:off x="3942637" y="1514326"/>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18"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dirty="0"/>
                <a:t>Group</a:t>
              </a:r>
              <a:endParaRPr lang="zh-CN" altLang="en-US" dirty="0"/>
            </a:p>
          </p:txBody>
        </p:sp>
      </p:grpSp>
      <p:grpSp>
        <p:nvGrpSpPr>
          <p:cNvPr id="19" name="Group 18"/>
          <p:cNvGrpSpPr/>
          <p:nvPr/>
        </p:nvGrpSpPr>
        <p:grpSpPr>
          <a:xfrm>
            <a:off x="5467054" y="5238454"/>
            <a:ext cx="1162347" cy="1162347"/>
            <a:chOff x="2428726" y="3028237"/>
            <a:chExt cx="1162347" cy="1162347"/>
          </a:xfrm>
          <a:scene3d>
            <a:camera prst="orthographicFront">
              <a:rot lat="0" lon="0" rev="0"/>
            </a:camera>
            <a:lightRig rig="contrasting" dir="t">
              <a:rot lat="0" lon="0" rev="1200000"/>
            </a:lightRig>
          </a:scene3d>
        </p:grpSpPr>
        <p:sp>
          <p:nvSpPr>
            <p:cNvPr id="20" name="Oval 19"/>
            <p:cNvSpPr/>
            <p:nvPr/>
          </p:nvSpPr>
          <p:spPr>
            <a:xfrm>
              <a:off x="2428726" y="3028237"/>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21" name="Oval 4"/>
            <p:cNvSpPr/>
            <p:nvPr/>
          </p:nvSpPr>
          <p:spPr>
            <a:xfrm>
              <a:off x="2598948" y="3198459"/>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dirty="0"/>
                <a:t>Specific</a:t>
              </a:r>
              <a:endParaRPr lang="zh-CN" altLang="en-US" dirty="0"/>
            </a:p>
          </p:txBody>
        </p:sp>
      </p:grpSp>
      <p:grpSp>
        <p:nvGrpSpPr>
          <p:cNvPr id="22" name="Group 21"/>
          <p:cNvGrpSpPr/>
          <p:nvPr/>
        </p:nvGrpSpPr>
        <p:grpSpPr>
          <a:xfrm>
            <a:off x="3665550" y="3457427"/>
            <a:ext cx="1162347" cy="1162347"/>
            <a:chOff x="914814" y="1514326"/>
            <a:chExt cx="1162347" cy="1162347"/>
          </a:xfrm>
          <a:scene3d>
            <a:camera prst="orthographicFront">
              <a:rot lat="0" lon="0" rev="0"/>
            </a:camera>
            <a:lightRig rig="contrasting" dir="t">
              <a:rot lat="0" lon="0" rev="1200000"/>
            </a:lightRig>
          </a:scene3d>
        </p:grpSpPr>
        <p:sp>
          <p:nvSpPr>
            <p:cNvPr id="23" name="Oval 22"/>
            <p:cNvSpPr/>
            <p:nvPr/>
          </p:nvSpPr>
          <p:spPr>
            <a:xfrm>
              <a:off x="914814" y="1514326"/>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24"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dirty="0"/>
                <a:t>Unique</a:t>
              </a:r>
              <a:endParaRPr lang="zh-CN" altLang="en-US" dirty="0"/>
            </a:p>
          </p:txBody>
        </p:sp>
      </p:grpSp>
      <p:sp>
        <p:nvSpPr>
          <p:cNvPr id="25" name="Rounded Rectangle 4"/>
          <p:cNvSpPr/>
          <p:nvPr/>
        </p:nvSpPr>
        <p:spPr>
          <a:xfrm>
            <a:off x="4267201" y="1219200"/>
            <a:ext cx="3886199" cy="381000"/>
          </a:xfrm>
          <a:prstGeom prst="rect">
            <a:avLst/>
          </a:prstGeom>
          <a:ln w="3175">
            <a:solidFill>
              <a:schemeClr val="accent3"/>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n-US" altLang="zh-CN" sz="1400" dirty="0"/>
              <a:t>an integer value from 1 through 999</a:t>
            </a:r>
            <a:endParaRPr lang="zh-CN" altLang="en-US" sz="1400" dirty="0"/>
          </a:p>
        </p:txBody>
      </p:sp>
      <p:sp>
        <p:nvSpPr>
          <p:cNvPr id="26" name="Rounded Rectangle 4"/>
          <p:cNvSpPr/>
          <p:nvPr/>
        </p:nvSpPr>
        <p:spPr>
          <a:xfrm>
            <a:off x="6705601" y="5867400"/>
            <a:ext cx="3886199" cy="533400"/>
          </a:xfrm>
          <a:prstGeom prst="rect">
            <a:avLst/>
          </a:prstGeom>
          <a:ln w="3175">
            <a:solidFill>
              <a:schemeClr val="accent5"/>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defTabSz="711200">
              <a:lnSpc>
                <a:spcPct val="90000"/>
              </a:lnSpc>
              <a:spcBef>
                <a:spcPct val="0"/>
              </a:spcBef>
              <a:spcAft>
                <a:spcPct val="35000"/>
              </a:spcAft>
            </a:pPr>
            <a:r>
              <a:rPr lang="en-US" altLang="zh-CN" sz="1400" dirty="0"/>
              <a:t>The condition </a:t>
            </a:r>
            <a:r>
              <a:rPr lang="en-US" altLang="zh-CN" sz="1400" dirty="0">
                <a:solidFill>
                  <a:srgbClr val="FF0000"/>
                </a:solidFill>
              </a:rPr>
              <a:t>must be </a:t>
            </a:r>
            <a:r>
              <a:rPr lang="en-US" altLang="zh-CN" sz="1400" dirty="0"/>
              <a:t>or must not be present, e.g the at symbol(@) for e-mail name</a:t>
            </a:r>
            <a:endParaRPr lang="zh-CN" altLang="en-US" sz="1400" dirty="0"/>
          </a:p>
        </p:txBody>
      </p:sp>
      <p:sp>
        <p:nvSpPr>
          <p:cNvPr id="29" name="Footer Placeholder 28"/>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19553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par>
                                <p:cTn id="24" presetID="3" presetClass="entr" presetSubtype="1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amond(in)">
                                      <p:cBhvr>
                                        <p:cTn id="31" dur="2000"/>
                                        <p:tgtEl>
                                          <p:spTgt spid="22"/>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amond(in)">
                                      <p:cBhvr>
                                        <p:cTn id="3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7" grpId="0" animBg="1"/>
      <p:bldP spid="25" grpId="0" animBg="1"/>
      <p:bldP spid="2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body" idx="1"/>
          </p:nvPr>
        </p:nvSpPr>
        <p:spPr/>
        <p:txBody>
          <a:bodyPr>
            <a:normAutofit/>
          </a:bodyPr>
          <a:lstStyle/>
          <a:p>
            <a:pPr>
              <a:buNone/>
            </a:pPr>
            <a:r>
              <a:rPr lang="en-GB" sz="1600" dirty="0">
                <a:ea typeface="+mj-ea"/>
              </a:rPr>
              <a:t>	Consider creating an equivalence partition that handle the default, empty, blank, null, zero, or none conditions.</a:t>
            </a:r>
          </a:p>
          <a:p>
            <a:pPr lvl="1"/>
            <a:r>
              <a:rPr lang="en-GB" sz="1600" dirty="0">
                <a:solidFill>
                  <a:srgbClr val="009900"/>
                </a:solidFill>
                <a:ea typeface="+mj-ea"/>
              </a:rPr>
              <a:t>Default</a:t>
            </a:r>
            <a:r>
              <a:rPr lang="en-GB" sz="1600" dirty="0">
                <a:ea typeface="+mj-ea"/>
              </a:rPr>
              <a:t>:  no value supplied, and some value is assumed to be used instead.</a:t>
            </a:r>
          </a:p>
          <a:p>
            <a:pPr lvl="1"/>
            <a:r>
              <a:rPr lang="en-GB" sz="1600" dirty="0">
                <a:solidFill>
                  <a:srgbClr val="009900"/>
                </a:solidFill>
                <a:ea typeface="+mj-ea"/>
              </a:rPr>
              <a:t>Empty</a:t>
            </a:r>
            <a:r>
              <a:rPr lang="en-GB" sz="1600" dirty="0">
                <a:ea typeface="+mj-ea"/>
              </a:rPr>
              <a:t>: value exists, but has no contents.</a:t>
            </a:r>
          </a:p>
          <a:p>
            <a:pPr lvl="2">
              <a:buClr>
                <a:schemeClr val="accent6"/>
              </a:buClr>
            </a:pPr>
            <a:r>
              <a:rPr lang="en-GB" sz="1600" dirty="0">
                <a:ea typeface="+mj-ea"/>
              </a:rPr>
              <a:t>e.g. Empty string </a:t>
            </a:r>
            <a:r>
              <a:rPr lang="en-GB" sz="1600" b="1" dirty="0">
                <a:solidFill>
                  <a:srgbClr val="6600FF"/>
                </a:solidFill>
                <a:ea typeface="+mj-ea"/>
                <a:cs typeface="Courier New" pitchFamily="49" charset="0"/>
              </a:rPr>
              <a:t>“”</a:t>
            </a:r>
          </a:p>
          <a:p>
            <a:pPr lvl="1"/>
            <a:r>
              <a:rPr lang="en-GB" sz="1600" dirty="0">
                <a:solidFill>
                  <a:srgbClr val="009900"/>
                </a:solidFill>
                <a:ea typeface="+mj-ea"/>
              </a:rPr>
              <a:t>Blank</a:t>
            </a:r>
            <a:r>
              <a:rPr lang="en-GB" sz="1600" dirty="0">
                <a:ea typeface="+mj-ea"/>
              </a:rPr>
              <a:t>: value exists, and has content.</a:t>
            </a:r>
          </a:p>
          <a:p>
            <a:pPr lvl="2">
              <a:buClr>
                <a:schemeClr val="accent6"/>
              </a:buClr>
            </a:pPr>
            <a:r>
              <a:rPr lang="en-GB" sz="1600" dirty="0">
                <a:ea typeface="+mj-ea"/>
              </a:rPr>
              <a:t>e.g. String containing a </a:t>
            </a:r>
            <a:r>
              <a:rPr lang="en-GB" sz="1600">
                <a:ea typeface="+mj-ea"/>
              </a:rPr>
              <a:t>space character </a:t>
            </a:r>
            <a:r>
              <a:rPr lang="en-GB" sz="1600" b="1" dirty="0">
                <a:solidFill>
                  <a:srgbClr val="6600FF"/>
                </a:solidFill>
                <a:ea typeface="+mj-ea"/>
                <a:cs typeface="Courier New" pitchFamily="49" charset="0"/>
              </a:rPr>
              <a:t>“ ”</a:t>
            </a:r>
          </a:p>
          <a:p>
            <a:pPr lvl="1"/>
            <a:r>
              <a:rPr lang="en-GB" sz="1600" dirty="0">
                <a:solidFill>
                  <a:srgbClr val="009900"/>
                </a:solidFill>
                <a:ea typeface="+mj-ea"/>
                <a:cs typeface="Courier New" pitchFamily="49" charset="0"/>
              </a:rPr>
              <a:t>Null</a:t>
            </a:r>
            <a:r>
              <a:rPr lang="en-GB" sz="1600" dirty="0">
                <a:ea typeface="+mj-ea"/>
                <a:cs typeface="Courier New" pitchFamily="49" charset="0"/>
              </a:rPr>
              <a:t>:  value does not exist or is not allocated.</a:t>
            </a:r>
          </a:p>
          <a:p>
            <a:pPr lvl="2">
              <a:buClr>
                <a:schemeClr val="accent6"/>
              </a:buClr>
            </a:pPr>
            <a:r>
              <a:rPr lang="en-GB" sz="1600" dirty="0">
                <a:ea typeface="+mj-ea"/>
                <a:cs typeface="Courier New" pitchFamily="49" charset="0"/>
              </a:rPr>
              <a:t>e.g. object that has not been created.</a:t>
            </a:r>
          </a:p>
          <a:p>
            <a:pPr lvl="1"/>
            <a:r>
              <a:rPr lang="en-GB" sz="1600" dirty="0">
                <a:solidFill>
                  <a:srgbClr val="009900"/>
                </a:solidFill>
                <a:ea typeface="+mj-ea"/>
                <a:cs typeface="Courier New" pitchFamily="49" charset="0"/>
              </a:rPr>
              <a:t>Zero</a:t>
            </a:r>
            <a:r>
              <a:rPr lang="en-GB" sz="1600" dirty="0">
                <a:ea typeface="+mj-ea"/>
                <a:cs typeface="Courier New" pitchFamily="49" charset="0"/>
              </a:rPr>
              <a:t>:  numeric value</a:t>
            </a:r>
          </a:p>
          <a:p>
            <a:pPr lvl="1"/>
            <a:r>
              <a:rPr lang="en-GB" sz="1600" dirty="0">
                <a:solidFill>
                  <a:srgbClr val="009900"/>
                </a:solidFill>
                <a:ea typeface="+mj-ea"/>
                <a:cs typeface="Courier New" pitchFamily="49" charset="0"/>
              </a:rPr>
              <a:t>None</a:t>
            </a:r>
            <a:r>
              <a:rPr lang="en-GB" sz="1600" dirty="0">
                <a:ea typeface="+mj-ea"/>
                <a:cs typeface="Courier New" pitchFamily="49" charset="0"/>
              </a:rPr>
              <a:t>:  when selecting from a list, make no selection.</a:t>
            </a:r>
          </a:p>
          <a:p>
            <a:pPr lvl="2">
              <a:buFontTx/>
              <a:buNone/>
            </a:pPr>
            <a:endParaRPr lang="en-GB" sz="1600" dirty="0">
              <a:ea typeface="+mj-ea"/>
              <a:cs typeface="Courier New" pitchFamily="49" charset="0"/>
            </a:endParaRPr>
          </a:p>
        </p:txBody>
      </p:sp>
      <p:pic>
        <p:nvPicPr>
          <p:cNvPr id="4" name="Picture 3" descr="C:\Program Files\Microsoft Office\MEDIA\OFFICE12\Bullets\BD14581_.gif"/>
          <p:cNvPicPr>
            <a:picLocks noChangeAspect="1" noChangeArrowheads="1"/>
          </p:cNvPicPr>
          <p:nvPr/>
        </p:nvPicPr>
        <p:blipFill>
          <a:blip r:embed="rId3"/>
          <a:srcRect/>
          <a:stretch>
            <a:fillRect/>
          </a:stretch>
        </p:blipFill>
        <p:spPr bwMode="auto">
          <a:xfrm>
            <a:off x="2035792" y="1700852"/>
            <a:ext cx="114300" cy="114300"/>
          </a:xfrm>
          <a:prstGeom prst="rect">
            <a:avLst/>
          </a:prstGeom>
          <a:noFill/>
        </p:spPr>
      </p:pic>
      <p:sp>
        <p:nvSpPr>
          <p:cNvPr id="6"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Other …</a:t>
            </a:r>
            <a:endParaRPr lang="zh-CN" altLang="en-US" sz="3200" dirty="0">
              <a:effectLst>
                <a:reflection blurRad="6350" stA="55000" endA="300" endPos="45500" dir="5400000" sy="-100000" algn="bl" rotWithShape="0"/>
              </a:effectLst>
            </a:endParaRPr>
          </a:p>
        </p:txBody>
      </p:sp>
      <p:sp>
        <p:nvSpPr>
          <p:cNvPr id="7" name="Footer Placeholder 6"/>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40293893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Approach</a:t>
            </a:r>
            <a:endParaRPr lang="zh-CN" altLang="en-US" sz="3200" dirty="0">
              <a:effectLst>
                <a:reflection blurRad="6350" stA="55000" endA="300" endPos="45500" dir="5400000" sy="-100000" algn="bl" rotWithShape="0"/>
              </a:effectLst>
            </a:endParaRPr>
          </a:p>
        </p:txBody>
      </p:sp>
      <p:sp>
        <p:nvSpPr>
          <p:cNvPr id="11" name="Rounded Rectangle 4"/>
          <p:cNvSpPr/>
          <p:nvPr/>
        </p:nvSpPr>
        <p:spPr>
          <a:xfrm>
            <a:off x="2743201" y="2590800"/>
            <a:ext cx="4495800" cy="381000"/>
          </a:xfrm>
          <a:prstGeom prst="rect">
            <a:avLst/>
          </a:prstGeom>
          <a:ln w="3175">
            <a:prstDash val="dash"/>
          </a:ln>
        </p:spPr>
        <p:style>
          <a:lnRef idx="2">
            <a:schemeClr val="accent1"/>
          </a:lnRef>
          <a:fillRef idx="1">
            <a:schemeClr val="lt1"/>
          </a:fillRef>
          <a:effectRef idx="0">
            <a:schemeClr val="accent1"/>
          </a:effectRef>
          <a:fontRef idx="minor">
            <a:schemeClr val="dk1"/>
          </a:fontRef>
        </p:style>
        <p:txBody>
          <a:bodyPr spcFirstLastPara="0" vert="horz" wrap="square" lIns="60960" tIns="60960" rIns="60960" bIns="60960" numCol="1" spcCol="1270" anchor="ctr" anchorCtr="0">
            <a:noAutofit/>
          </a:bodyPr>
          <a:lstStyle/>
          <a:p>
            <a:pPr lvl="0" algn="ctr"/>
            <a:r>
              <a:rPr lang="en-CA" altLang="zh-CN" sz="1600" dirty="0"/>
              <a:t>2.Assign a unique identifier to each equivalence class</a:t>
            </a:r>
            <a:endParaRPr lang="zh-CN" altLang="en-US" sz="1600" dirty="0"/>
          </a:p>
        </p:txBody>
      </p:sp>
      <p:sp>
        <p:nvSpPr>
          <p:cNvPr id="12" name="Rounded Rectangle 4"/>
          <p:cNvSpPr/>
          <p:nvPr/>
        </p:nvSpPr>
        <p:spPr>
          <a:xfrm>
            <a:off x="2819401" y="3657600"/>
            <a:ext cx="5715000" cy="762000"/>
          </a:xfrm>
          <a:prstGeom prst="rect">
            <a:avLst/>
          </a:prstGeom>
          <a:ln w="3175">
            <a:solidFill>
              <a:schemeClr val="accent6"/>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600" dirty="0"/>
              <a:t>3.Until all </a:t>
            </a:r>
            <a:r>
              <a:rPr lang="en-CA" altLang="zh-CN" sz="1600" dirty="0">
                <a:solidFill>
                  <a:srgbClr val="FF0000"/>
                </a:solidFill>
              </a:rPr>
              <a:t>valid</a:t>
            </a:r>
            <a:r>
              <a:rPr lang="en-CA" altLang="zh-CN" sz="1600" dirty="0"/>
              <a:t> equivalence classes have been covered by at least one test case, write a new test case </a:t>
            </a:r>
            <a:r>
              <a:rPr lang="en-CA" altLang="zh-CN" sz="1600" dirty="0">
                <a:solidFill>
                  <a:srgbClr val="FF0000"/>
                </a:solidFill>
              </a:rPr>
              <a:t>covering as many of the valid equivalence classes as possible</a:t>
            </a:r>
            <a:endParaRPr lang="zh-CN" altLang="en-US" sz="1600" dirty="0">
              <a:solidFill>
                <a:srgbClr val="FF0000"/>
              </a:solidFill>
            </a:endParaRPr>
          </a:p>
        </p:txBody>
      </p:sp>
      <p:sp>
        <p:nvSpPr>
          <p:cNvPr id="13" name="Rounded Rectangle 4"/>
          <p:cNvSpPr/>
          <p:nvPr/>
        </p:nvSpPr>
        <p:spPr>
          <a:xfrm>
            <a:off x="3352802" y="5029200"/>
            <a:ext cx="6095999" cy="838200"/>
          </a:xfrm>
          <a:prstGeom prst="rect">
            <a:avLst/>
          </a:prstGeom>
          <a:ln w="3175">
            <a:solidFill>
              <a:schemeClr val="accent3"/>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600" dirty="0"/>
              <a:t>4.Until all </a:t>
            </a:r>
            <a:r>
              <a:rPr lang="en-CA" altLang="zh-CN" sz="1600" dirty="0">
                <a:solidFill>
                  <a:srgbClr val="FF0000"/>
                </a:solidFill>
              </a:rPr>
              <a:t>invalid</a:t>
            </a:r>
            <a:r>
              <a:rPr lang="en-CA" altLang="zh-CN" sz="1600" dirty="0"/>
              <a:t> equivalence classes have been covered, write a test case that </a:t>
            </a:r>
            <a:r>
              <a:rPr lang="en-CA" altLang="zh-CN" sz="1600" dirty="0">
                <a:solidFill>
                  <a:srgbClr val="FF0000"/>
                </a:solidFill>
              </a:rPr>
              <a:t>covers one, and only one, </a:t>
            </a:r>
            <a:r>
              <a:rPr lang="en-CA" altLang="zh-CN" sz="1600" dirty="0">
                <a:solidFill>
                  <a:schemeClr val="tx1"/>
                </a:solidFill>
              </a:rPr>
              <a:t>of the uncovered invalid equivalence classes while setting the other parameters to nominal valid value</a:t>
            </a:r>
            <a:endParaRPr lang="zh-CN" altLang="en-US" sz="1600" dirty="0">
              <a:solidFill>
                <a:schemeClr val="tx1"/>
              </a:solidFill>
            </a:endParaRPr>
          </a:p>
        </p:txBody>
      </p:sp>
      <p:grpSp>
        <p:nvGrpSpPr>
          <p:cNvPr id="2" name="Group 13"/>
          <p:cNvGrpSpPr/>
          <p:nvPr/>
        </p:nvGrpSpPr>
        <p:grpSpPr>
          <a:xfrm>
            <a:off x="6400802" y="1905001"/>
            <a:ext cx="380999" cy="599313"/>
            <a:chOff x="4399406" y="706183"/>
            <a:chExt cx="599313" cy="599313"/>
          </a:xfrm>
          <a:solidFill>
            <a:schemeClr val="accent1">
              <a:lumMod val="40000"/>
              <a:lumOff val="60000"/>
            </a:schemeClr>
          </a:solidFill>
        </p:grpSpPr>
        <p:sp>
          <p:nvSpPr>
            <p:cNvPr id="15" name="Down Arrow 14"/>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6"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endParaRPr lang="zh-CN" altLang="en-US" sz="1600"/>
            </a:p>
          </p:txBody>
        </p:sp>
      </p:grpSp>
      <p:grpSp>
        <p:nvGrpSpPr>
          <p:cNvPr id="3" name="Group 16"/>
          <p:cNvGrpSpPr/>
          <p:nvPr/>
        </p:nvGrpSpPr>
        <p:grpSpPr>
          <a:xfrm>
            <a:off x="7239002" y="2971801"/>
            <a:ext cx="380999" cy="599313"/>
            <a:chOff x="4399406" y="706183"/>
            <a:chExt cx="599313" cy="599313"/>
          </a:xfrm>
          <a:solidFill>
            <a:schemeClr val="accent6">
              <a:lumMod val="40000"/>
              <a:lumOff val="60000"/>
            </a:schemeClr>
          </a:solidFill>
        </p:grpSpPr>
        <p:sp>
          <p:nvSpPr>
            <p:cNvPr id="18" name="Down Arrow 17"/>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9"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endParaRPr lang="zh-CN" altLang="en-US" sz="1600"/>
            </a:p>
          </p:txBody>
        </p:sp>
      </p:grpSp>
      <p:grpSp>
        <p:nvGrpSpPr>
          <p:cNvPr id="5" name="Group 19"/>
          <p:cNvGrpSpPr/>
          <p:nvPr/>
        </p:nvGrpSpPr>
        <p:grpSpPr>
          <a:xfrm>
            <a:off x="8534401" y="4343401"/>
            <a:ext cx="380999" cy="599313"/>
            <a:chOff x="4399406" y="706183"/>
            <a:chExt cx="599313" cy="599313"/>
          </a:xfrm>
          <a:solidFill>
            <a:schemeClr val="accent3">
              <a:lumMod val="40000"/>
              <a:lumOff val="60000"/>
            </a:schemeClr>
          </a:solidFill>
        </p:grpSpPr>
        <p:sp>
          <p:nvSpPr>
            <p:cNvPr id="21" name="Down Arrow 20"/>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2"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endParaRPr lang="zh-CN" altLang="en-US" sz="1600"/>
            </a:p>
          </p:txBody>
        </p:sp>
      </p:grpSp>
      <p:sp>
        <p:nvSpPr>
          <p:cNvPr id="17" name="Rounded Rectangle 4"/>
          <p:cNvSpPr/>
          <p:nvPr/>
        </p:nvSpPr>
        <p:spPr>
          <a:xfrm>
            <a:off x="2438401" y="1600200"/>
            <a:ext cx="3886199" cy="381000"/>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n-US" altLang="zh-CN" sz="1600" dirty="0"/>
              <a:t>1.Decompose the data into discrete subsets</a:t>
            </a:r>
            <a:endParaRPr lang="zh-CN" altLang="en-US" sz="1600" dirty="0"/>
          </a:p>
        </p:txBody>
      </p:sp>
      <p:sp>
        <p:nvSpPr>
          <p:cNvPr id="20" name="Cloud Callout 19"/>
          <p:cNvSpPr/>
          <p:nvPr/>
        </p:nvSpPr>
        <p:spPr>
          <a:xfrm>
            <a:off x="2057400" y="6096000"/>
            <a:ext cx="2514600" cy="609600"/>
          </a:xfrm>
          <a:prstGeom prst="cloudCallout">
            <a:avLst>
              <a:gd name="adj1" fmla="val 39904"/>
              <a:gd name="adj2" fmla="val -58648"/>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2362200" y="6172201"/>
            <a:ext cx="2590800" cy="307777"/>
          </a:xfrm>
          <a:prstGeom prst="rect">
            <a:avLst/>
          </a:prstGeom>
          <a:noFill/>
        </p:spPr>
        <p:txBody>
          <a:bodyPr wrap="square" rtlCol="0">
            <a:spAutoFit/>
          </a:bodyPr>
          <a:lstStyle/>
          <a:p>
            <a:r>
              <a:rPr lang="en-US" sz="1400" dirty="0"/>
              <a:t>Single fault assumption</a:t>
            </a:r>
          </a:p>
        </p:txBody>
      </p:sp>
      <p:sp>
        <p:nvSpPr>
          <p:cNvPr id="25" name="Footer Placeholder 24"/>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240367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amond(in)">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amond(in)">
                                      <p:cBhvr>
                                        <p:cTn id="31" dur="2000"/>
                                        <p:tgtEl>
                                          <p:spTgt spid="2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2895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5867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324600" y="1295401"/>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graphicFrame>
        <p:nvGraphicFramePr>
          <p:cNvPr id="9" name="Table 8"/>
          <p:cNvGraphicFramePr>
            <a:graphicFrameLocks noGrp="1"/>
          </p:cNvGraphicFramePr>
          <p:nvPr/>
        </p:nvGraphicFramePr>
        <p:xfrm>
          <a:off x="3124201" y="3276600"/>
          <a:ext cx="5791199" cy="1320800"/>
        </p:xfrm>
        <a:graphic>
          <a:graphicData uri="http://schemas.openxmlformats.org/drawingml/2006/table">
            <a:tbl>
              <a:tblPr firstRow="1" bandRow="1">
                <a:tableStyleId>{BC89EF96-8CEA-46FF-86C4-4CE0E7609802}</a:tableStyleId>
              </a:tblPr>
              <a:tblGrid>
                <a:gridCol w="1490289">
                  <a:extLst>
                    <a:ext uri="{9D8B030D-6E8A-4147-A177-3AD203B41FA5}">
                      <a16:colId xmlns:a16="http://schemas.microsoft.com/office/drawing/2014/main" val="20000"/>
                    </a:ext>
                  </a:extLst>
                </a:gridCol>
                <a:gridCol w="1916449">
                  <a:extLst>
                    <a:ext uri="{9D8B030D-6E8A-4147-A177-3AD203B41FA5}">
                      <a16:colId xmlns:a16="http://schemas.microsoft.com/office/drawing/2014/main" val="20001"/>
                    </a:ext>
                  </a:extLst>
                </a:gridCol>
                <a:gridCol w="2384461">
                  <a:extLst>
                    <a:ext uri="{9D8B030D-6E8A-4147-A177-3AD203B41FA5}">
                      <a16:colId xmlns:a16="http://schemas.microsoft.com/office/drawing/2014/main" val="20002"/>
                    </a:ext>
                  </a:extLst>
                </a:gridCol>
              </a:tblGrid>
              <a:tr h="370840">
                <a:tc>
                  <a:txBody>
                    <a:bodyPr/>
                    <a:lstStyle/>
                    <a:p>
                      <a:r>
                        <a:rPr lang="en-US" altLang="zh-CN" sz="1600" dirty="0"/>
                        <a:t>Input</a:t>
                      </a:r>
                      <a:endParaRPr lang="zh-CN" altLang="en-US" sz="1600" dirty="0"/>
                    </a:p>
                  </a:txBody>
                  <a:tcPr/>
                </a:tc>
                <a:tc>
                  <a:txBody>
                    <a:bodyPr/>
                    <a:lstStyle/>
                    <a:p>
                      <a:r>
                        <a:rPr lang="en-US" altLang="zh-CN" sz="1600" dirty="0"/>
                        <a:t>Valid class</a:t>
                      </a:r>
                      <a:r>
                        <a:rPr lang="en-US" altLang="zh-CN" sz="1600" baseline="0" dirty="0"/>
                        <a:t> subsets</a:t>
                      </a:r>
                      <a:endParaRPr lang="zh-CN" altLang="en-US" sz="1600" dirty="0"/>
                    </a:p>
                  </a:txBody>
                  <a:tcPr/>
                </a:tc>
                <a:tc>
                  <a:txBody>
                    <a:bodyPr/>
                    <a:lstStyle/>
                    <a:p>
                      <a:r>
                        <a:rPr lang="en-US" altLang="zh-CN" sz="1600" dirty="0"/>
                        <a:t>Invalid class subsets</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a:t>Characters</a:t>
                      </a:r>
                      <a:endParaRPr lang="zh-CN" altLang="en-US" sz="1600" dirty="0"/>
                    </a:p>
                  </a:txBody>
                  <a:tcPr/>
                </a:tc>
                <a:tc>
                  <a:txBody>
                    <a:bodyPr/>
                    <a:lstStyle/>
                    <a:p>
                      <a:r>
                        <a:rPr lang="en-US" altLang="zh-CN" sz="1600" dirty="0"/>
                        <a:t>A-Z</a:t>
                      </a:r>
                      <a:endParaRPr lang="zh-CN" altLang="en-US" sz="1600" dirty="0"/>
                    </a:p>
                  </a:txBody>
                  <a:tcPr/>
                </a:tc>
                <a:tc>
                  <a:txBody>
                    <a:bodyPr/>
                    <a:lstStyle/>
                    <a:p>
                      <a:r>
                        <a:rPr lang="en-US" altLang="zh-CN" sz="1600" dirty="0"/>
                        <a:t>Not IN A-Z</a:t>
                      </a:r>
                      <a:endParaRPr lang="zh-CN" altLang="en-US" sz="1600" dirty="0"/>
                    </a:p>
                  </a:txBody>
                  <a:tcPr/>
                </a:tc>
                <a:extLst>
                  <a:ext uri="{0D108BD9-81ED-4DB2-BD59-A6C34878D82A}">
                    <a16:rowId xmlns:a16="http://schemas.microsoft.com/office/drawing/2014/main" val="10001"/>
                  </a:ext>
                </a:extLst>
              </a:tr>
              <a:tr h="370840">
                <a:tc>
                  <a:txBody>
                    <a:bodyPr/>
                    <a:lstStyle/>
                    <a:p>
                      <a:r>
                        <a:rPr lang="en-US" altLang="zh-CN" sz="1600" dirty="0"/>
                        <a:t>Length</a:t>
                      </a:r>
                      <a:endParaRPr lang="zh-CN" altLang="en-US" sz="1600" dirty="0"/>
                    </a:p>
                  </a:txBody>
                  <a:tcPr/>
                </a:tc>
                <a:tc>
                  <a:txBody>
                    <a:bodyPr/>
                    <a:lstStyle/>
                    <a:p>
                      <a:r>
                        <a:rPr lang="en-US" altLang="zh-CN" sz="1600" dirty="0"/>
                        <a:t>2-10</a:t>
                      </a:r>
                      <a:endParaRPr lang="zh-CN" altLang="en-US" sz="1600" dirty="0"/>
                    </a:p>
                  </a:txBody>
                  <a:tcPr/>
                </a:tc>
                <a:tc>
                  <a:txBody>
                    <a:bodyPr/>
                    <a:lstStyle/>
                    <a:p>
                      <a:r>
                        <a:rPr lang="en-US" altLang="zh-CN" sz="1600" dirty="0"/>
                        <a:t>&lt; 2</a:t>
                      </a:r>
                    </a:p>
                    <a:p>
                      <a:r>
                        <a:rPr lang="en-US" altLang="zh-CN" sz="1600" dirty="0"/>
                        <a:t>&gt; 10</a:t>
                      </a:r>
                      <a:endParaRPr lang="zh-CN" altLang="en-US" sz="1600" dirty="0"/>
                    </a:p>
                  </a:txBody>
                  <a:tcPr/>
                </a:tc>
                <a:extLst>
                  <a:ext uri="{0D108BD9-81ED-4DB2-BD59-A6C34878D82A}">
                    <a16:rowId xmlns:a16="http://schemas.microsoft.com/office/drawing/2014/main" val="10002"/>
                  </a:ext>
                </a:extLst>
              </a:tr>
            </a:tbl>
          </a:graphicData>
        </a:graphic>
      </p:graphicFrame>
      <p:sp>
        <p:nvSpPr>
          <p:cNvPr id="11" name="Footer Placeholder 10"/>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74076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2895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5867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324600" y="1295401"/>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graphicFrame>
        <p:nvGraphicFramePr>
          <p:cNvPr id="10" name="Table 9"/>
          <p:cNvGraphicFramePr>
            <a:graphicFrameLocks noGrp="1"/>
          </p:cNvGraphicFramePr>
          <p:nvPr/>
        </p:nvGraphicFramePr>
        <p:xfrm>
          <a:off x="3124201" y="3048000"/>
          <a:ext cx="5791199" cy="1320800"/>
        </p:xfrm>
        <a:graphic>
          <a:graphicData uri="http://schemas.openxmlformats.org/drawingml/2006/table">
            <a:tbl>
              <a:tblPr firstRow="1" bandRow="1">
                <a:tableStyleId>{BC89EF96-8CEA-46FF-86C4-4CE0E7609802}</a:tableStyleId>
              </a:tblPr>
              <a:tblGrid>
                <a:gridCol w="1490289">
                  <a:extLst>
                    <a:ext uri="{9D8B030D-6E8A-4147-A177-3AD203B41FA5}">
                      <a16:colId xmlns:a16="http://schemas.microsoft.com/office/drawing/2014/main" val="20000"/>
                    </a:ext>
                  </a:extLst>
                </a:gridCol>
                <a:gridCol w="1916449">
                  <a:extLst>
                    <a:ext uri="{9D8B030D-6E8A-4147-A177-3AD203B41FA5}">
                      <a16:colId xmlns:a16="http://schemas.microsoft.com/office/drawing/2014/main" val="20001"/>
                    </a:ext>
                  </a:extLst>
                </a:gridCol>
                <a:gridCol w="2384461">
                  <a:extLst>
                    <a:ext uri="{9D8B030D-6E8A-4147-A177-3AD203B41FA5}">
                      <a16:colId xmlns:a16="http://schemas.microsoft.com/office/drawing/2014/main" val="20002"/>
                    </a:ext>
                  </a:extLst>
                </a:gridCol>
              </a:tblGrid>
              <a:tr h="370840">
                <a:tc>
                  <a:txBody>
                    <a:bodyPr/>
                    <a:lstStyle/>
                    <a:p>
                      <a:r>
                        <a:rPr lang="en-US" altLang="zh-CN" sz="1600" dirty="0"/>
                        <a:t>Input</a:t>
                      </a:r>
                      <a:endParaRPr lang="zh-CN" altLang="en-US" sz="1600" dirty="0"/>
                    </a:p>
                  </a:txBody>
                  <a:tcPr/>
                </a:tc>
                <a:tc>
                  <a:txBody>
                    <a:bodyPr/>
                    <a:lstStyle/>
                    <a:p>
                      <a:r>
                        <a:rPr lang="en-US" altLang="zh-CN" sz="1600" dirty="0"/>
                        <a:t>Valid class</a:t>
                      </a:r>
                      <a:r>
                        <a:rPr lang="en-US" altLang="zh-CN" sz="1600" baseline="0" dirty="0"/>
                        <a:t> subsets</a:t>
                      </a:r>
                      <a:endParaRPr lang="zh-CN" altLang="en-US" sz="1600" dirty="0"/>
                    </a:p>
                  </a:txBody>
                  <a:tcPr/>
                </a:tc>
                <a:tc>
                  <a:txBody>
                    <a:bodyPr/>
                    <a:lstStyle/>
                    <a:p>
                      <a:r>
                        <a:rPr lang="en-US" altLang="zh-CN" sz="1600" dirty="0"/>
                        <a:t>Invalid class subsets</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a:t>Characters</a:t>
                      </a:r>
                      <a:endParaRPr lang="zh-CN" altLang="en-US" sz="1600" dirty="0"/>
                    </a:p>
                  </a:txBody>
                  <a:tcPr/>
                </a:tc>
                <a:tc>
                  <a:txBody>
                    <a:bodyPr/>
                    <a:lstStyle/>
                    <a:p>
                      <a:r>
                        <a:rPr lang="en-US" altLang="zh-CN" sz="1600" dirty="0">
                          <a:solidFill>
                            <a:srgbClr val="0070C0"/>
                          </a:solidFill>
                        </a:rPr>
                        <a:t>v1</a:t>
                      </a:r>
                      <a:r>
                        <a:rPr lang="en-US" altLang="zh-CN" sz="1600" dirty="0"/>
                        <a:t> - A-Z</a:t>
                      </a:r>
                      <a:endParaRPr lang="zh-CN" altLang="en-US" sz="1600" dirty="0"/>
                    </a:p>
                  </a:txBody>
                  <a:tcPr/>
                </a:tc>
                <a:tc>
                  <a:txBody>
                    <a:bodyPr/>
                    <a:lstStyle/>
                    <a:p>
                      <a:r>
                        <a:rPr lang="en-US" altLang="zh-CN" sz="1600" dirty="0">
                          <a:solidFill>
                            <a:srgbClr val="FF0000"/>
                          </a:solidFill>
                        </a:rPr>
                        <a:t>i1</a:t>
                      </a:r>
                      <a:r>
                        <a:rPr lang="en-US" altLang="zh-CN" sz="1600" baseline="0" dirty="0"/>
                        <a:t> - </a:t>
                      </a:r>
                      <a:r>
                        <a:rPr lang="en-US" altLang="zh-CN" sz="1600" dirty="0"/>
                        <a:t>Not IN A-Z</a:t>
                      </a:r>
                      <a:endParaRPr lang="zh-CN" altLang="en-US" sz="1600" dirty="0"/>
                    </a:p>
                  </a:txBody>
                  <a:tcPr/>
                </a:tc>
                <a:extLst>
                  <a:ext uri="{0D108BD9-81ED-4DB2-BD59-A6C34878D82A}">
                    <a16:rowId xmlns:a16="http://schemas.microsoft.com/office/drawing/2014/main" val="10001"/>
                  </a:ext>
                </a:extLst>
              </a:tr>
              <a:tr h="370840">
                <a:tc>
                  <a:txBody>
                    <a:bodyPr/>
                    <a:lstStyle/>
                    <a:p>
                      <a:r>
                        <a:rPr lang="en-US" altLang="zh-CN" sz="1600" dirty="0"/>
                        <a:t>Length</a:t>
                      </a:r>
                      <a:endParaRPr lang="zh-CN" altLang="en-US" sz="1600" dirty="0"/>
                    </a:p>
                  </a:txBody>
                  <a:tcPr/>
                </a:tc>
                <a:tc>
                  <a:txBody>
                    <a:bodyPr/>
                    <a:lstStyle/>
                    <a:p>
                      <a:r>
                        <a:rPr lang="en-US" altLang="zh-CN" sz="1600" dirty="0">
                          <a:solidFill>
                            <a:srgbClr val="0070C0"/>
                          </a:solidFill>
                        </a:rPr>
                        <a:t>v2 </a:t>
                      </a:r>
                      <a:r>
                        <a:rPr lang="en-US" altLang="zh-CN" sz="1600"/>
                        <a:t>- 2-10</a:t>
                      </a:r>
                      <a:endParaRPr lang="zh-CN" altLang="en-US" sz="1600" dirty="0"/>
                    </a:p>
                  </a:txBody>
                  <a:tcPr/>
                </a:tc>
                <a:tc>
                  <a:txBody>
                    <a:bodyPr/>
                    <a:lstStyle/>
                    <a:p>
                      <a:r>
                        <a:rPr lang="en-US" altLang="zh-CN" sz="1600" dirty="0">
                          <a:solidFill>
                            <a:srgbClr val="FF0000"/>
                          </a:solidFill>
                        </a:rPr>
                        <a:t>i2</a:t>
                      </a:r>
                      <a:r>
                        <a:rPr lang="en-US" altLang="zh-CN" sz="1600" dirty="0"/>
                        <a:t> - &lt; 2</a:t>
                      </a:r>
                    </a:p>
                    <a:p>
                      <a:r>
                        <a:rPr lang="en-US" altLang="zh-CN" sz="1600" dirty="0">
                          <a:solidFill>
                            <a:srgbClr val="FF0000"/>
                          </a:solidFill>
                        </a:rPr>
                        <a:t>i3</a:t>
                      </a:r>
                      <a:r>
                        <a:rPr lang="en-US" altLang="zh-CN" sz="1600" dirty="0"/>
                        <a:t> - &gt; 10</a:t>
                      </a:r>
                      <a:endParaRPr lang="zh-CN" altLang="en-US" sz="1600" dirty="0"/>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3810000" y="4724400"/>
          <a:ext cx="4495800" cy="889000"/>
        </p:xfrm>
        <a:graphic>
          <a:graphicData uri="http://schemas.openxmlformats.org/drawingml/2006/table">
            <a:tbl>
              <a:tblPr firstRow="1" bandRow="1">
                <a:tableStyleId>{E8B1032C-EA38-4F05-BA0D-38AFFFC7BED3}</a:tableStyleId>
              </a:tblPr>
              <a:tblGrid>
                <a:gridCol w="1156935">
                  <a:extLst>
                    <a:ext uri="{9D8B030D-6E8A-4147-A177-3AD203B41FA5}">
                      <a16:colId xmlns:a16="http://schemas.microsoft.com/office/drawing/2014/main" val="20000"/>
                    </a:ext>
                  </a:extLst>
                </a:gridCol>
                <a:gridCol w="1487770">
                  <a:extLst>
                    <a:ext uri="{9D8B030D-6E8A-4147-A177-3AD203B41FA5}">
                      <a16:colId xmlns:a16="http://schemas.microsoft.com/office/drawing/2014/main" val="20001"/>
                    </a:ext>
                  </a:extLst>
                </a:gridCol>
                <a:gridCol w="1851095">
                  <a:extLst>
                    <a:ext uri="{9D8B030D-6E8A-4147-A177-3AD203B41FA5}">
                      <a16:colId xmlns:a16="http://schemas.microsoft.com/office/drawing/2014/main" val="20002"/>
                    </a:ext>
                  </a:extLst>
                </a:gridCol>
              </a:tblGrid>
              <a:tr h="370840">
                <a:tc>
                  <a:txBody>
                    <a:bodyPr/>
                    <a:lstStyle/>
                    <a:p>
                      <a:r>
                        <a:rPr lang="en-US" altLang="zh-CN" sz="1400" dirty="0"/>
                        <a:t>Test Cases</a:t>
                      </a:r>
                      <a:endParaRPr lang="zh-CN" altLang="en-US" sz="1400" dirty="0"/>
                    </a:p>
                  </a:txBody>
                  <a:tcPr/>
                </a:tc>
                <a:tc>
                  <a:txBody>
                    <a:bodyPr/>
                    <a:lstStyle/>
                    <a:p>
                      <a:r>
                        <a:rPr lang="en-US" altLang="zh-CN" sz="1400" dirty="0"/>
                        <a:t>Expected</a:t>
                      </a:r>
                      <a:r>
                        <a:rPr lang="en-US" altLang="zh-CN" sz="1400" baseline="0" dirty="0"/>
                        <a:t>  Result</a:t>
                      </a:r>
                      <a:endParaRPr lang="zh-CN" altLang="en-US" sz="1400" dirty="0"/>
                    </a:p>
                  </a:txBody>
                  <a:tcPr/>
                </a:tc>
                <a:tc>
                  <a:txBody>
                    <a:bodyPr/>
                    <a:lstStyle/>
                    <a:p>
                      <a:r>
                        <a:rPr lang="en-US" altLang="zh-CN" sz="1400" dirty="0"/>
                        <a:t>Covered </a:t>
                      </a:r>
                      <a:r>
                        <a:rPr lang="en-US" altLang="zh-CN" sz="1400" baseline="0" dirty="0"/>
                        <a:t>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dirty="0"/>
                        <a:t>BCDBC</a:t>
                      </a:r>
                      <a:endParaRPr lang="zh-CN" altLang="en-US" sz="1400" dirty="0"/>
                    </a:p>
                  </a:txBody>
                  <a:tcPr/>
                </a:tc>
                <a:tc>
                  <a:txBody>
                    <a:bodyPr/>
                    <a:lstStyle/>
                    <a:p>
                      <a:r>
                        <a:rPr lang="en-US" altLang="zh-CN" sz="1400" dirty="0"/>
                        <a:t>allowed</a:t>
                      </a:r>
                      <a:endParaRPr lang="zh-CN" altLang="en-US" sz="1400" dirty="0"/>
                    </a:p>
                  </a:txBody>
                  <a:tcPr/>
                </a:tc>
                <a:tc>
                  <a:txBody>
                    <a:bodyPr/>
                    <a:lstStyle/>
                    <a:p>
                      <a:r>
                        <a:rPr lang="en-US" altLang="zh-CN" sz="1400" dirty="0">
                          <a:solidFill>
                            <a:srgbClr val="0070C0"/>
                          </a:solidFill>
                        </a:rPr>
                        <a:t>v1, v2</a:t>
                      </a:r>
                      <a:endParaRPr lang="zh-CN" altLang="en-US" sz="14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12" name="Footer Placeholder 11"/>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48834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2895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5867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324600" y="1295401"/>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graphicFrame>
        <p:nvGraphicFramePr>
          <p:cNvPr id="10" name="Table 9"/>
          <p:cNvGraphicFramePr>
            <a:graphicFrameLocks noGrp="1"/>
          </p:cNvGraphicFramePr>
          <p:nvPr/>
        </p:nvGraphicFramePr>
        <p:xfrm>
          <a:off x="3124201" y="3048000"/>
          <a:ext cx="5791199" cy="1320800"/>
        </p:xfrm>
        <a:graphic>
          <a:graphicData uri="http://schemas.openxmlformats.org/drawingml/2006/table">
            <a:tbl>
              <a:tblPr firstRow="1" bandRow="1">
                <a:tableStyleId>{BC89EF96-8CEA-46FF-86C4-4CE0E7609802}</a:tableStyleId>
              </a:tblPr>
              <a:tblGrid>
                <a:gridCol w="1490289">
                  <a:extLst>
                    <a:ext uri="{9D8B030D-6E8A-4147-A177-3AD203B41FA5}">
                      <a16:colId xmlns:a16="http://schemas.microsoft.com/office/drawing/2014/main" val="20000"/>
                    </a:ext>
                  </a:extLst>
                </a:gridCol>
                <a:gridCol w="1916449">
                  <a:extLst>
                    <a:ext uri="{9D8B030D-6E8A-4147-A177-3AD203B41FA5}">
                      <a16:colId xmlns:a16="http://schemas.microsoft.com/office/drawing/2014/main" val="20001"/>
                    </a:ext>
                  </a:extLst>
                </a:gridCol>
                <a:gridCol w="2384461">
                  <a:extLst>
                    <a:ext uri="{9D8B030D-6E8A-4147-A177-3AD203B41FA5}">
                      <a16:colId xmlns:a16="http://schemas.microsoft.com/office/drawing/2014/main" val="20002"/>
                    </a:ext>
                  </a:extLst>
                </a:gridCol>
              </a:tblGrid>
              <a:tr h="370840">
                <a:tc>
                  <a:txBody>
                    <a:bodyPr/>
                    <a:lstStyle/>
                    <a:p>
                      <a:r>
                        <a:rPr lang="en-US" altLang="zh-CN" sz="1600" dirty="0"/>
                        <a:t>Input</a:t>
                      </a:r>
                      <a:endParaRPr lang="zh-CN" altLang="en-US" sz="1600" dirty="0"/>
                    </a:p>
                  </a:txBody>
                  <a:tcPr/>
                </a:tc>
                <a:tc>
                  <a:txBody>
                    <a:bodyPr/>
                    <a:lstStyle/>
                    <a:p>
                      <a:r>
                        <a:rPr lang="en-US" altLang="zh-CN" sz="1600" dirty="0"/>
                        <a:t>Valid class</a:t>
                      </a:r>
                      <a:r>
                        <a:rPr lang="en-US" altLang="zh-CN" sz="1600" baseline="0" dirty="0"/>
                        <a:t> subsets</a:t>
                      </a:r>
                      <a:endParaRPr lang="zh-CN" altLang="en-US" sz="1600" dirty="0"/>
                    </a:p>
                  </a:txBody>
                  <a:tcPr/>
                </a:tc>
                <a:tc>
                  <a:txBody>
                    <a:bodyPr/>
                    <a:lstStyle/>
                    <a:p>
                      <a:r>
                        <a:rPr lang="en-US" altLang="zh-CN" sz="1600" dirty="0"/>
                        <a:t>Invalid class subsets</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a:t>Characters</a:t>
                      </a:r>
                      <a:endParaRPr lang="zh-CN" altLang="en-US" sz="1600" dirty="0"/>
                    </a:p>
                  </a:txBody>
                  <a:tcPr/>
                </a:tc>
                <a:tc>
                  <a:txBody>
                    <a:bodyPr/>
                    <a:lstStyle/>
                    <a:p>
                      <a:r>
                        <a:rPr lang="en-US" altLang="zh-CN" sz="1600" dirty="0">
                          <a:solidFill>
                            <a:srgbClr val="0070C0"/>
                          </a:solidFill>
                        </a:rPr>
                        <a:t>v1</a:t>
                      </a:r>
                      <a:r>
                        <a:rPr lang="en-US" altLang="zh-CN" sz="1600" dirty="0"/>
                        <a:t> - A-Z</a:t>
                      </a:r>
                      <a:endParaRPr lang="zh-CN" altLang="en-US" sz="1600" dirty="0"/>
                    </a:p>
                  </a:txBody>
                  <a:tcPr/>
                </a:tc>
                <a:tc>
                  <a:txBody>
                    <a:bodyPr/>
                    <a:lstStyle/>
                    <a:p>
                      <a:r>
                        <a:rPr lang="en-US" altLang="zh-CN" sz="1600" dirty="0">
                          <a:solidFill>
                            <a:srgbClr val="FF0000"/>
                          </a:solidFill>
                        </a:rPr>
                        <a:t>i1</a:t>
                      </a:r>
                      <a:r>
                        <a:rPr lang="en-US" altLang="zh-CN" sz="1600" baseline="0" dirty="0"/>
                        <a:t> - </a:t>
                      </a:r>
                      <a:r>
                        <a:rPr lang="en-US" altLang="zh-CN" sz="1600" dirty="0"/>
                        <a:t>Not IN A-Z</a:t>
                      </a:r>
                      <a:endParaRPr lang="zh-CN" altLang="en-US" sz="1600" dirty="0"/>
                    </a:p>
                  </a:txBody>
                  <a:tcPr/>
                </a:tc>
                <a:extLst>
                  <a:ext uri="{0D108BD9-81ED-4DB2-BD59-A6C34878D82A}">
                    <a16:rowId xmlns:a16="http://schemas.microsoft.com/office/drawing/2014/main" val="10001"/>
                  </a:ext>
                </a:extLst>
              </a:tr>
              <a:tr h="370840">
                <a:tc>
                  <a:txBody>
                    <a:bodyPr/>
                    <a:lstStyle/>
                    <a:p>
                      <a:r>
                        <a:rPr lang="en-US" altLang="zh-CN" sz="1600" dirty="0"/>
                        <a:t>Length</a:t>
                      </a:r>
                      <a:endParaRPr lang="zh-CN" altLang="en-US" sz="1600" dirty="0"/>
                    </a:p>
                  </a:txBody>
                  <a:tcPr/>
                </a:tc>
                <a:tc>
                  <a:txBody>
                    <a:bodyPr/>
                    <a:lstStyle/>
                    <a:p>
                      <a:r>
                        <a:rPr lang="en-US" altLang="zh-CN" sz="1600" dirty="0">
                          <a:solidFill>
                            <a:srgbClr val="0070C0"/>
                          </a:solidFill>
                        </a:rPr>
                        <a:t>v2 </a:t>
                      </a:r>
                      <a:r>
                        <a:rPr lang="en-US" altLang="zh-CN" sz="1600" dirty="0"/>
                        <a:t>- 2-10</a:t>
                      </a:r>
                      <a:endParaRPr lang="zh-CN" altLang="en-US" sz="1600" dirty="0"/>
                    </a:p>
                  </a:txBody>
                  <a:tcPr/>
                </a:tc>
                <a:tc>
                  <a:txBody>
                    <a:bodyPr/>
                    <a:lstStyle/>
                    <a:p>
                      <a:r>
                        <a:rPr lang="en-US" altLang="zh-CN" sz="1600" dirty="0">
                          <a:solidFill>
                            <a:srgbClr val="FF0000"/>
                          </a:solidFill>
                        </a:rPr>
                        <a:t>i2</a:t>
                      </a:r>
                      <a:r>
                        <a:rPr lang="en-US" altLang="zh-CN" sz="1600" dirty="0"/>
                        <a:t> - &lt; 2</a:t>
                      </a:r>
                    </a:p>
                    <a:p>
                      <a:r>
                        <a:rPr lang="en-US" altLang="zh-CN" sz="1600" dirty="0">
                          <a:solidFill>
                            <a:srgbClr val="FF0000"/>
                          </a:solidFill>
                        </a:rPr>
                        <a:t>i3</a:t>
                      </a:r>
                      <a:r>
                        <a:rPr lang="en-US" altLang="zh-CN" sz="1600" dirty="0"/>
                        <a:t> - &gt; 10</a:t>
                      </a:r>
                      <a:endParaRPr lang="zh-CN" altLang="en-US" sz="1600" dirty="0"/>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3200400" y="4724400"/>
          <a:ext cx="5105400" cy="1483360"/>
        </p:xfrm>
        <a:graphic>
          <a:graphicData uri="http://schemas.openxmlformats.org/drawingml/2006/table">
            <a:tbl>
              <a:tblPr firstRow="1" bandRow="1">
                <a:tableStyleId>{E8B1032C-EA38-4F05-BA0D-38AFFFC7BED3}</a:tableStyleId>
              </a:tblPr>
              <a:tblGrid>
                <a:gridCol w="1540171">
                  <a:extLst>
                    <a:ext uri="{9D8B030D-6E8A-4147-A177-3AD203B41FA5}">
                      <a16:colId xmlns:a16="http://schemas.microsoft.com/office/drawing/2014/main" val="20000"/>
                    </a:ext>
                  </a:extLst>
                </a:gridCol>
                <a:gridCol w="1588636">
                  <a:extLst>
                    <a:ext uri="{9D8B030D-6E8A-4147-A177-3AD203B41FA5}">
                      <a16:colId xmlns:a16="http://schemas.microsoft.com/office/drawing/2014/main" val="20001"/>
                    </a:ext>
                  </a:extLst>
                </a:gridCol>
                <a:gridCol w="1976593">
                  <a:extLst>
                    <a:ext uri="{9D8B030D-6E8A-4147-A177-3AD203B41FA5}">
                      <a16:colId xmlns:a16="http://schemas.microsoft.com/office/drawing/2014/main" val="20002"/>
                    </a:ext>
                  </a:extLst>
                </a:gridCol>
              </a:tblGrid>
              <a:tr h="370840">
                <a:tc>
                  <a:txBody>
                    <a:bodyPr/>
                    <a:lstStyle/>
                    <a:p>
                      <a:r>
                        <a:rPr lang="en-US" altLang="zh-CN" sz="1400" dirty="0"/>
                        <a:t>Test Cases</a:t>
                      </a:r>
                      <a:endParaRPr lang="zh-CN" altLang="en-US" sz="1400" dirty="0"/>
                    </a:p>
                  </a:txBody>
                  <a:tcPr/>
                </a:tc>
                <a:tc>
                  <a:txBody>
                    <a:bodyPr/>
                    <a:lstStyle/>
                    <a:p>
                      <a:r>
                        <a:rPr lang="en-US" altLang="zh-CN" sz="1400" dirty="0"/>
                        <a:t>Expected</a:t>
                      </a:r>
                      <a:r>
                        <a:rPr lang="en-US" altLang="zh-CN" sz="1400" baseline="0" dirty="0"/>
                        <a:t>  Result</a:t>
                      </a:r>
                      <a:endParaRPr lang="zh-CN" altLang="en-US" sz="1400" dirty="0"/>
                    </a:p>
                  </a:txBody>
                  <a:tcPr/>
                </a:tc>
                <a:tc>
                  <a:txBody>
                    <a:bodyPr/>
                    <a:lstStyle/>
                    <a:p>
                      <a:r>
                        <a:rPr lang="en-US" altLang="zh-CN" sz="1400" dirty="0"/>
                        <a:t>Covered </a:t>
                      </a:r>
                      <a:r>
                        <a:rPr lang="en-US" altLang="zh-CN" sz="1400" baseline="0" dirty="0"/>
                        <a:t>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dirty="0" err="1"/>
                        <a:t>eee</a:t>
                      </a:r>
                      <a:endParaRPr lang="zh-CN" altLang="en-US" sz="1400" dirty="0"/>
                    </a:p>
                  </a:txBody>
                  <a:tcPr/>
                </a:tc>
                <a:tc>
                  <a:txBody>
                    <a:bodyPr/>
                    <a:lstStyle/>
                    <a:p>
                      <a:r>
                        <a:rPr lang="en-US" altLang="zh-CN" sz="1400" dirty="0"/>
                        <a:t>Not allowed</a:t>
                      </a:r>
                      <a:endParaRPr lang="zh-CN" altLang="en-US" sz="1400" dirty="0"/>
                    </a:p>
                  </a:txBody>
                  <a:tcPr/>
                </a:tc>
                <a:tc>
                  <a:txBody>
                    <a:bodyPr/>
                    <a:lstStyle/>
                    <a:p>
                      <a:r>
                        <a:rPr lang="en-US" altLang="zh-CN" sz="1400" dirty="0">
                          <a:solidFill>
                            <a:srgbClr val="0070C0"/>
                          </a:solidFill>
                        </a:rPr>
                        <a:t>v2</a:t>
                      </a:r>
                      <a:r>
                        <a:rPr lang="en-US" altLang="zh-CN" sz="1400" dirty="0"/>
                        <a:t>, </a:t>
                      </a:r>
                      <a:r>
                        <a:rPr lang="en-US" altLang="zh-CN" sz="1400" dirty="0">
                          <a:solidFill>
                            <a:srgbClr val="FF0000"/>
                          </a:solidFill>
                        </a:rPr>
                        <a:t>i1</a:t>
                      </a:r>
                      <a:endParaRPr lang="zh-CN" altLang="en-US" sz="140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altLang="zh-CN" sz="1400" dirty="0"/>
                        <a:t>G</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Not allowed</a:t>
                      </a:r>
                      <a:endParaRPr lang="zh-CN" altLang="en-US" sz="1400" dirty="0"/>
                    </a:p>
                  </a:txBody>
                  <a:tcPr/>
                </a:tc>
                <a:tc>
                  <a:txBody>
                    <a:bodyPr/>
                    <a:lstStyle/>
                    <a:p>
                      <a:r>
                        <a:rPr lang="en-US" altLang="zh-CN" sz="1400" dirty="0">
                          <a:solidFill>
                            <a:srgbClr val="0070C0"/>
                          </a:solidFill>
                        </a:rPr>
                        <a:t>v1,</a:t>
                      </a:r>
                      <a:r>
                        <a:rPr lang="en-US" altLang="zh-CN" sz="1400" baseline="0" dirty="0">
                          <a:solidFill>
                            <a:srgbClr val="0070C0"/>
                          </a:solidFill>
                        </a:rPr>
                        <a:t> </a:t>
                      </a:r>
                      <a:r>
                        <a:rPr lang="en-US" altLang="zh-CN" sz="1400" dirty="0">
                          <a:solidFill>
                            <a:srgbClr val="FF0000"/>
                          </a:solidFill>
                        </a:rPr>
                        <a:t>i2</a:t>
                      </a:r>
                      <a:endParaRPr lang="zh-CN" altLang="en-US" sz="1400"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altLang="zh-CN" sz="1400" dirty="0"/>
                        <a:t>BCBCBCBCBCD</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Not allowed</a:t>
                      </a:r>
                      <a:endParaRPr lang="zh-CN" altLang="en-US" sz="1400" dirty="0"/>
                    </a:p>
                  </a:txBody>
                  <a:tcPr/>
                </a:tc>
                <a:tc>
                  <a:txBody>
                    <a:bodyPr/>
                    <a:lstStyle/>
                    <a:p>
                      <a:r>
                        <a:rPr lang="en-US" altLang="zh-CN" sz="1400" dirty="0">
                          <a:solidFill>
                            <a:srgbClr val="0070C0"/>
                          </a:solidFill>
                        </a:rPr>
                        <a:t>v1,</a:t>
                      </a:r>
                      <a:r>
                        <a:rPr lang="en-US" altLang="zh-CN" sz="1400" baseline="0" dirty="0">
                          <a:solidFill>
                            <a:srgbClr val="0070C0"/>
                          </a:solidFill>
                        </a:rPr>
                        <a:t> </a:t>
                      </a:r>
                      <a:r>
                        <a:rPr lang="en-US" altLang="zh-CN" sz="1400" dirty="0">
                          <a:solidFill>
                            <a:srgbClr val="FF0000"/>
                          </a:solidFill>
                        </a:rPr>
                        <a:t>i3</a:t>
                      </a:r>
                      <a:endParaRPr lang="zh-CN" altLang="en-US" sz="1400"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3" name="Cloud Callout 12"/>
          <p:cNvSpPr/>
          <p:nvPr/>
        </p:nvSpPr>
        <p:spPr>
          <a:xfrm>
            <a:off x="8458200" y="4876800"/>
            <a:ext cx="2209800" cy="762000"/>
          </a:xfrm>
          <a:prstGeom prst="cloudCallout">
            <a:avLst>
              <a:gd name="adj1" fmla="val -92806"/>
              <a:gd name="adj2" fmla="val 55979"/>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991600" y="4980296"/>
            <a:ext cx="1371600" cy="523220"/>
          </a:xfrm>
          <a:prstGeom prst="rect">
            <a:avLst/>
          </a:prstGeom>
          <a:noFill/>
        </p:spPr>
        <p:txBody>
          <a:bodyPr wrap="square" rtlCol="0">
            <a:spAutoFit/>
          </a:bodyPr>
          <a:lstStyle/>
          <a:p>
            <a:r>
              <a:rPr lang="en-US" sz="1400" dirty="0"/>
              <a:t>single fault </a:t>
            </a:r>
          </a:p>
          <a:p>
            <a:r>
              <a:rPr lang="en-US" sz="1400" dirty="0"/>
              <a:t>assumption</a:t>
            </a:r>
          </a:p>
        </p:txBody>
      </p:sp>
      <p:sp>
        <p:nvSpPr>
          <p:cNvPr id="15" name="Footer Placeholder 14"/>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0323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in)">
                                      <p:cBhvr>
                                        <p:cTn id="12" dur="2000"/>
                                        <p:tgtEl>
                                          <p:spTgt spid="14"/>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amond(in)">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6846" y="261257"/>
            <a:ext cx="10515600" cy="4351338"/>
          </a:xfrm>
        </p:spPr>
        <p:txBody>
          <a:bodyPr>
            <a:noAutofit/>
          </a:bodyPr>
          <a:lstStyle/>
          <a:p>
            <a:r>
              <a:rPr lang="en-US" altLang="zh-CN" sz="1600" b="1" dirty="0" smtClean="0"/>
              <a:t>1</a:t>
            </a:r>
            <a:r>
              <a:rPr lang="en-US" altLang="zh-CN" sz="1600" b="1" dirty="0"/>
              <a:t>.</a:t>
            </a:r>
            <a:r>
              <a:rPr lang="zh-CN" altLang="en-US" sz="1600" b="1" dirty="0"/>
              <a:t>何为冒烟</a:t>
            </a:r>
            <a:r>
              <a:rPr lang="zh-CN" altLang="en-US" sz="1600" b="1" dirty="0" smtClean="0"/>
              <a:t>测试</a:t>
            </a:r>
            <a:r>
              <a:rPr lang="zh-CN" altLang="en-US" sz="1600" dirty="0"/>
              <a:t/>
            </a:r>
            <a:br>
              <a:rPr lang="zh-CN" altLang="en-US" sz="1600" dirty="0"/>
            </a:br>
            <a:r>
              <a:rPr lang="zh-CN" altLang="en-US" sz="1600" dirty="0"/>
              <a:t>冒烟测试是自由测试的一种。冒烟测试在测试中发现问题，找到了一个</a:t>
            </a:r>
            <a:r>
              <a:rPr lang="en-US" altLang="zh-CN" sz="1600" dirty="0"/>
              <a:t>bug</a:t>
            </a:r>
            <a:r>
              <a:rPr lang="zh-CN" altLang="en-US" sz="1600" dirty="0"/>
              <a:t>，然后开发人员会来修复这个</a:t>
            </a:r>
            <a:r>
              <a:rPr lang="en-US" altLang="zh-CN" sz="1600" dirty="0"/>
              <a:t>bug</a:t>
            </a:r>
            <a:r>
              <a:rPr lang="zh-CN" altLang="en-US" sz="1600" dirty="0"/>
              <a:t>。这时想知道这次修复是否真的解决了程序的</a:t>
            </a:r>
            <a:r>
              <a:rPr lang="en-US" altLang="zh-CN" sz="1600" dirty="0"/>
              <a:t>bug</a:t>
            </a:r>
            <a:r>
              <a:rPr lang="zh-CN" altLang="en-US" sz="1600" dirty="0"/>
              <a:t>，或者是否会对其它模块造成影响，就需要针对此问题进行专门测试，这个过程就被称为冒烟测试。在很多情况下，做冒烟测试是开发人员在试图解决一个问题的时候，造成了其它功能模块一系列的连锁反应，原因可能是只集中考虑了一开始的那个问题，而忽略其它的问题，这就可能引起了新的</a:t>
            </a:r>
            <a:r>
              <a:rPr lang="en-US" altLang="zh-CN" sz="1600" dirty="0"/>
              <a:t>bug</a:t>
            </a:r>
            <a:r>
              <a:rPr lang="zh-CN" altLang="en-US" sz="1600" dirty="0" smtClean="0"/>
              <a:t>。</a:t>
            </a:r>
            <a:r>
              <a:rPr lang="zh-CN" altLang="en-US" sz="1600" dirty="0"/>
              <a:t/>
            </a:r>
            <a:br>
              <a:rPr lang="zh-CN" altLang="en-US" sz="1600" dirty="0"/>
            </a:br>
            <a:r>
              <a:rPr lang="zh-CN" altLang="en-US" sz="1600" dirty="0"/>
              <a:t>冒烟测试引入到软件测试中，是指测试人员在正规测试一个新版本之前，先投入较少的人力和时间验证一个软件的主要功能，如果主要功能都没有实现，则打回开发组重新开发。这样做的好处是可以节省大量的时间成本和人力成本。</a:t>
            </a:r>
            <a:br>
              <a:rPr lang="zh-CN" altLang="en-US" sz="1600" dirty="0"/>
            </a:br>
            <a:r>
              <a:rPr lang="zh-CN" altLang="en-US" sz="1600" dirty="0"/>
              <a:t/>
            </a:r>
            <a:br>
              <a:rPr lang="zh-CN" altLang="en-US" sz="1600" dirty="0"/>
            </a:br>
            <a:r>
              <a:rPr lang="en-US" altLang="zh-CN" sz="1600" b="1" dirty="0"/>
              <a:t>2.</a:t>
            </a:r>
            <a:r>
              <a:rPr lang="zh-CN" altLang="en-US" sz="1600" b="1" dirty="0"/>
              <a:t>何为</a:t>
            </a:r>
            <a:r>
              <a:rPr lang="zh-CN" altLang="en-US" sz="1600" b="1" dirty="0" smtClean="0"/>
              <a:t>回归测试</a:t>
            </a:r>
            <a:r>
              <a:rPr lang="zh-CN" altLang="en-US" sz="1600" dirty="0"/>
              <a:t/>
            </a:r>
            <a:br>
              <a:rPr lang="zh-CN" altLang="en-US" sz="1600" dirty="0"/>
            </a:br>
            <a:r>
              <a:rPr lang="zh-CN" altLang="en-US" sz="1600" dirty="0"/>
              <a:t>回归测试是指修改了旧代码后，重新进行测试以确认修改没有引入新的错误或导致其他代码产生错误。回归测试作为软件生命周期的一个组成部分，在整个软件测试过程中占有很大的工作量比重，软件开发的各个阶段都会进行多次回归测试。在渐进和快速迭代开发中，新版本的连续发布使回归测试进行的更加频繁，而在极端编程方法中，更是要求每天都进行若干次回归测试。因此，通过选择正确的回归测试策略来改进回归测试的效率和有效性是非常有意义的。</a:t>
            </a:r>
            <a:br>
              <a:rPr lang="zh-CN" altLang="en-US" sz="1600" dirty="0"/>
            </a:br>
            <a:r>
              <a:rPr lang="zh-CN" altLang="en-US" sz="1600" dirty="0"/>
              <a:t/>
            </a:r>
            <a:br>
              <a:rPr lang="zh-CN" altLang="en-US" sz="1600" dirty="0"/>
            </a:br>
            <a:r>
              <a:rPr lang="zh-CN" altLang="en-US" sz="1600" dirty="0"/>
              <a:t>回归测试一般是在进行软件的第二轮测试开始的，验证第一轮中发现的问题是否得到修复。当然回归也是一个循环的过程，穿插在软件测试整个生命周期里面。如果回归的问题不通过，则需要开发人员修改后再次回归，直到通过为止。</a:t>
            </a:r>
            <a:br>
              <a:rPr lang="zh-CN" altLang="en-US" sz="1600" dirty="0"/>
            </a:br>
            <a:r>
              <a:rPr lang="zh-CN" altLang="en-US" sz="1600" dirty="0"/>
              <a:t/>
            </a:r>
            <a:br>
              <a:rPr lang="zh-CN" altLang="en-US" sz="1600" dirty="0"/>
            </a:br>
            <a:r>
              <a:rPr lang="en-US" altLang="zh-CN" sz="1600" b="1" dirty="0"/>
              <a:t>3.</a:t>
            </a:r>
            <a:r>
              <a:rPr lang="zh-CN" altLang="en-US" sz="1600" b="1" dirty="0"/>
              <a:t>两者有何</a:t>
            </a:r>
            <a:r>
              <a:rPr lang="zh-CN" altLang="en-US" sz="1600" b="1" dirty="0" smtClean="0"/>
              <a:t>区别</a:t>
            </a:r>
            <a:r>
              <a:rPr lang="zh-CN" altLang="en-US" sz="1600" dirty="0"/>
              <a:t/>
            </a:r>
            <a:br>
              <a:rPr lang="zh-CN" altLang="en-US" sz="1600" dirty="0"/>
            </a:br>
            <a:r>
              <a:rPr lang="zh-CN" altLang="en-US" sz="1600" dirty="0"/>
              <a:t>冒烟测试就是完成一个新版本的开发后，对该版本最基本的功能进行测试，保证基本的功能和流程能走通。如果不通过，则打回开发那边重新开发；如果通过测试，才会进行下一步的测试</a:t>
            </a:r>
            <a:r>
              <a:rPr lang="en-US" altLang="zh-CN" sz="1600" dirty="0"/>
              <a:t>(</a:t>
            </a:r>
            <a:r>
              <a:rPr lang="zh-CN" altLang="en-US" sz="1600" dirty="0"/>
              <a:t>功能测试，集成测试，系统测试等等</a:t>
            </a:r>
            <a:r>
              <a:rPr lang="en-US" altLang="zh-CN" sz="1600" dirty="0"/>
              <a:t>)</a:t>
            </a:r>
            <a:r>
              <a:rPr lang="zh-CN" altLang="en-US" sz="1600" dirty="0"/>
              <a:t>。冒烟测试优点是节省测试时间，防止</a:t>
            </a:r>
            <a:r>
              <a:rPr lang="en-US" altLang="zh-CN" sz="1600" dirty="0"/>
              <a:t>build</a:t>
            </a:r>
            <a:r>
              <a:rPr lang="zh-CN" altLang="en-US" sz="1600" dirty="0"/>
              <a:t>失败。缺点是覆盖率还是比较低</a:t>
            </a:r>
            <a:r>
              <a:rPr lang="zh-CN" altLang="en-US" sz="1600" dirty="0" smtClean="0"/>
              <a:t>。</a:t>
            </a:r>
            <a:r>
              <a:rPr lang="zh-CN" altLang="en-US" sz="1600" dirty="0"/>
              <a:t/>
            </a:r>
            <a:br>
              <a:rPr lang="zh-CN" altLang="en-US" sz="1600" dirty="0"/>
            </a:br>
            <a:r>
              <a:rPr lang="zh-CN" altLang="en-US" sz="1600" dirty="0"/>
              <a:t>回归测试我有两层理解，一是就是当你修复一个</a:t>
            </a:r>
            <a:r>
              <a:rPr lang="en-US" altLang="zh-CN" sz="1600" dirty="0"/>
              <a:t>bug</a:t>
            </a:r>
            <a:r>
              <a:rPr lang="zh-CN" altLang="en-US" sz="1600" dirty="0"/>
              <a:t>后，把之前的测试用例再次应用到修复后的版本上进行测试。二是当一个新版本开发好后，而且冒烟测试通过，此时可以先用上一个版本的测试用例对新版本进行测试，看是否有</a:t>
            </a:r>
            <a:r>
              <a:rPr lang="en-US" altLang="zh-CN" sz="1600" dirty="0"/>
              <a:t>bug</a:t>
            </a:r>
            <a:r>
              <a:rPr lang="zh-CN" altLang="en-US" sz="1600" dirty="0"/>
              <a:t>！其实回归测试用的很多，比如新增加一个功能模块等等，所以自动化测试可以高效率的进行回归测试。</a:t>
            </a:r>
          </a:p>
          <a:p>
            <a:endParaRPr lang="zh-CN" altLang="en-US" sz="1600" dirty="0"/>
          </a:p>
        </p:txBody>
      </p:sp>
    </p:spTree>
    <p:extLst>
      <p:ext uri="{BB962C8B-B14F-4D97-AF65-F5344CB8AC3E}">
        <p14:creationId xmlns:p14="http://schemas.microsoft.com/office/powerpoint/2010/main" val="3294504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562600" y="1524000"/>
          <a:ext cx="33528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Combined with randomly data generation</a:t>
            </a:r>
            <a:endParaRPr lang="zh-CN" altLang="en-US" sz="3200" dirty="0">
              <a:effectLst>
                <a:reflection blurRad="6350" stA="55000" endA="300" endPos="45500" dir="5400000" sy="-100000" algn="bl" rotWithShape="0"/>
              </a:effectLst>
            </a:endParaRPr>
          </a:p>
        </p:txBody>
      </p:sp>
      <p:sp>
        <p:nvSpPr>
          <p:cNvPr id="6" name="Rectangle 5"/>
          <p:cNvSpPr/>
          <p:nvPr/>
        </p:nvSpPr>
        <p:spPr>
          <a:xfrm>
            <a:off x="2743200" y="2133599"/>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5" name="Curved Connector 14"/>
          <p:cNvCxnSpPr/>
          <p:nvPr/>
        </p:nvCxnSpPr>
        <p:spPr>
          <a:xfrm>
            <a:off x="4953000" y="2285999"/>
            <a:ext cx="1905000" cy="457200"/>
          </a:xfrm>
          <a:prstGeom prst="curvedConnector3">
            <a:avLst>
              <a:gd name="adj1" fmla="val 50000"/>
            </a:avLst>
          </a:prstGeom>
          <a:ln>
            <a:prstDash val="sysDot"/>
            <a:headEnd type="arrow" w="med" len="med"/>
            <a:tailEnd type="none" w="med" len="med"/>
          </a:ln>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a:off x="2590800" y="4368225"/>
            <a:ext cx="7162800" cy="1077218"/>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rPr>
              <a:t>By executing the test several times and randomly selecting elements from specified class which increases the breadth of coverage beyond simple static data and provides a great deal of flexibility for the tester or for an automated test.</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8662007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4191000" y="3042920"/>
          <a:ext cx="6096000" cy="320548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ltLang="zh-CN" sz="1400" dirty="0">
                          <a:latin typeface="+mn-lt"/>
                        </a:rPr>
                        <a:t>Input condition</a:t>
                      </a:r>
                      <a:endParaRPr lang="zh-CN" altLang="en-US" sz="1400" dirty="0">
                        <a:latin typeface="+mn-lt"/>
                      </a:endParaRPr>
                    </a:p>
                  </a:txBody>
                  <a:tcPr/>
                </a:tc>
                <a:tc>
                  <a:txBody>
                    <a:bodyPr/>
                    <a:lstStyle/>
                    <a:p>
                      <a:r>
                        <a:rPr lang="en-US" altLang="zh-CN" sz="1400" dirty="0">
                          <a:latin typeface="+mn-lt"/>
                        </a:rPr>
                        <a:t>Valid class subsets</a:t>
                      </a:r>
                      <a:endParaRPr lang="zh-CN" altLang="en-US" sz="1400" dirty="0">
                        <a:latin typeface="+mn-lt"/>
                      </a:endParaRPr>
                    </a:p>
                  </a:txBody>
                  <a:tcPr/>
                </a:tc>
                <a:tc>
                  <a:txBody>
                    <a:bodyPr/>
                    <a:lstStyle/>
                    <a:p>
                      <a:r>
                        <a:rPr lang="en-US" altLang="zh-CN" sz="1400" dirty="0">
                          <a:latin typeface="+mn-lt"/>
                        </a:rPr>
                        <a:t>Invalid class subsets</a:t>
                      </a:r>
                      <a:endParaRPr lang="zh-CN" altLang="en-US" sz="1400" dirty="0">
                        <a:latin typeface="+mn-lt"/>
                      </a:endParaRPr>
                    </a:p>
                  </a:txBody>
                  <a:tcPr/>
                </a:tc>
                <a:extLst>
                  <a:ext uri="{0D108BD9-81ED-4DB2-BD59-A6C34878D82A}">
                    <a16:rowId xmlns:a16="http://schemas.microsoft.com/office/drawing/2014/main" val="10000"/>
                  </a:ext>
                </a:extLst>
              </a:tr>
              <a:tr h="370840">
                <a:tc>
                  <a:txBody>
                    <a:bodyPr/>
                    <a:lstStyle/>
                    <a:p>
                      <a:r>
                        <a:rPr lang="en-US" altLang="zh-CN" sz="1400" dirty="0">
                          <a:latin typeface="+mn-lt"/>
                        </a:rPr>
                        <a:t>scalene</a:t>
                      </a:r>
                      <a:endParaRPr lang="zh-CN" altLang="en-US" sz="1400" dirty="0">
                        <a:latin typeface="+mn-lt"/>
                      </a:endParaRPr>
                    </a:p>
                  </a:txBody>
                  <a:tcPr/>
                </a:tc>
                <a:tc>
                  <a:txBody>
                    <a:bodyPr/>
                    <a:lstStyle/>
                    <a:p>
                      <a:r>
                        <a:rPr lang="en-US" altLang="zh-CN" sz="1400" dirty="0">
                          <a:latin typeface="+mn-lt"/>
                        </a:rPr>
                        <a:t> </a:t>
                      </a:r>
                    </a:p>
                    <a:p>
                      <a:r>
                        <a:rPr lang="en-US" altLang="zh-CN" sz="1400" dirty="0">
                          <a:latin typeface="+mn-lt"/>
                        </a:rPr>
                        <a:t> </a:t>
                      </a:r>
                    </a:p>
                    <a:p>
                      <a:r>
                        <a:rPr lang="en-US" altLang="zh-CN" sz="1400" dirty="0">
                          <a:latin typeface="+mn-lt"/>
                        </a:rPr>
                        <a:t> </a:t>
                      </a:r>
                    </a:p>
                    <a:p>
                      <a:r>
                        <a:rPr lang="en-US" altLang="zh-CN" sz="1400" dirty="0">
                          <a:latin typeface="+mn-lt"/>
                        </a:rPr>
                        <a:t> </a:t>
                      </a:r>
                    </a:p>
                    <a:p>
                      <a:r>
                        <a:rPr lang="en-US" altLang="zh-CN" sz="1400" dirty="0">
                          <a:latin typeface="+mn-lt"/>
                        </a:rPr>
                        <a:t> </a:t>
                      </a:r>
                    </a:p>
                    <a:p>
                      <a:r>
                        <a:rPr lang="en-US" altLang="zh-CN" sz="1400" dirty="0">
                          <a:latin typeface="+mn-lt"/>
                        </a:rPr>
                        <a:t> </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10001"/>
                  </a:ext>
                </a:extLst>
              </a:tr>
              <a:tr h="370840">
                <a:tc>
                  <a:txBody>
                    <a:bodyPr/>
                    <a:lstStyle/>
                    <a:p>
                      <a:r>
                        <a:rPr lang="en-US" altLang="zh-CN" sz="1400" dirty="0">
                          <a:latin typeface="+mn-lt"/>
                        </a:rPr>
                        <a:t>isosceles</a:t>
                      </a:r>
                      <a:endParaRPr lang="zh-CN" altLang="en-US" sz="1400" dirty="0">
                        <a:latin typeface="+mn-lt"/>
                      </a:endParaRPr>
                    </a:p>
                  </a:txBody>
                  <a:tcPr/>
                </a:tc>
                <a:tc>
                  <a:txBody>
                    <a:bodyPr/>
                    <a:lstStyle/>
                    <a:p>
                      <a:r>
                        <a:rPr lang="en-US" altLang="zh-CN" sz="1400" dirty="0">
                          <a:latin typeface="+mn-lt"/>
                        </a:rPr>
                        <a:t> </a:t>
                      </a:r>
                    </a:p>
                    <a:p>
                      <a:r>
                        <a:rPr lang="en-US" altLang="zh-CN" sz="1400" dirty="0">
                          <a:latin typeface="+mn-lt"/>
                        </a:rPr>
                        <a:t> </a:t>
                      </a:r>
                    </a:p>
                    <a:p>
                      <a:r>
                        <a:rPr lang="en-US" altLang="zh-CN" sz="1400" dirty="0">
                          <a:latin typeface="+mn-lt"/>
                        </a:rPr>
                        <a:t> </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10002"/>
                  </a:ext>
                </a:extLst>
              </a:tr>
              <a:tr h="370840">
                <a:tc>
                  <a:txBody>
                    <a:bodyPr/>
                    <a:lstStyle/>
                    <a:p>
                      <a:r>
                        <a:rPr lang="en-GB" altLang="zh-CN" sz="1400" dirty="0">
                          <a:latin typeface="+mn-lt"/>
                        </a:rPr>
                        <a:t>equilateral</a:t>
                      </a:r>
                      <a:endParaRPr lang="zh-CN" altLang="en-US" sz="1400" dirty="0">
                        <a:latin typeface="+mn-lt"/>
                      </a:endParaRPr>
                    </a:p>
                  </a:txBody>
                  <a:tcPr/>
                </a:tc>
                <a:tc>
                  <a:txBody>
                    <a:bodyPr/>
                    <a:lstStyle/>
                    <a:p>
                      <a:endParaRPr lang="zh-CN" altLang="en-US" sz="1400" dirty="0">
                        <a:latin typeface="+mn-lt"/>
                      </a:endParaRPr>
                    </a:p>
                  </a:txBody>
                  <a:tcPr/>
                </a:tc>
                <a:tc>
                  <a:txBody>
                    <a:bodyPr/>
                    <a:lstStyle/>
                    <a:p>
                      <a:r>
                        <a:rPr lang="en-US" altLang="zh-CN" sz="1400" dirty="0">
                          <a:latin typeface="+mn-lt"/>
                        </a:rPr>
                        <a:t> </a:t>
                      </a:r>
                    </a:p>
                    <a:p>
                      <a:r>
                        <a:rPr lang="en-US" altLang="zh-CN" sz="1400" dirty="0">
                          <a:latin typeface="+mn-lt"/>
                        </a:rPr>
                        <a:t> </a:t>
                      </a:r>
                    </a:p>
                    <a:p>
                      <a:endParaRPr lang="zh-CN" altLang="en-US" sz="1400" dirty="0">
                        <a:latin typeface="+mn-lt"/>
                      </a:endParaRPr>
                    </a:p>
                  </a:txBody>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idx="1"/>
          </p:nvPr>
        </p:nvSpPr>
        <p:spPr>
          <a:xfrm>
            <a:off x="1981200" y="1143000"/>
            <a:ext cx="8229600" cy="1981200"/>
          </a:xfrm>
        </p:spPr>
        <p:txBody>
          <a:bodyPr>
            <a:normAutofit lnSpcReduction="10000"/>
          </a:bodyPr>
          <a:lstStyle/>
          <a:p>
            <a:pPr>
              <a:buNone/>
            </a:pPr>
            <a:r>
              <a:rPr lang="en-US" altLang="zh-CN" sz="1600" dirty="0"/>
              <a:t>Specification</a:t>
            </a:r>
          </a:p>
          <a:p>
            <a:pPr>
              <a:buNone/>
            </a:pPr>
            <a:r>
              <a:rPr lang="en-US" altLang="zh-CN" sz="1600" dirty="0"/>
              <a:t>We have a triangle three sides A, B, C. </a:t>
            </a:r>
          </a:p>
          <a:p>
            <a:pPr>
              <a:buNone/>
            </a:pPr>
            <a:r>
              <a:rPr lang="en-US" altLang="zh-CN" sz="1600" dirty="0"/>
              <a:t>If they can form a triangle three sides must be met:</a:t>
            </a:r>
          </a:p>
          <a:p>
            <a:pPr>
              <a:buNone/>
            </a:pPr>
            <a:r>
              <a:rPr lang="en-US" altLang="zh-CN" sz="1600" dirty="0"/>
              <a:t>A&gt;0, B&gt;0, C&gt;0, A+B&gt;C, B+C&gt;A, A+C&gt;B.</a:t>
            </a:r>
          </a:p>
          <a:p>
            <a:pPr>
              <a:buNone/>
            </a:pPr>
            <a:r>
              <a:rPr lang="en-US" altLang="zh-CN" sz="1600" dirty="0"/>
              <a:t>1) If it is </a:t>
            </a:r>
            <a:r>
              <a:rPr lang="en-US" altLang="zh-CN" sz="1600" dirty="0">
                <a:solidFill>
                  <a:srgbClr val="009900"/>
                </a:solidFill>
                <a:ea typeface="宋体" pitchFamily="2" charset="-122"/>
              </a:rPr>
              <a:t>isosceles</a:t>
            </a:r>
            <a:r>
              <a:rPr lang="en-US" altLang="zh-CN" sz="1600" dirty="0"/>
              <a:t>, also need to judge whether A = B, or B = C, or A = C.</a:t>
            </a:r>
          </a:p>
          <a:p>
            <a:pPr>
              <a:buNone/>
            </a:pPr>
            <a:r>
              <a:rPr lang="en-US" altLang="zh-CN" sz="1600" dirty="0"/>
              <a:t>2) If it is </a:t>
            </a:r>
            <a:r>
              <a:rPr lang="en-GB" altLang="zh-CN" sz="1600" dirty="0">
                <a:solidFill>
                  <a:srgbClr val="009900"/>
                </a:solidFill>
                <a:ea typeface="宋体" pitchFamily="2" charset="-122"/>
              </a:rPr>
              <a:t>equilateral</a:t>
            </a:r>
            <a:r>
              <a:rPr lang="en-US" altLang="zh-CN" sz="1600" dirty="0"/>
              <a:t>, also need to judge whether A = B, and B = C, and A = C.</a:t>
            </a:r>
            <a:endParaRPr lang="zh-CN" altLang="en-US" sz="1600" dirty="0"/>
          </a:p>
        </p:txBody>
      </p:sp>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Triangle </a:t>
            </a:r>
            <a:endParaRPr lang="zh-CN" altLang="en-US" sz="3200" dirty="0">
              <a:effectLst>
                <a:reflection blurRad="6350" stA="55000" endA="300" endPos="45500" dir="5400000" sy="-100000" algn="bl" rotWithShape="0"/>
              </a:effectLst>
            </a:endParaRPr>
          </a:p>
        </p:txBody>
      </p:sp>
      <p:sp>
        <p:nvSpPr>
          <p:cNvPr id="6" name="TextBox 5"/>
          <p:cNvSpPr txBox="1"/>
          <p:nvPr/>
        </p:nvSpPr>
        <p:spPr>
          <a:xfrm>
            <a:off x="6248400" y="3429001"/>
            <a:ext cx="1752600" cy="1384995"/>
          </a:xfrm>
          <a:prstGeom prst="rect">
            <a:avLst/>
          </a:prstGeom>
          <a:noFill/>
        </p:spPr>
        <p:txBody>
          <a:bodyPr wrap="square" rtlCol="0">
            <a:spAutoFit/>
          </a:bodyPr>
          <a:lstStyle/>
          <a:p>
            <a:r>
              <a:rPr lang="en-US" altLang="zh-CN" sz="1400" dirty="0"/>
              <a:t>v1</a:t>
            </a:r>
            <a:r>
              <a:rPr lang="zh-CN" altLang="en-US" sz="1400" dirty="0"/>
              <a:t>（</a:t>
            </a:r>
            <a:r>
              <a:rPr lang="en-US" altLang="zh-CN" sz="1400" dirty="0"/>
              <a:t>A&gt;0</a:t>
            </a:r>
            <a:r>
              <a:rPr lang="zh-CN" altLang="en-US" sz="1400" dirty="0"/>
              <a:t>）</a:t>
            </a:r>
          </a:p>
          <a:p>
            <a:r>
              <a:rPr lang="en-US" altLang="zh-CN" sz="1400" dirty="0"/>
              <a:t>v2</a:t>
            </a:r>
            <a:r>
              <a:rPr lang="zh-CN" altLang="en-US" sz="1400" dirty="0"/>
              <a:t>（</a:t>
            </a:r>
            <a:r>
              <a:rPr lang="en-US" altLang="zh-CN" sz="1400" dirty="0"/>
              <a:t>B&gt;0</a:t>
            </a:r>
            <a:r>
              <a:rPr lang="zh-CN" altLang="en-US" sz="1400" dirty="0"/>
              <a:t>）</a:t>
            </a:r>
          </a:p>
          <a:p>
            <a:r>
              <a:rPr lang="en-US" altLang="zh-CN" sz="1400" dirty="0"/>
              <a:t>v3</a:t>
            </a:r>
            <a:r>
              <a:rPr lang="zh-CN" altLang="en-US" sz="1400" dirty="0"/>
              <a:t>（</a:t>
            </a:r>
            <a:r>
              <a:rPr lang="en-US" altLang="zh-CN" sz="1400" dirty="0"/>
              <a:t>C&gt;0</a:t>
            </a:r>
            <a:r>
              <a:rPr lang="zh-CN" altLang="en-US" sz="1400" dirty="0"/>
              <a:t>）</a:t>
            </a:r>
          </a:p>
          <a:p>
            <a:r>
              <a:rPr lang="en-US" altLang="zh-CN" sz="1400" dirty="0"/>
              <a:t>v4</a:t>
            </a:r>
            <a:r>
              <a:rPr lang="zh-CN" altLang="en-US" sz="1400" dirty="0"/>
              <a:t>（</a:t>
            </a:r>
            <a:r>
              <a:rPr lang="en-US" altLang="zh-CN" sz="1400" dirty="0"/>
              <a:t>A+B&gt;C</a:t>
            </a:r>
            <a:r>
              <a:rPr lang="zh-CN" altLang="en-US" sz="1400" dirty="0"/>
              <a:t>）</a:t>
            </a:r>
          </a:p>
          <a:p>
            <a:r>
              <a:rPr lang="en-US" altLang="zh-CN" sz="1400" dirty="0"/>
              <a:t>v5</a:t>
            </a:r>
            <a:r>
              <a:rPr lang="zh-CN" altLang="en-US" sz="1400" dirty="0"/>
              <a:t>（</a:t>
            </a:r>
            <a:r>
              <a:rPr lang="en-US" altLang="zh-CN" sz="1400" dirty="0"/>
              <a:t>B+C&gt;A</a:t>
            </a:r>
            <a:r>
              <a:rPr lang="zh-CN" altLang="en-US" sz="1400" dirty="0"/>
              <a:t>）</a:t>
            </a:r>
          </a:p>
          <a:p>
            <a:r>
              <a:rPr lang="en-US" altLang="zh-CN" sz="1400" dirty="0"/>
              <a:t>v6</a:t>
            </a:r>
            <a:r>
              <a:rPr lang="zh-CN" altLang="en-US" sz="1400" dirty="0"/>
              <a:t>（</a:t>
            </a:r>
            <a:r>
              <a:rPr lang="en-US" altLang="zh-CN" sz="1400" dirty="0"/>
              <a:t>A+C&gt;B</a:t>
            </a:r>
            <a:r>
              <a:rPr lang="zh-CN" altLang="en-US" sz="1400" dirty="0"/>
              <a:t>）</a:t>
            </a:r>
          </a:p>
        </p:txBody>
      </p:sp>
      <p:sp>
        <p:nvSpPr>
          <p:cNvPr id="7" name="TextBox 6"/>
          <p:cNvSpPr txBox="1"/>
          <p:nvPr/>
        </p:nvSpPr>
        <p:spPr>
          <a:xfrm>
            <a:off x="8305800" y="3415606"/>
            <a:ext cx="1752600" cy="1384995"/>
          </a:xfrm>
          <a:prstGeom prst="rect">
            <a:avLst/>
          </a:prstGeom>
          <a:noFill/>
        </p:spPr>
        <p:txBody>
          <a:bodyPr wrap="square" rtlCol="0">
            <a:spAutoFit/>
          </a:bodyPr>
          <a:lstStyle/>
          <a:p>
            <a:r>
              <a:rPr lang="en-US" altLang="zh-CN" sz="1400" dirty="0"/>
              <a:t>i1</a:t>
            </a:r>
            <a:r>
              <a:rPr lang="zh-CN" altLang="en-US" sz="1400" dirty="0"/>
              <a:t>（</a:t>
            </a:r>
            <a:r>
              <a:rPr lang="en-US" altLang="zh-CN" sz="1400" dirty="0"/>
              <a:t>A≤0</a:t>
            </a:r>
            <a:r>
              <a:rPr lang="zh-CN" altLang="en-US" sz="1400" dirty="0"/>
              <a:t>）</a:t>
            </a:r>
          </a:p>
          <a:p>
            <a:r>
              <a:rPr lang="en-US" altLang="zh-CN" sz="1400" dirty="0"/>
              <a:t>i2</a:t>
            </a:r>
            <a:r>
              <a:rPr lang="zh-CN" altLang="en-US" sz="1400" dirty="0"/>
              <a:t>（</a:t>
            </a:r>
            <a:r>
              <a:rPr lang="en-US" altLang="zh-CN" sz="1400" dirty="0"/>
              <a:t>B≤0</a:t>
            </a:r>
            <a:r>
              <a:rPr lang="zh-CN" altLang="en-US" sz="1400" dirty="0"/>
              <a:t>）</a:t>
            </a:r>
          </a:p>
          <a:p>
            <a:r>
              <a:rPr lang="en-US" altLang="zh-CN" sz="1400" dirty="0"/>
              <a:t>i3</a:t>
            </a:r>
            <a:r>
              <a:rPr lang="zh-CN" altLang="en-US" sz="1400" dirty="0"/>
              <a:t>（</a:t>
            </a:r>
            <a:r>
              <a:rPr lang="en-US" altLang="zh-CN" sz="1400" dirty="0"/>
              <a:t>C≤0</a:t>
            </a:r>
            <a:r>
              <a:rPr lang="zh-CN" altLang="en-US" sz="1400" dirty="0"/>
              <a:t>）</a:t>
            </a:r>
          </a:p>
          <a:p>
            <a:r>
              <a:rPr lang="en-US" altLang="zh-CN" sz="1400" dirty="0"/>
              <a:t>i4</a:t>
            </a:r>
            <a:r>
              <a:rPr lang="zh-CN" altLang="en-US" sz="1400" dirty="0"/>
              <a:t>（</a:t>
            </a:r>
            <a:r>
              <a:rPr lang="en-US" altLang="zh-CN" sz="1400" dirty="0"/>
              <a:t>A+B≤C</a:t>
            </a:r>
            <a:r>
              <a:rPr lang="zh-CN" altLang="en-US" sz="1400" dirty="0"/>
              <a:t>）</a:t>
            </a:r>
          </a:p>
          <a:p>
            <a:r>
              <a:rPr lang="en-US" altLang="zh-CN" sz="1400" dirty="0"/>
              <a:t>i5</a:t>
            </a:r>
            <a:r>
              <a:rPr lang="zh-CN" altLang="en-US" sz="1400" dirty="0"/>
              <a:t>（</a:t>
            </a:r>
            <a:r>
              <a:rPr lang="en-US" altLang="zh-CN" sz="1400" dirty="0"/>
              <a:t>B+C≤A</a:t>
            </a:r>
            <a:r>
              <a:rPr lang="zh-CN" altLang="en-US" sz="1400" dirty="0"/>
              <a:t>）</a:t>
            </a:r>
          </a:p>
          <a:p>
            <a:r>
              <a:rPr lang="en-US" altLang="zh-CN" sz="1400" dirty="0"/>
              <a:t>i6</a:t>
            </a:r>
            <a:r>
              <a:rPr lang="zh-CN" altLang="en-US" sz="1400" dirty="0"/>
              <a:t>（</a:t>
            </a:r>
            <a:r>
              <a:rPr lang="en-US" altLang="zh-CN" sz="1400" dirty="0"/>
              <a:t>A+C≤B</a:t>
            </a:r>
            <a:r>
              <a:rPr lang="zh-CN" altLang="en-US" sz="1400" dirty="0"/>
              <a:t>）</a:t>
            </a:r>
          </a:p>
        </p:txBody>
      </p:sp>
      <p:sp>
        <p:nvSpPr>
          <p:cNvPr id="8" name="TextBox 7"/>
          <p:cNvSpPr txBox="1"/>
          <p:nvPr/>
        </p:nvSpPr>
        <p:spPr>
          <a:xfrm>
            <a:off x="6248400" y="5562600"/>
            <a:ext cx="1752600" cy="523220"/>
          </a:xfrm>
          <a:prstGeom prst="rect">
            <a:avLst/>
          </a:prstGeom>
          <a:noFill/>
        </p:spPr>
        <p:txBody>
          <a:bodyPr wrap="square" rtlCol="0">
            <a:spAutoFit/>
          </a:bodyPr>
          <a:lstStyle/>
          <a:p>
            <a:r>
              <a:rPr lang="en-US" altLang="zh-CN" sz="1400" dirty="0"/>
              <a:t>v10 (A = C and A = B and B = C)</a:t>
            </a:r>
            <a:endParaRPr lang="zh-CN" altLang="en-US" sz="1400" dirty="0"/>
          </a:p>
        </p:txBody>
      </p:sp>
      <p:sp>
        <p:nvSpPr>
          <p:cNvPr id="9" name="TextBox 8"/>
          <p:cNvSpPr txBox="1"/>
          <p:nvPr/>
        </p:nvSpPr>
        <p:spPr>
          <a:xfrm>
            <a:off x="6248400" y="4810289"/>
            <a:ext cx="1752600" cy="1384995"/>
          </a:xfrm>
          <a:prstGeom prst="rect">
            <a:avLst/>
          </a:prstGeom>
          <a:noFill/>
        </p:spPr>
        <p:txBody>
          <a:bodyPr wrap="square" rtlCol="0">
            <a:spAutoFit/>
          </a:bodyPr>
          <a:lstStyle/>
          <a:p>
            <a:r>
              <a:rPr lang="en-US" altLang="zh-CN" sz="1400" dirty="0"/>
              <a:t>v7 (A = B and A ≠ C)</a:t>
            </a:r>
          </a:p>
          <a:p>
            <a:r>
              <a:rPr lang="en-US" altLang="zh-CN" sz="1400" dirty="0"/>
              <a:t>v8 (B = C and A ≠ B)</a:t>
            </a:r>
          </a:p>
          <a:p>
            <a:r>
              <a:rPr lang="en-US" altLang="zh-CN" sz="1400" dirty="0"/>
              <a:t>v9 (A = C and A ≠ B)</a:t>
            </a:r>
            <a:endParaRPr lang="zh-CN" altLang="en-US" sz="1400" dirty="0"/>
          </a:p>
        </p:txBody>
      </p:sp>
      <p:sp>
        <p:nvSpPr>
          <p:cNvPr id="10" name="TextBox 9"/>
          <p:cNvSpPr txBox="1"/>
          <p:nvPr/>
        </p:nvSpPr>
        <p:spPr>
          <a:xfrm>
            <a:off x="8305800" y="4876800"/>
            <a:ext cx="1752600" cy="523220"/>
          </a:xfrm>
          <a:prstGeom prst="rect">
            <a:avLst/>
          </a:prstGeom>
          <a:noFill/>
        </p:spPr>
        <p:txBody>
          <a:bodyPr wrap="square" rtlCol="0">
            <a:spAutoFit/>
          </a:bodyPr>
          <a:lstStyle/>
          <a:p>
            <a:r>
              <a:rPr lang="en-US" altLang="zh-CN" sz="1400" dirty="0"/>
              <a:t>i7 (A ≠ B and A ≠ C and B ≠ C)</a:t>
            </a:r>
            <a:endParaRPr lang="zh-CN" altLang="en-US" sz="1400" dirty="0"/>
          </a:p>
        </p:txBody>
      </p:sp>
      <p:sp>
        <p:nvSpPr>
          <p:cNvPr id="11" name="TextBox 10"/>
          <p:cNvSpPr txBox="1"/>
          <p:nvPr/>
        </p:nvSpPr>
        <p:spPr>
          <a:xfrm>
            <a:off x="8305800" y="5509736"/>
            <a:ext cx="1752600" cy="738664"/>
          </a:xfrm>
          <a:prstGeom prst="rect">
            <a:avLst/>
          </a:prstGeom>
          <a:noFill/>
        </p:spPr>
        <p:txBody>
          <a:bodyPr wrap="square" rtlCol="0">
            <a:spAutoFit/>
          </a:bodyPr>
          <a:lstStyle/>
          <a:p>
            <a:r>
              <a:rPr lang="en-US" altLang="zh-CN" sz="1400" dirty="0"/>
              <a:t>i8 (A ≠ B)</a:t>
            </a:r>
          </a:p>
          <a:p>
            <a:pPr>
              <a:defRPr/>
            </a:pPr>
            <a:r>
              <a:rPr lang="en-US" altLang="zh-CN" sz="1400" dirty="0"/>
              <a:t>i9 (B ≠ C)</a:t>
            </a:r>
            <a:endParaRPr lang="zh-CN" altLang="en-US" sz="1400" dirty="0"/>
          </a:p>
          <a:p>
            <a:pPr>
              <a:defRPr/>
            </a:pPr>
            <a:r>
              <a:rPr lang="en-US" altLang="zh-CN" sz="1400" dirty="0"/>
              <a:t>i10 (A ≠ C)</a:t>
            </a:r>
            <a:endParaRPr lang="zh-CN" altLang="en-US" sz="1400" dirty="0"/>
          </a:p>
        </p:txBody>
      </p:sp>
      <p:sp>
        <p:nvSpPr>
          <p:cNvPr id="12" name="Freeform 5"/>
          <p:cNvSpPr>
            <a:spLocks/>
          </p:cNvSpPr>
          <p:nvPr/>
        </p:nvSpPr>
        <p:spPr bwMode="auto">
          <a:xfrm>
            <a:off x="1752600" y="3581401"/>
            <a:ext cx="2533650" cy="1990725"/>
          </a:xfrm>
          <a:custGeom>
            <a:avLst/>
            <a:gdLst/>
            <a:ahLst/>
            <a:cxnLst>
              <a:cxn ang="0">
                <a:pos x="984" y="5"/>
              </a:cxn>
              <a:cxn ang="0">
                <a:pos x="504" y="13"/>
              </a:cxn>
              <a:cxn ang="0">
                <a:pos x="488" y="45"/>
              </a:cxn>
              <a:cxn ang="0">
                <a:pos x="432" y="165"/>
              </a:cxn>
              <a:cxn ang="0">
                <a:pos x="384" y="213"/>
              </a:cxn>
              <a:cxn ang="0">
                <a:pos x="360" y="221"/>
              </a:cxn>
              <a:cxn ang="0">
                <a:pos x="192" y="325"/>
              </a:cxn>
              <a:cxn ang="0">
                <a:pos x="64" y="429"/>
              </a:cxn>
              <a:cxn ang="0">
                <a:pos x="0" y="525"/>
              </a:cxn>
              <a:cxn ang="0">
                <a:pos x="56" y="733"/>
              </a:cxn>
              <a:cxn ang="0">
                <a:pos x="24" y="805"/>
              </a:cxn>
              <a:cxn ang="0">
                <a:pos x="40" y="925"/>
              </a:cxn>
              <a:cxn ang="0">
                <a:pos x="112" y="965"/>
              </a:cxn>
              <a:cxn ang="0">
                <a:pos x="280" y="1013"/>
              </a:cxn>
              <a:cxn ang="0">
                <a:pos x="408" y="1069"/>
              </a:cxn>
              <a:cxn ang="0">
                <a:pos x="608" y="1109"/>
              </a:cxn>
              <a:cxn ang="0">
                <a:pos x="824" y="1165"/>
              </a:cxn>
              <a:cxn ang="0">
                <a:pos x="1376" y="1117"/>
              </a:cxn>
              <a:cxn ang="0">
                <a:pos x="1416" y="1029"/>
              </a:cxn>
              <a:cxn ang="0">
                <a:pos x="1384" y="861"/>
              </a:cxn>
              <a:cxn ang="0">
                <a:pos x="1336" y="597"/>
              </a:cxn>
              <a:cxn ang="0">
                <a:pos x="1288" y="421"/>
              </a:cxn>
              <a:cxn ang="0">
                <a:pos x="1192" y="229"/>
              </a:cxn>
              <a:cxn ang="0">
                <a:pos x="1168" y="181"/>
              </a:cxn>
              <a:cxn ang="0">
                <a:pos x="1128" y="61"/>
              </a:cxn>
              <a:cxn ang="0">
                <a:pos x="1096" y="13"/>
              </a:cxn>
              <a:cxn ang="0">
                <a:pos x="984" y="5"/>
              </a:cxn>
            </a:cxnLst>
            <a:rect l="0" t="0" r="r" b="b"/>
            <a:pathLst>
              <a:path w="1596" h="1254">
                <a:moveTo>
                  <a:pt x="984" y="5"/>
                </a:moveTo>
                <a:cubicBezTo>
                  <a:pt x="824" y="8"/>
                  <a:pt x="664" y="0"/>
                  <a:pt x="504" y="13"/>
                </a:cubicBezTo>
                <a:cubicBezTo>
                  <a:pt x="492" y="14"/>
                  <a:pt x="491" y="33"/>
                  <a:pt x="488" y="45"/>
                </a:cubicBezTo>
                <a:cubicBezTo>
                  <a:pt x="473" y="104"/>
                  <a:pt x="480" y="125"/>
                  <a:pt x="432" y="165"/>
                </a:cubicBezTo>
                <a:cubicBezTo>
                  <a:pt x="415" y="179"/>
                  <a:pt x="401" y="199"/>
                  <a:pt x="384" y="213"/>
                </a:cubicBezTo>
                <a:cubicBezTo>
                  <a:pt x="378" y="218"/>
                  <a:pt x="368" y="217"/>
                  <a:pt x="360" y="221"/>
                </a:cubicBezTo>
                <a:cubicBezTo>
                  <a:pt x="304" y="249"/>
                  <a:pt x="240" y="284"/>
                  <a:pt x="192" y="325"/>
                </a:cubicBezTo>
                <a:cubicBezTo>
                  <a:pt x="158" y="354"/>
                  <a:pt x="101" y="417"/>
                  <a:pt x="64" y="429"/>
                </a:cubicBezTo>
                <a:cubicBezTo>
                  <a:pt x="41" y="463"/>
                  <a:pt x="13" y="485"/>
                  <a:pt x="0" y="525"/>
                </a:cubicBezTo>
                <a:cubicBezTo>
                  <a:pt x="8" y="650"/>
                  <a:pt x="0" y="649"/>
                  <a:pt x="56" y="733"/>
                </a:cubicBezTo>
                <a:cubicBezTo>
                  <a:pt x="47" y="759"/>
                  <a:pt x="33" y="779"/>
                  <a:pt x="24" y="805"/>
                </a:cubicBezTo>
                <a:cubicBezTo>
                  <a:pt x="29" y="845"/>
                  <a:pt x="29" y="886"/>
                  <a:pt x="40" y="925"/>
                </a:cubicBezTo>
                <a:cubicBezTo>
                  <a:pt x="42" y="932"/>
                  <a:pt x="106" y="962"/>
                  <a:pt x="112" y="965"/>
                </a:cubicBezTo>
                <a:cubicBezTo>
                  <a:pt x="166" y="988"/>
                  <a:pt x="226" y="993"/>
                  <a:pt x="280" y="1013"/>
                </a:cubicBezTo>
                <a:cubicBezTo>
                  <a:pt x="324" y="1029"/>
                  <a:pt x="363" y="1058"/>
                  <a:pt x="408" y="1069"/>
                </a:cubicBezTo>
                <a:cubicBezTo>
                  <a:pt x="475" y="1086"/>
                  <a:pt x="542" y="1091"/>
                  <a:pt x="608" y="1109"/>
                </a:cubicBezTo>
                <a:cubicBezTo>
                  <a:pt x="681" y="1128"/>
                  <a:pt x="750" y="1150"/>
                  <a:pt x="824" y="1165"/>
                </a:cubicBezTo>
                <a:cubicBezTo>
                  <a:pt x="1596" y="1153"/>
                  <a:pt x="1171" y="1254"/>
                  <a:pt x="1376" y="1117"/>
                </a:cubicBezTo>
                <a:cubicBezTo>
                  <a:pt x="1395" y="1088"/>
                  <a:pt x="1408" y="1063"/>
                  <a:pt x="1416" y="1029"/>
                </a:cubicBezTo>
                <a:cubicBezTo>
                  <a:pt x="1407" y="972"/>
                  <a:pt x="1398" y="917"/>
                  <a:pt x="1384" y="861"/>
                </a:cubicBezTo>
                <a:cubicBezTo>
                  <a:pt x="1375" y="745"/>
                  <a:pt x="1392" y="681"/>
                  <a:pt x="1336" y="597"/>
                </a:cubicBezTo>
                <a:cubicBezTo>
                  <a:pt x="1324" y="535"/>
                  <a:pt x="1334" y="467"/>
                  <a:pt x="1288" y="421"/>
                </a:cubicBezTo>
                <a:cubicBezTo>
                  <a:pt x="1264" y="350"/>
                  <a:pt x="1237" y="289"/>
                  <a:pt x="1192" y="229"/>
                </a:cubicBezTo>
                <a:cubicBezTo>
                  <a:pt x="1186" y="212"/>
                  <a:pt x="1172" y="198"/>
                  <a:pt x="1168" y="181"/>
                </a:cubicBezTo>
                <a:cubicBezTo>
                  <a:pt x="1138" y="60"/>
                  <a:pt x="1190" y="153"/>
                  <a:pt x="1128" y="61"/>
                </a:cubicBezTo>
                <a:cubicBezTo>
                  <a:pt x="1121" y="50"/>
                  <a:pt x="1096" y="13"/>
                  <a:pt x="1096" y="13"/>
                </a:cubicBezTo>
                <a:cubicBezTo>
                  <a:pt x="1059" y="10"/>
                  <a:pt x="1021" y="8"/>
                  <a:pt x="984" y="5"/>
                </a:cubicBezTo>
                <a:close/>
              </a:path>
            </a:pathLst>
          </a:custGeom>
          <a:ln>
            <a:headEnd/>
            <a:tailEnd/>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3" name="Freeform 6"/>
          <p:cNvSpPr>
            <a:spLocks/>
          </p:cNvSpPr>
          <p:nvPr/>
        </p:nvSpPr>
        <p:spPr bwMode="auto">
          <a:xfrm>
            <a:off x="3009900" y="3589337"/>
            <a:ext cx="914400" cy="1143000"/>
          </a:xfrm>
          <a:custGeom>
            <a:avLst/>
            <a:gdLst/>
            <a:ahLst/>
            <a:cxnLst>
              <a:cxn ang="0">
                <a:pos x="0" y="0"/>
              </a:cxn>
              <a:cxn ang="0">
                <a:pos x="8" y="288"/>
              </a:cxn>
              <a:cxn ang="0">
                <a:pos x="72" y="344"/>
              </a:cxn>
              <a:cxn ang="0">
                <a:pos x="144" y="408"/>
              </a:cxn>
              <a:cxn ang="0">
                <a:pos x="200" y="472"/>
              </a:cxn>
              <a:cxn ang="0">
                <a:pos x="216" y="592"/>
              </a:cxn>
              <a:cxn ang="0">
                <a:pos x="264" y="632"/>
              </a:cxn>
              <a:cxn ang="0">
                <a:pos x="488" y="640"/>
              </a:cxn>
              <a:cxn ang="0">
                <a:pos x="552" y="696"/>
              </a:cxn>
              <a:cxn ang="0">
                <a:pos x="576" y="720"/>
              </a:cxn>
            </a:cxnLst>
            <a:rect l="0" t="0" r="r" b="b"/>
            <a:pathLst>
              <a:path w="576" h="720">
                <a:moveTo>
                  <a:pt x="0" y="0"/>
                </a:moveTo>
                <a:cubicBezTo>
                  <a:pt x="3" y="96"/>
                  <a:pt x="1" y="192"/>
                  <a:pt x="8" y="288"/>
                </a:cubicBezTo>
                <a:cubicBezTo>
                  <a:pt x="10" y="313"/>
                  <a:pt x="66" y="338"/>
                  <a:pt x="72" y="344"/>
                </a:cubicBezTo>
                <a:cubicBezTo>
                  <a:pt x="95" y="367"/>
                  <a:pt x="124" y="383"/>
                  <a:pt x="144" y="408"/>
                </a:cubicBezTo>
                <a:cubicBezTo>
                  <a:pt x="194" y="473"/>
                  <a:pt x="154" y="441"/>
                  <a:pt x="200" y="472"/>
                </a:cubicBezTo>
                <a:cubicBezTo>
                  <a:pt x="226" y="550"/>
                  <a:pt x="177" y="396"/>
                  <a:pt x="216" y="592"/>
                </a:cubicBezTo>
                <a:cubicBezTo>
                  <a:pt x="220" y="611"/>
                  <a:pt x="247" y="630"/>
                  <a:pt x="264" y="632"/>
                </a:cubicBezTo>
                <a:cubicBezTo>
                  <a:pt x="338" y="639"/>
                  <a:pt x="413" y="637"/>
                  <a:pt x="488" y="640"/>
                </a:cubicBezTo>
                <a:cubicBezTo>
                  <a:pt x="522" y="651"/>
                  <a:pt x="530" y="670"/>
                  <a:pt x="552" y="696"/>
                </a:cubicBezTo>
                <a:cubicBezTo>
                  <a:pt x="559" y="705"/>
                  <a:pt x="576" y="720"/>
                  <a:pt x="576" y="720"/>
                </a:cubicBezTo>
              </a:path>
            </a:pathLst>
          </a:cu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14" name="Freeform 7"/>
          <p:cNvSpPr>
            <a:spLocks/>
          </p:cNvSpPr>
          <p:nvPr/>
        </p:nvSpPr>
        <p:spPr bwMode="auto">
          <a:xfrm>
            <a:off x="1790700" y="4084637"/>
            <a:ext cx="1257300" cy="609600"/>
          </a:xfrm>
          <a:custGeom>
            <a:avLst/>
            <a:gdLst/>
            <a:ahLst/>
            <a:cxnLst>
              <a:cxn ang="0">
                <a:pos x="792" y="0"/>
              </a:cxn>
              <a:cxn ang="0">
                <a:pos x="752" y="88"/>
              </a:cxn>
              <a:cxn ang="0">
                <a:pos x="720" y="136"/>
              </a:cxn>
              <a:cxn ang="0">
                <a:pos x="712" y="160"/>
              </a:cxn>
              <a:cxn ang="0">
                <a:pos x="536" y="296"/>
              </a:cxn>
              <a:cxn ang="0">
                <a:pos x="104" y="296"/>
              </a:cxn>
              <a:cxn ang="0">
                <a:pos x="32" y="328"/>
              </a:cxn>
              <a:cxn ang="0">
                <a:pos x="0" y="384"/>
              </a:cxn>
            </a:cxnLst>
            <a:rect l="0" t="0" r="r" b="b"/>
            <a:pathLst>
              <a:path w="792" h="384">
                <a:moveTo>
                  <a:pt x="792" y="0"/>
                </a:moveTo>
                <a:cubicBezTo>
                  <a:pt x="757" y="35"/>
                  <a:pt x="773" y="51"/>
                  <a:pt x="752" y="88"/>
                </a:cubicBezTo>
                <a:cubicBezTo>
                  <a:pt x="743" y="105"/>
                  <a:pt x="731" y="120"/>
                  <a:pt x="720" y="136"/>
                </a:cubicBezTo>
                <a:cubicBezTo>
                  <a:pt x="715" y="143"/>
                  <a:pt x="717" y="153"/>
                  <a:pt x="712" y="160"/>
                </a:cubicBezTo>
                <a:cubicBezTo>
                  <a:pt x="668" y="226"/>
                  <a:pt x="600" y="254"/>
                  <a:pt x="536" y="296"/>
                </a:cubicBezTo>
                <a:cubicBezTo>
                  <a:pt x="337" y="290"/>
                  <a:pt x="289" y="282"/>
                  <a:pt x="104" y="296"/>
                </a:cubicBezTo>
                <a:cubicBezTo>
                  <a:pt x="78" y="298"/>
                  <a:pt x="56" y="320"/>
                  <a:pt x="32" y="328"/>
                </a:cubicBezTo>
                <a:cubicBezTo>
                  <a:pt x="20" y="346"/>
                  <a:pt x="15" y="369"/>
                  <a:pt x="0" y="384"/>
                </a:cubicBezTo>
              </a:path>
            </a:pathLst>
          </a:cu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5" name="Line 8"/>
          <p:cNvSpPr>
            <a:spLocks noChangeShapeType="1"/>
          </p:cNvSpPr>
          <p:nvPr/>
        </p:nvSpPr>
        <p:spPr bwMode="auto">
          <a:xfrm>
            <a:off x="2832100" y="4452937"/>
            <a:ext cx="152400" cy="914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6" name="TextBox 15"/>
          <p:cNvSpPr txBox="1"/>
          <p:nvPr/>
        </p:nvSpPr>
        <p:spPr>
          <a:xfrm>
            <a:off x="2133600" y="4038601"/>
            <a:ext cx="914400" cy="307777"/>
          </a:xfrm>
          <a:prstGeom prst="rect">
            <a:avLst/>
          </a:prstGeom>
          <a:noFill/>
        </p:spPr>
        <p:txBody>
          <a:bodyPr wrap="square" rtlCol="0">
            <a:spAutoFit/>
          </a:bodyPr>
          <a:lstStyle/>
          <a:p>
            <a:r>
              <a:rPr lang="en-US" altLang="zh-CN" sz="1400" dirty="0"/>
              <a:t>scalene</a:t>
            </a:r>
            <a:endParaRPr lang="zh-CN" altLang="en-US" sz="1400" dirty="0"/>
          </a:p>
        </p:txBody>
      </p:sp>
      <p:sp>
        <p:nvSpPr>
          <p:cNvPr id="17" name="TextBox 16"/>
          <p:cNvSpPr txBox="1"/>
          <p:nvPr/>
        </p:nvSpPr>
        <p:spPr>
          <a:xfrm>
            <a:off x="2971800" y="4876801"/>
            <a:ext cx="1066800" cy="307777"/>
          </a:xfrm>
          <a:prstGeom prst="rect">
            <a:avLst/>
          </a:prstGeom>
          <a:noFill/>
        </p:spPr>
        <p:txBody>
          <a:bodyPr wrap="square" rtlCol="0">
            <a:spAutoFit/>
          </a:bodyPr>
          <a:lstStyle/>
          <a:p>
            <a:r>
              <a:rPr lang="en-GB" altLang="zh-CN" sz="1400" dirty="0"/>
              <a:t>equilateral</a:t>
            </a:r>
            <a:endParaRPr lang="zh-CN" altLang="en-US" sz="1400" dirty="0"/>
          </a:p>
        </p:txBody>
      </p:sp>
      <p:sp>
        <p:nvSpPr>
          <p:cNvPr id="18" name="TextBox 17"/>
          <p:cNvSpPr txBox="1"/>
          <p:nvPr/>
        </p:nvSpPr>
        <p:spPr>
          <a:xfrm>
            <a:off x="1981200" y="4800601"/>
            <a:ext cx="1066800" cy="307777"/>
          </a:xfrm>
          <a:prstGeom prst="rect">
            <a:avLst/>
          </a:prstGeom>
          <a:noFill/>
        </p:spPr>
        <p:txBody>
          <a:bodyPr wrap="square" rtlCol="0">
            <a:spAutoFit/>
          </a:bodyPr>
          <a:lstStyle/>
          <a:p>
            <a:r>
              <a:rPr lang="en-US" altLang="zh-CN" sz="1400" dirty="0"/>
              <a:t>isosceles</a:t>
            </a:r>
            <a:endParaRPr lang="zh-CN" altLang="en-US" sz="1400" dirty="0"/>
          </a:p>
        </p:txBody>
      </p:sp>
      <p:sp>
        <p:nvSpPr>
          <p:cNvPr id="19" name="TextBox 18"/>
          <p:cNvSpPr txBox="1"/>
          <p:nvPr/>
        </p:nvSpPr>
        <p:spPr>
          <a:xfrm>
            <a:off x="3124200" y="3962401"/>
            <a:ext cx="1066800" cy="307777"/>
          </a:xfrm>
          <a:prstGeom prst="rect">
            <a:avLst/>
          </a:prstGeom>
          <a:noFill/>
        </p:spPr>
        <p:txBody>
          <a:bodyPr wrap="square" rtlCol="0">
            <a:spAutoFit/>
          </a:bodyPr>
          <a:lstStyle/>
          <a:p>
            <a:r>
              <a:rPr lang="en-US" altLang="zh-CN" sz="1400" dirty="0"/>
              <a:t>invalid</a:t>
            </a:r>
            <a:endParaRPr lang="zh-CN" altLang="en-US" sz="1400" dirty="0"/>
          </a:p>
        </p:txBody>
      </p:sp>
      <p:sp>
        <p:nvSpPr>
          <p:cNvPr id="21" name="Footer Placeholder 20"/>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51466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in)">
                                      <p:cBhvr>
                                        <p:cTn id="10" dur="2000"/>
                                        <p:tgtEl>
                                          <p:spTgt spid="1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2000"/>
                                        <p:tgtEl>
                                          <p:spTgt spid="1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amond(in)">
                                      <p:cBhvr>
                                        <p:cTn id="16" dur="2000"/>
                                        <p:tgtEl>
                                          <p:spTgt spid="1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amond(in)">
                                      <p:cBhvr>
                                        <p:cTn id="19" dur="2000"/>
                                        <p:tgtEl>
                                          <p:spTgt spid="16"/>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amond(in)">
                                      <p:cBhvr>
                                        <p:cTn id="22" dur="2000"/>
                                        <p:tgtEl>
                                          <p:spTgt spid="17"/>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amond(in)">
                                      <p:cBhvr>
                                        <p:cTn id="25" dur="2000"/>
                                        <p:tgtEl>
                                          <p:spTgt spid="18"/>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amond(in)">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amond(in)">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linds(horizontal)">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linds(horizontal)">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linds(horizont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3" grpId="0" animBg="1"/>
      <p:bldP spid="14" grpId="0" animBg="1"/>
      <p:bldP spid="15" grpId="0" animBg="1"/>
      <p:bldP spid="16" grpId="0"/>
      <p:bldP spid="17" grpId="0"/>
      <p:bldP spid="18" grpId="0"/>
      <p:bldP spid="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143000"/>
          <a:ext cx="8458200" cy="4876800"/>
        </p:xfrm>
        <a:graphic>
          <a:graphicData uri="http://schemas.openxmlformats.org/drawingml/2006/table">
            <a:tbl>
              <a:tblPr firstRow="1" bandRow="1">
                <a:tableStyleId>{BC89EF96-8CEA-46FF-86C4-4CE0E7609802}</a:tableStyleId>
              </a:tblPr>
              <a:tblGrid>
                <a:gridCol w="384244">
                  <a:extLst>
                    <a:ext uri="{9D8B030D-6E8A-4147-A177-3AD203B41FA5}">
                      <a16:colId xmlns:a16="http://schemas.microsoft.com/office/drawing/2014/main" val="20000"/>
                    </a:ext>
                  </a:extLst>
                </a:gridCol>
                <a:gridCol w="1147592">
                  <a:extLst>
                    <a:ext uri="{9D8B030D-6E8A-4147-A177-3AD203B41FA5}">
                      <a16:colId xmlns:a16="http://schemas.microsoft.com/office/drawing/2014/main" val="20001"/>
                    </a:ext>
                  </a:extLst>
                </a:gridCol>
                <a:gridCol w="5326164">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299720">
                <a:tc>
                  <a:txBody>
                    <a:bodyPr/>
                    <a:lstStyle/>
                    <a:p>
                      <a:pPr algn="l"/>
                      <a:r>
                        <a:rPr lang="en-US" altLang="zh-CN" sz="1400" dirty="0">
                          <a:latin typeface="+mn-lt"/>
                        </a:rPr>
                        <a:t>ID</a:t>
                      </a:r>
                      <a:endParaRPr lang="zh-CN" altLang="en-US" sz="1400" dirty="0">
                        <a:latin typeface="+mn-lt"/>
                      </a:endParaRPr>
                    </a:p>
                  </a:txBody>
                  <a:tcPr/>
                </a:tc>
                <a:tc>
                  <a:txBody>
                    <a:bodyPr/>
                    <a:lstStyle/>
                    <a:p>
                      <a:pPr algn="l"/>
                      <a:r>
                        <a:rPr lang="en-US" altLang="zh-CN" sz="1400" dirty="0">
                          <a:latin typeface="+mn-lt"/>
                        </a:rPr>
                        <a:t>[A, B, C]</a:t>
                      </a:r>
                      <a:endParaRPr lang="zh-CN" altLang="en-US" sz="1400" dirty="0">
                        <a:latin typeface="+mn-lt"/>
                      </a:endParaRPr>
                    </a:p>
                  </a:txBody>
                  <a:tcPr/>
                </a:tc>
                <a:tc>
                  <a:txBody>
                    <a:bodyPr/>
                    <a:lstStyle/>
                    <a:p>
                      <a:pPr algn="l"/>
                      <a:r>
                        <a:rPr lang="en-US" altLang="zh-CN" sz="1400" dirty="0">
                          <a:latin typeface="+mn-lt"/>
                        </a:rPr>
                        <a:t>Covered class subsets</a:t>
                      </a:r>
                      <a:endParaRPr lang="zh-CN" altLang="en-US" sz="1400" dirty="0">
                        <a:latin typeface="+mn-lt"/>
                      </a:endParaRPr>
                    </a:p>
                  </a:txBody>
                  <a:tcPr/>
                </a:tc>
                <a:tc>
                  <a:txBody>
                    <a:bodyPr/>
                    <a:lstStyle/>
                    <a:p>
                      <a:pPr algn="l"/>
                      <a:r>
                        <a:rPr lang="en-US" altLang="zh-CN" sz="1400" dirty="0">
                          <a:latin typeface="+mn-lt"/>
                        </a:rPr>
                        <a:t>Output</a:t>
                      </a:r>
                      <a:endParaRPr lang="zh-CN" altLang="en-US" sz="1400" dirty="0">
                        <a:latin typeface="+mn-lt"/>
                      </a:endParaRPr>
                    </a:p>
                  </a:txBody>
                  <a:tcPr/>
                </a:tc>
                <a:extLst>
                  <a:ext uri="{0D108BD9-81ED-4DB2-BD59-A6C34878D82A}">
                    <a16:rowId xmlns:a16="http://schemas.microsoft.com/office/drawing/2014/main" val="10000"/>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a:t>
                      </a:r>
                      <a:endParaRPr lang="zh-CN" altLang="en-US" sz="1400" dirty="0">
                        <a:latin typeface="+mn-lt"/>
                      </a:endParaRPr>
                    </a:p>
                  </a:txBody>
                  <a:tcPr anchor="ctr" horzOverflow="overflow"/>
                </a:tc>
                <a:tc>
                  <a:txBody>
                    <a:bodyPr/>
                    <a:lstStyle/>
                    <a:p>
                      <a:pPr algn="l"/>
                      <a:r>
                        <a:rPr lang="en-US" altLang="zh-CN" sz="1400" dirty="0">
                          <a:latin typeface="+mn-lt"/>
                        </a:rPr>
                        <a:t>scalene</a:t>
                      </a:r>
                      <a:endParaRPr lang="zh-CN" altLang="en-US" sz="1400" dirty="0">
                        <a:latin typeface="+mn-lt"/>
                      </a:endParaRPr>
                    </a:p>
                  </a:txBody>
                  <a:tcPr/>
                </a:tc>
                <a:extLst>
                  <a:ext uri="{0D108BD9-81ED-4DB2-BD59-A6C34878D82A}">
                    <a16:rowId xmlns:a16="http://schemas.microsoft.com/office/drawing/2014/main" val="10001"/>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3</a:t>
                      </a:r>
                      <a:r>
                        <a:rPr lang="zh-CN" altLang="en-US" sz="1400" dirty="0">
                          <a:latin typeface="+mn-lt"/>
                        </a:rPr>
                        <a:t>，</a:t>
                      </a: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v7</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02"/>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v8</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03"/>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v9</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04"/>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3</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v10</a:t>
                      </a:r>
                      <a:endParaRPr lang="zh-CN" altLang="en-US" sz="1400" dirty="0">
                        <a:latin typeface="+mn-lt"/>
                      </a:endParaRPr>
                    </a:p>
                  </a:txBody>
                  <a:tcPr anchor="ctr" horzOverflow="overflow"/>
                </a:tc>
                <a:tc>
                  <a:txBody>
                    <a:bodyPr/>
                    <a:lstStyle/>
                    <a:p>
                      <a:pPr algn="l"/>
                      <a:r>
                        <a:rPr lang="en-GB" altLang="zh-CN" sz="1400" dirty="0">
                          <a:latin typeface="+mn-lt"/>
                        </a:rPr>
                        <a:t>equilateral</a:t>
                      </a:r>
                      <a:endParaRPr lang="zh-CN" altLang="en-US" sz="1400" dirty="0">
                        <a:latin typeface="+mn-lt"/>
                      </a:endParaRPr>
                    </a:p>
                  </a:txBody>
                  <a:tcPr/>
                </a:tc>
                <a:extLst>
                  <a:ext uri="{0D108BD9-81ED-4DB2-BD59-A6C34878D82A}">
                    <a16:rowId xmlns:a16="http://schemas.microsoft.com/office/drawing/2014/main" val="10005"/>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6</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[0</a:t>
                      </a:r>
                      <a:r>
                        <a:rPr lang="zh-CN" altLang="en-US" sz="1400" dirty="0">
                          <a:latin typeface="+mn-lt"/>
                        </a:rPr>
                        <a:t>，</a:t>
                      </a:r>
                      <a:r>
                        <a:rPr lang="en-US" altLang="zh-CN" sz="1400" dirty="0">
                          <a:latin typeface="+mn-lt"/>
                        </a:rPr>
                        <a:t>1</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i1</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6"/>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7</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0</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i2</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7"/>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8</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2</a:t>
                      </a:r>
                      <a:r>
                        <a:rPr lang="zh-CN" altLang="en-US" sz="1400" dirty="0">
                          <a:latin typeface="+mn-lt"/>
                        </a:rPr>
                        <a:t>，</a:t>
                      </a:r>
                      <a:r>
                        <a:rPr lang="en-US" altLang="zh-CN" sz="1400" dirty="0">
                          <a:latin typeface="+mn-lt"/>
                        </a:rPr>
                        <a:t>0]</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i3</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8"/>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9</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2</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i4</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9"/>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10</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3</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i5</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10"/>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11</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1</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i6</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11"/>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6]</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i7</a:t>
                      </a:r>
                      <a:endParaRPr lang="zh-CN" altLang="en-US" sz="1400" dirty="0">
                        <a:latin typeface="+mn-lt"/>
                      </a:endParaRPr>
                    </a:p>
                  </a:txBody>
                  <a:tcPr anchor="ctr" horzOverflow="overflow"/>
                </a:tc>
                <a:tc>
                  <a:txBody>
                    <a:bodyPr/>
                    <a:lstStyle/>
                    <a:p>
                      <a:pPr algn="l"/>
                      <a:r>
                        <a:rPr lang="en-US" altLang="zh-CN" sz="1400" dirty="0">
                          <a:latin typeface="+mn-lt"/>
                        </a:rPr>
                        <a:t>scalene</a:t>
                      </a:r>
                      <a:endParaRPr lang="zh-CN" altLang="en-US" sz="1400" dirty="0">
                        <a:latin typeface="+mn-lt"/>
                      </a:endParaRPr>
                    </a:p>
                  </a:txBody>
                  <a:tcPr/>
                </a:tc>
                <a:extLst>
                  <a:ext uri="{0D108BD9-81ED-4DB2-BD59-A6C34878D82A}">
                    <a16:rowId xmlns:a16="http://schemas.microsoft.com/office/drawing/2014/main" val="10012"/>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v1,</a:t>
                      </a:r>
                      <a:r>
                        <a:rPr lang="en-US" altLang="zh-CN" sz="1400" baseline="0" dirty="0">
                          <a:latin typeface="+mn-lt"/>
                        </a:rPr>
                        <a:t> v2, v3, v4, v5, v6, i8</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13"/>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v1,</a:t>
                      </a:r>
                      <a:r>
                        <a:rPr lang="en-US" altLang="zh-CN" sz="1400" baseline="0" dirty="0">
                          <a:latin typeface="+mn-lt"/>
                        </a:rPr>
                        <a:t> v2, v3, v4, v5, v6, i9</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14"/>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[3</a:t>
                      </a:r>
                      <a:r>
                        <a:rPr lang="zh-CN" altLang="en-US" sz="1400" dirty="0">
                          <a:latin typeface="+mn-lt"/>
                        </a:rPr>
                        <a:t>，</a:t>
                      </a:r>
                      <a:r>
                        <a:rPr lang="en-US" altLang="zh-CN" sz="1400" dirty="0">
                          <a:latin typeface="+mn-lt"/>
                        </a:rPr>
                        <a:t>3,</a:t>
                      </a:r>
                      <a:r>
                        <a:rPr lang="en-US" altLang="zh-CN" sz="1400" baseline="0" dirty="0">
                          <a:latin typeface="+mn-lt"/>
                        </a:rPr>
                        <a:t>    4</a:t>
                      </a:r>
                      <a:r>
                        <a:rPr lang="en-US" altLang="zh-CN" sz="1400" dirty="0">
                          <a:latin typeface="+mn-lt"/>
                        </a:rPr>
                        <a:t>]</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v1,</a:t>
                      </a:r>
                      <a:r>
                        <a:rPr lang="en-US" altLang="zh-CN" sz="1400" baseline="0" dirty="0">
                          <a:latin typeface="+mn-lt"/>
                        </a:rPr>
                        <a:t> v2, v3, v4, v5, v6, i10</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15"/>
                  </a:ext>
                </a:extLst>
              </a:tr>
            </a:tbl>
          </a:graphicData>
        </a:graphic>
      </p:graphicFrame>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494586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lvl="0" algn="l"/>
            <a:r>
              <a:rPr lang="en-US" altLang="zh-CN" sz="3200" dirty="0">
                <a:effectLst>
                  <a:reflection blurRad="6350" stA="55000" endA="300" endPos="45500" dir="5400000" sy="-100000" algn="bl" rotWithShape="0"/>
                </a:effectLst>
              </a:rPr>
              <a:t>Boundary Value Analysis</a:t>
            </a:r>
          </a:p>
        </p:txBody>
      </p:sp>
      <p:sp>
        <p:nvSpPr>
          <p:cNvPr id="5" name="TextBox 4"/>
          <p:cNvSpPr txBox="1"/>
          <p:nvPr/>
        </p:nvSpPr>
        <p:spPr>
          <a:xfrm>
            <a:off x="2209800" y="1676401"/>
            <a:ext cx="7620000" cy="1846659"/>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     Boundary value analysis focuses on the boundaries of the domain.</a:t>
            </a:r>
          </a:p>
          <a:p>
            <a:endParaRPr lang="en-US" dirty="0">
              <a:solidFill>
                <a:schemeClr val="tx1"/>
              </a:solidFill>
            </a:endParaRPr>
          </a:p>
          <a:p>
            <a:r>
              <a:rPr lang="en-US" dirty="0"/>
              <a:t>     Rationale: Historical evidence demonstrates that errors occur most frequently on or near the boundary</a:t>
            </a:r>
          </a:p>
          <a:p>
            <a:pPr marL="800100" lvl="1" indent="-342900">
              <a:buFont typeface="+mj-lt"/>
              <a:buAutoNum type="alphaLcParenR"/>
            </a:pPr>
            <a:r>
              <a:rPr lang="en-US" sz="1400" dirty="0">
                <a:solidFill>
                  <a:schemeClr val="tx1"/>
                </a:solidFill>
              </a:rPr>
              <a:t>operator &lt;= or &lt; </a:t>
            </a:r>
          </a:p>
          <a:p>
            <a:pPr marL="800100" lvl="1" indent="-342900">
              <a:buFont typeface="+mj-lt"/>
              <a:buAutoNum type="alphaLcParenR"/>
            </a:pPr>
            <a:r>
              <a:rPr lang="en-US" sz="1400" dirty="0">
                <a:solidFill>
                  <a:schemeClr val="tx1"/>
                </a:solidFill>
              </a:rPr>
              <a:t>For-loops, While loops and Repeat loops</a:t>
            </a:r>
          </a:p>
          <a:p>
            <a:pPr marL="800100" lvl="1" indent="-342900">
              <a:buFont typeface="+mj-lt"/>
              <a:buAutoNum type="alphaLcParenR"/>
            </a:pPr>
            <a:r>
              <a:rPr lang="en-US" sz="1400" dirty="0">
                <a:solidFill>
                  <a:schemeClr val="tx1"/>
                </a:solidFill>
              </a:rPr>
              <a:t>The requirements may not be clearly understood, especially around the boundaries</a:t>
            </a:r>
          </a:p>
        </p:txBody>
      </p:sp>
      <p:pic>
        <p:nvPicPr>
          <p:cNvPr id="6" name="Picture 5" descr="C:\Program Files\Microsoft Office\MEDIA\OFFICE12\Bullets\BD14581_.gif"/>
          <p:cNvPicPr>
            <a:picLocks noChangeAspect="1" noChangeArrowheads="1"/>
          </p:cNvPicPr>
          <p:nvPr/>
        </p:nvPicPr>
        <p:blipFill>
          <a:blip r:embed="rId3"/>
          <a:srcRect/>
          <a:stretch>
            <a:fillRect/>
          </a:stretch>
        </p:blipFill>
        <p:spPr bwMode="auto">
          <a:xfrm>
            <a:off x="2324100" y="1815152"/>
            <a:ext cx="114300" cy="114300"/>
          </a:xfrm>
          <a:prstGeom prst="rect">
            <a:avLst/>
          </a:prstGeom>
          <a:noFill/>
        </p:spPr>
      </p:pic>
      <p:pic>
        <p:nvPicPr>
          <p:cNvPr id="17" name="Picture 16" descr="C:\Program Files\Microsoft Office\MEDIA\OFFICE12\Bullets\BD14581_.gif"/>
          <p:cNvPicPr>
            <a:picLocks noChangeAspect="1" noChangeArrowheads="1"/>
          </p:cNvPicPr>
          <p:nvPr/>
        </p:nvPicPr>
        <p:blipFill>
          <a:blip r:embed="rId3"/>
          <a:srcRect/>
          <a:stretch>
            <a:fillRect/>
          </a:stretch>
        </p:blipFill>
        <p:spPr bwMode="auto">
          <a:xfrm>
            <a:off x="2324100" y="2362200"/>
            <a:ext cx="114300" cy="114300"/>
          </a:xfrm>
          <a:prstGeom prst="rect">
            <a:avLst/>
          </a:prstGeom>
          <a:noFill/>
        </p:spPr>
      </p:pic>
      <p:cxnSp>
        <p:nvCxnSpPr>
          <p:cNvPr id="19" name="Straight Arrow Connector 18"/>
          <p:cNvCxnSpPr/>
          <p:nvPr/>
        </p:nvCxnSpPr>
        <p:spPr>
          <a:xfrm>
            <a:off x="2514600" y="4419600"/>
            <a:ext cx="701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419600" y="4267200"/>
            <a:ext cx="3429000" cy="304800"/>
          </a:xfrm>
          <a:prstGeom prst="rect">
            <a:avLst/>
          </a:prstGeom>
          <a:solidFill>
            <a:schemeClr val="bg1">
              <a:lumMod val="6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433544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2" name="Oval 21"/>
          <p:cNvSpPr/>
          <p:nvPr/>
        </p:nvSpPr>
        <p:spPr>
          <a:xfrm>
            <a:off x="4536744"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3" name="Oval 22"/>
          <p:cNvSpPr/>
          <p:nvPr/>
        </p:nvSpPr>
        <p:spPr>
          <a:xfrm>
            <a:off x="594360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4" name="Oval 23"/>
          <p:cNvSpPr/>
          <p:nvPr/>
        </p:nvSpPr>
        <p:spPr>
          <a:xfrm>
            <a:off x="777240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5" name="Oval 24"/>
          <p:cNvSpPr/>
          <p:nvPr/>
        </p:nvSpPr>
        <p:spPr>
          <a:xfrm>
            <a:off x="7579056"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6" name="Oval 25"/>
          <p:cNvSpPr/>
          <p:nvPr/>
        </p:nvSpPr>
        <p:spPr>
          <a:xfrm>
            <a:off x="4114800" y="43434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Oval 26"/>
          <p:cNvSpPr/>
          <p:nvPr/>
        </p:nvSpPr>
        <p:spPr>
          <a:xfrm>
            <a:off x="7993040" y="43434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TextBox 27"/>
          <p:cNvSpPr txBox="1"/>
          <p:nvPr/>
        </p:nvSpPr>
        <p:spPr>
          <a:xfrm>
            <a:off x="9601200" y="4343400"/>
            <a:ext cx="533400" cy="369332"/>
          </a:xfrm>
          <a:prstGeom prst="rect">
            <a:avLst/>
          </a:prstGeom>
          <a:noFill/>
        </p:spPr>
        <p:txBody>
          <a:bodyPr wrap="square" rtlCol="0">
            <a:spAutoFit/>
          </a:bodyPr>
          <a:lstStyle/>
          <a:p>
            <a:r>
              <a:rPr lang="en-US" altLang="zh-CN" dirty="0">
                <a:solidFill>
                  <a:srgbClr val="0070C0"/>
                </a:solidFill>
              </a:rPr>
              <a:t>X</a:t>
            </a:r>
            <a:endParaRPr lang="zh-CN" altLang="en-US" dirty="0">
              <a:solidFill>
                <a:srgbClr val="0070C0"/>
              </a:solidFill>
            </a:endParaRPr>
          </a:p>
        </p:txBody>
      </p:sp>
      <p:sp>
        <p:nvSpPr>
          <p:cNvPr id="29" name="TextBox 28"/>
          <p:cNvSpPr txBox="1"/>
          <p:nvPr/>
        </p:nvSpPr>
        <p:spPr>
          <a:xfrm>
            <a:off x="4024952" y="4495801"/>
            <a:ext cx="838200" cy="646331"/>
          </a:xfrm>
          <a:prstGeom prst="rect">
            <a:avLst/>
          </a:prstGeom>
          <a:noFill/>
        </p:spPr>
        <p:txBody>
          <a:bodyPr wrap="square" rtlCol="0">
            <a:spAutoFit/>
          </a:bodyPr>
          <a:lstStyle/>
          <a:p>
            <a:r>
              <a:rPr lang="en-US" altLang="zh-CN" dirty="0"/>
              <a:t>a- a </a:t>
            </a:r>
            <a:r>
              <a:rPr lang="en-US" altLang="zh-CN" dirty="0" err="1"/>
              <a:t>a</a:t>
            </a:r>
            <a:r>
              <a:rPr lang="en-US" altLang="zh-CN" dirty="0"/>
              <a:t>+</a:t>
            </a:r>
            <a:endParaRPr lang="zh-CN" altLang="en-US" dirty="0"/>
          </a:p>
        </p:txBody>
      </p:sp>
      <p:sp>
        <p:nvSpPr>
          <p:cNvPr id="30" name="TextBox 29"/>
          <p:cNvSpPr txBox="1"/>
          <p:nvPr/>
        </p:nvSpPr>
        <p:spPr>
          <a:xfrm>
            <a:off x="7530152" y="4495801"/>
            <a:ext cx="838200" cy="646331"/>
          </a:xfrm>
          <a:prstGeom prst="rect">
            <a:avLst/>
          </a:prstGeom>
          <a:noFill/>
        </p:spPr>
        <p:txBody>
          <a:bodyPr wrap="square" rtlCol="0">
            <a:spAutoFit/>
          </a:bodyPr>
          <a:lstStyle/>
          <a:p>
            <a:r>
              <a:rPr lang="en-US" altLang="zh-CN" dirty="0"/>
              <a:t>c- c </a:t>
            </a:r>
            <a:r>
              <a:rPr lang="en-US" altLang="zh-CN" dirty="0" err="1"/>
              <a:t>c</a:t>
            </a:r>
            <a:r>
              <a:rPr lang="en-US" altLang="zh-CN" dirty="0"/>
              <a:t>+</a:t>
            </a:r>
            <a:endParaRPr lang="zh-CN" altLang="en-US" dirty="0"/>
          </a:p>
        </p:txBody>
      </p:sp>
      <p:sp>
        <p:nvSpPr>
          <p:cNvPr id="31" name="TextBox 30"/>
          <p:cNvSpPr txBox="1"/>
          <p:nvPr/>
        </p:nvSpPr>
        <p:spPr>
          <a:xfrm>
            <a:off x="5867400" y="4556372"/>
            <a:ext cx="304800" cy="369332"/>
          </a:xfrm>
          <a:prstGeom prst="rect">
            <a:avLst/>
          </a:prstGeom>
          <a:noFill/>
        </p:spPr>
        <p:txBody>
          <a:bodyPr wrap="square" rtlCol="0">
            <a:spAutoFit/>
          </a:bodyPr>
          <a:lstStyle/>
          <a:p>
            <a:r>
              <a:rPr lang="en-US" altLang="zh-CN" dirty="0"/>
              <a:t>b</a:t>
            </a:r>
            <a:endParaRPr lang="zh-CN" altLang="en-US" dirty="0"/>
          </a:p>
        </p:txBody>
      </p:sp>
      <p:sp>
        <p:nvSpPr>
          <p:cNvPr id="32" name="TextBox 31"/>
          <p:cNvSpPr txBox="1"/>
          <p:nvPr/>
        </p:nvSpPr>
        <p:spPr>
          <a:xfrm>
            <a:off x="3276600" y="5496580"/>
            <a:ext cx="6324600" cy="738664"/>
          </a:xfrm>
          <a:prstGeom prst="rect">
            <a:avLst/>
          </a:prstGeom>
          <a:noFill/>
        </p:spPr>
        <p:txBody>
          <a:bodyPr wrap="square" rtlCol="0">
            <a:spAutoFit/>
          </a:bodyPr>
          <a:lstStyle/>
          <a:p>
            <a:r>
              <a:rPr lang="en-US" altLang="zh-CN" sz="1400" dirty="0"/>
              <a:t>Single-Variable, Single-Range Baseline Test Cases Augmented With Robustness Tests</a:t>
            </a:r>
          </a:p>
          <a:p>
            <a:r>
              <a:rPr lang="en-US" altLang="zh-CN" sz="1400" dirty="0"/>
              <a:t>(shaded area indicates valid values of the variable X)</a:t>
            </a:r>
            <a:endParaRPr lang="zh-CN" altLang="en-US" sz="1400" dirty="0"/>
          </a:p>
        </p:txBody>
      </p:sp>
      <p:sp>
        <p:nvSpPr>
          <p:cNvPr id="33" name="Oval 32"/>
          <p:cNvSpPr/>
          <p:nvPr/>
        </p:nvSpPr>
        <p:spPr>
          <a:xfrm>
            <a:off x="5222544" y="50292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4" name="Oval 33"/>
          <p:cNvSpPr/>
          <p:nvPr/>
        </p:nvSpPr>
        <p:spPr>
          <a:xfrm>
            <a:off x="6477000" y="50292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TextBox 34"/>
          <p:cNvSpPr txBox="1"/>
          <p:nvPr/>
        </p:nvSpPr>
        <p:spPr>
          <a:xfrm>
            <a:off x="5410200" y="4966649"/>
            <a:ext cx="1219200" cy="307777"/>
          </a:xfrm>
          <a:prstGeom prst="rect">
            <a:avLst/>
          </a:prstGeom>
          <a:noFill/>
        </p:spPr>
        <p:txBody>
          <a:bodyPr wrap="square" rtlCol="0">
            <a:spAutoFit/>
          </a:bodyPr>
          <a:lstStyle/>
          <a:p>
            <a:r>
              <a:rPr lang="en-US" altLang="zh-CN" sz="1400" dirty="0"/>
              <a:t>baseline</a:t>
            </a:r>
            <a:endParaRPr lang="zh-CN" altLang="en-US" sz="1400" dirty="0"/>
          </a:p>
        </p:txBody>
      </p:sp>
      <p:sp>
        <p:nvSpPr>
          <p:cNvPr id="36" name="TextBox 35"/>
          <p:cNvSpPr txBox="1"/>
          <p:nvPr/>
        </p:nvSpPr>
        <p:spPr>
          <a:xfrm>
            <a:off x="6629400" y="4953000"/>
            <a:ext cx="1828800" cy="523220"/>
          </a:xfrm>
          <a:prstGeom prst="rect">
            <a:avLst/>
          </a:prstGeom>
          <a:noFill/>
        </p:spPr>
        <p:txBody>
          <a:bodyPr wrap="square" rtlCol="0">
            <a:spAutoFit/>
          </a:bodyPr>
          <a:lstStyle/>
          <a:p>
            <a:r>
              <a:rPr lang="en-US" altLang="zh-CN" sz="1400" dirty="0"/>
              <a:t>Robust augmentation</a:t>
            </a:r>
            <a:endParaRPr lang="zh-CN" altLang="en-US" sz="1400" dirty="0"/>
          </a:p>
        </p:txBody>
      </p:sp>
      <p:sp>
        <p:nvSpPr>
          <p:cNvPr id="38" name="Cloud Callout 37"/>
          <p:cNvSpPr/>
          <p:nvPr/>
        </p:nvSpPr>
        <p:spPr>
          <a:xfrm>
            <a:off x="6629400" y="3048000"/>
            <a:ext cx="3505200" cy="838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7086600" y="3200400"/>
            <a:ext cx="2743200" cy="523220"/>
          </a:xfrm>
          <a:prstGeom prst="rect">
            <a:avLst/>
          </a:prstGeom>
          <a:noFill/>
        </p:spPr>
        <p:txBody>
          <a:bodyPr wrap="square" rtlCol="0">
            <a:spAutoFit/>
          </a:bodyPr>
          <a:lstStyle/>
          <a:p>
            <a:r>
              <a:rPr lang="en-US" altLang="zh-CN" sz="1400" dirty="0"/>
              <a:t>Jorgensen’s (6N + 1) formula for robust boundary test</a:t>
            </a:r>
            <a:endParaRPr lang="zh-CN" altLang="en-US" sz="1400" dirty="0"/>
          </a:p>
        </p:txBody>
      </p:sp>
      <p:sp>
        <p:nvSpPr>
          <p:cNvPr id="40" name="Footer Placeholder 39"/>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5293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amond(in)">
                                      <p:cBhvr>
                                        <p:cTn id="7" dur="2000"/>
                                        <p:tgtEl>
                                          <p:spTgt spid="3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amond(in)">
                                      <p:cBhvr>
                                        <p:cTn id="10"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2819400" y="3505200"/>
          <a:ext cx="6658420" cy="889000"/>
        </p:xfrm>
        <a:graphic>
          <a:graphicData uri="http://schemas.openxmlformats.org/drawingml/2006/table">
            <a:tbl>
              <a:tblPr bandRow="1">
                <a:tableStyleId>{C083E6E3-FA7D-4D7B-A595-EF9225AFEA82}</a:tableStyleId>
              </a:tblPr>
              <a:tblGrid>
                <a:gridCol w="1257745">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771525">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gridCol w="771525">
                  <a:extLst>
                    <a:ext uri="{9D8B030D-6E8A-4147-A177-3AD203B41FA5}">
                      <a16:colId xmlns:a16="http://schemas.microsoft.com/office/drawing/2014/main" val="20005"/>
                    </a:ext>
                  </a:extLst>
                </a:gridCol>
                <a:gridCol w="771525">
                  <a:extLst>
                    <a:ext uri="{9D8B030D-6E8A-4147-A177-3AD203B41FA5}">
                      <a16:colId xmlns:a16="http://schemas.microsoft.com/office/drawing/2014/main" val="20006"/>
                    </a:ext>
                  </a:extLst>
                </a:gridCol>
                <a:gridCol w="771525">
                  <a:extLst>
                    <a:ext uri="{9D8B030D-6E8A-4147-A177-3AD203B41FA5}">
                      <a16:colId xmlns:a16="http://schemas.microsoft.com/office/drawing/2014/main" val="20007"/>
                    </a:ext>
                  </a:extLst>
                </a:gridCol>
              </a:tblGrid>
              <a:tr h="370840">
                <a:tc>
                  <a:txBody>
                    <a:bodyPr/>
                    <a:lstStyle/>
                    <a:p>
                      <a:r>
                        <a:rPr lang="en-US" altLang="zh-CN" sz="1400" dirty="0"/>
                        <a:t>Char</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tc>
                  <a:txBody>
                    <a:bodyPr/>
                    <a:lstStyle/>
                    <a:p>
                      <a:r>
                        <a:rPr lang="en-US" altLang="zh-CN" sz="1400" dirty="0"/>
                        <a:t>A</a:t>
                      </a:r>
                      <a:endParaRPr lang="zh-CN" altLang="en-US" sz="1400" dirty="0">
                        <a:latin typeface="+mn-lt"/>
                      </a:endParaRPr>
                    </a:p>
                  </a:txBody>
                  <a:tcPr/>
                </a:tc>
                <a:tc>
                  <a:txBody>
                    <a:bodyPr/>
                    <a:lstStyle/>
                    <a:p>
                      <a:r>
                        <a:rPr lang="en-US" altLang="zh-CN" sz="1400" dirty="0"/>
                        <a:t>B</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tc>
                  <a:txBody>
                    <a:bodyPr/>
                    <a:lstStyle/>
                    <a:p>
                      <a:r>
                        <a:rPr lang="en-US" altLang="zh-CN" sz="1400" dirty="0"/>
                        <a:t>Y</a:t>
                      </a:r>
                      <a:endParaRPr lang="zh-CN" altLang="en-US" sz="1400" dirty="0">
                        <a:latin typeface="+mn-lt"/>
                      </a:endParaRPr>
                    </a:p>
                  </a:txBody>
                  <a:tcPr/>
                </a:tc>
                <a:tc>
                  <a:txBody>
                    <a:bodyPr/>
                    <a:lstStyle/>
                    <a:p>
                      <a:r>
                        <a:rPr lang="en-US" altLang="zh-CN" sz="1400" dirty="0"/>
                        <a:t>Z</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extLst>
                  <a:ext uri="{0D108BD9-81ED-4DB2-BD59-A6C34878D82A}">
                    <a16:rowId xmlns:a16="http://schemas.microsoft.com/office/drawing/2014/main" val="10000"/>
                  </a:ext>
                </a:extLst>
              </a:tr>
              <a:tr h="370840">
                <a:tc>
                  <a:txBody>
                    <a:bodyPr/>
                    <a:lstStyle/>
                    <a:p>
                      <a:r>
                        <a:rPr lang="en-US" altLang="zh-CN" sz="1400" dirty="0"/>
                        <a:t>ASCII/Unicode</a:t>
                      </a:r>
                      <a:endParaRPr lang="zh-CN" altLang="en-US" sz="1400" dirty="0">
                        <a:latin typeface="+mn-lt"/>
                      </a:endParaRPr>
                    </a:p>
                  </a:txBody>
                  <a:tcPr/>
                </a:tc>
                <a:tc>
                  <a:txBody>
                    <a:bodyPr/>
                    <a:lstStyle/>
                    <a:p>
                      <a:r>
                        <a:rPr lang="en-US" altLang="zh-CN" sz="1400" dirty="0"/>
                        <a:t>64</a:t>
                      </a:r>
                      <a:endParaRPr lang="zh-CN" altLang="en-US" sz="1400" dirty="0">
                        <a:latin typeface="+mn-lt"/>
                      </a:endParaRPr>
                    </a:p>
                  </a:txBody>
                  <a:tcPr/>
                </a:tc>
                <a:tc>
                  <a:txBody>
                    <a:bodyPr/>
                    <a:lstStyle/>
                    <a:p>
                      <a:r>
                        <a:rPr lang="en-US" altLang="zh-CN" sz="1400" dirty="0"/>
                        <a:t>65</a:t>
                      </a:r>
                      <a:endParaRPr lang="zh-CN" altLang="en-US" sz="1400" dirty="0">
                        <a:latin typeface="+mn-lt"/>
                      </a:endParaRPr>
                    </a:p>
                  </a:txBody>
                  <a:tcPr/>
                </a:tc>
                <a:tc>
                  <a:txBody>
                    <a:bodyPr/>
                    <a:lstStyle/>
                    <a:p>
                      <a:r>
                        <a:rPr lang="en-US" altLang="zh-CN" sz="1400" dirty="0"/>
                        <a:t>66</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tc>
                  <a:txBody>
                    <a:bodyPr/>
                    <a:lstStyle/>
                    <a:p>
                      <a:r>
                        <a:rPr lang="en-US" altLang="zh-CN" sz="1400" dirty="0"/>
                        <a:t>89</a:t>
                      </a:r>
                      <a:endParaRPr lang="zh-CN" altLang="en-US" sz="1400" dirty="0">
                        <a:latin typeface="+mn-lt"/>
                      </a:endParaRPr>
                    </a:p>
                  </a:txBody>
                  <a:tcPr/>
                </a:tc>
                <a:tc>
                  <a:txBody>
                    <a:bodyPr/>
                    <a:lstStyle/>
                    <a:p>
                      <a:r>
                        <a:rPr lang="en-US" altLang="zh-CN" sz="1400" dirty="0"/>
                        <a:t>90</a:t>
                      </a:r>
                      <a:endParaRPr lang="zh-CN" altLang="en-US" sz="1400" dirty="0">
                        <a:latin typeface="+mn-lt"/>
                      </a:endParaRPr>
                    </a:p>
                  </a:txBody>
                  <a:tcPr/>
                </a:tc>
                <a:tc>
                  <a:txBody>
                    <a:bodyPr/>
                    <a:lstStyle/>
                    <a:p>
                      <a:r>
                        <a:rPr lang="en-US" altLang="zh-CN" sz="1400" dirty="0"/>
                        <a:t>91</a:t>
                      </a:r>
                      <a:endParaRPr lang="zh-CN" altLang="en-US" sz="1400" dirty="0">
                        <a:latin typeface="+mn-lt"/>
                      </a:endParaRPr>
                    </a:p>
                  </a:txBody>
                  <a:tcPr/>
                </a:tc>
                <a:extLst>
                  <a:ext uri="{0D108BD9-81ED-4DB2-BD59-A6C34878D82A}">
                    <a16:rowId xmlns:a16="http://schemas.microsoft.com/office/drawing/2014/main" val="10001"/>
                  </a:ext>
                </a:extLst>
              </a:tr>
            </a:tbl>
          </a:graphicData>
        </a:graphic>
      </p:graphicFrame>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2895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5867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324600" y="1295401"/>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a:t>
            </a:r>
            <a:r>
              <a:rPr lang="en-US" altLang="zh-CN" sz="1400"/>
              <a:t>10 characters</a:t>
            </a:r>
            <a:r>
              <a:rPr lang="en-US" altLang="zh-CN" sz="1400" dirty="0"/>
              <a:t>.</a:t>
            </a:r>
            <a:endParaRPr lang="zh-CN" altLang="en-US" sz="1400" dirty="0"/>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05482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2667001" y="1981200"/>
          <a:ext cx="6781800" cy="4267200"/>
        </p:xfrm>
        <a:graphic>
          <a:graphicData uri="http://schemas.openxmlformats.org/drawingml/2006/table">
            <a:tbl>
              <a:tblPr firstRow="1" bandRow="1">
                <a:tableStyleId>{BC89EF96-8CEA-46FF-86C4-4CE0E7609802}</a:tableStyleId>
              </a:tblPr>
              <a:tblGrid>
                <a:gridCol w="713874">
                  <a:extLst>
                    <a:ext uri="{9D8B030D-6E8A-4147-A177-3AD203B41FA5}">
                      <a16:colId xmlns:a16="http://schemas.microsoft.com/office/drawing/2014/main" val="20000"/>
                    </a:ext>
                  </a:extLst>
                </a:gridCol>
                <a:gridCol w="1499135">
                  <a:extLst>
                    <a:ext uri="{9D8B030D-6E8A-4147-A177-3AD203B41FA5}">
                      <a16:colId xmlns:a16="http://schemas.microsoft.com/office/drawing/2014/main" val="20001"/>
                    </a:ext>
                  </a:extLst>
                </a:gridCol>
                <a:gridCol w="1570522">
                  <a:extLst>
                    <a:ext uri="{9D8B030D-6E8A-4147-A177-3AD203B41FA5}">
                      <a16:colId xmlns:a16="http://schemas.microsoft.com/office/drawing/2014/main" val="20002"/>
                    </a:ext>
                  </a:extLst>
                </a:gridCol>
                <a:gridCol w="2998269">
                  <a:extLst>
                    <a:ext uri="{9D8B030D-6E8A-4147-A177-3AD203B41FA5}">
                      <a16:colId xmlns:a16="http://schemas.microsoft.com/office/drawing/2014/main" val="20003"/>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String</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a:t>
                      </a:r>
                      <a:endParaRPr lang="zh-CN" altLang="en-US" sz="1400" dirty="0">
                        <a:latin typeface="+mn-lt"/>
                      </a:endParaRPr>
                    </a:p>
                  </a:txBody>
                  <a:tcPr/>
                </a:tc>
                <a:tc>
                  <a:txBody>
                    <a:bodyPr/>
                    <a:lstStyle/>
                    <a:p>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r>
                        <a:rPr lang="en-US" altLang="zh-CN" sz="1400" dirty="0">
                          <a:solidFill>
                            <a:srgbClr val="0070C0"/>
                          </a:solidFill>
                          <a:latin typeface="+mn-lt"/>
                        </a:rPr>
                        <a:t>char ASCII min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AAAA</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min,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2"/>
                  </a:ext>
                </a:extLst>
              </a:tr>
              <a:tr h="250371">
                <a:tc>
                  <a:txBody>
                    <a:bodyPr/>
                    <a:lstStyle/>
                    <a:p>
                      <a:r>
                        <a:rPr lang="en-US" altLang="zh-CN" sz="1400" dirty="0">
                          <a:latin typeface="+mn-lt"/>
                        </a:rPr>
                        <a:t>3</a:t>
                      </a:r>
                      <a:endParaRPr lang="zh-CN" altLang="en-US" sz="1400" dirty="0">
                        <a:latin typeface="+mn-lt"/>
                      </a:endParaRPr>
                    </a:p>
                  </a:txBody>
                  <a:tcPr/>
                </a:tc>
                <a:tc>
                  <a:txBody>
                    <a:bodyPr/>
                    <a:lstStyle/>
                    <a:p>
                      <a:r>
                        <a:rPr lang="en-US" altLang="zh-CN" sz="1400" dirty="0">
                          <a:latin typeface="+mn-lt"/>
                        </a:rPr>
                        <a:t>BBBB</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min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4</a:t>
                      </a:r>
                      <a:endParaRPr lang="zh-CN" altLang="en-US" sz="1400" dirty="0">
                        <a:latin typeface="+mn-lt"/>
                      </a:endParaRPr>
                    </a:p>
                  </a:txBody>
                  <a:tcPr/>
                </a:tc>
                <a:tc>
                  <a:txBody>
                    <a:bodyPr/>
                    <a:lstStyle/>
                    <a:p>
                      <a:r>
                        <a:rPr lang="en-US" altLang="zh-CN" sz="1400" dirty="0">
                          <a:latin typeface="+mn-lt"/>
                        </a:rPr>
                        <a:t>YYYY</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r>
                        <a:rPr lang="en-US" altLang="zh-CN" sz="1400" dirty="0">
                          <a:solidFill>
                            <a:srgbClr val="0070C0"/>
                          </a:solidFill>
                          <a:latin typeface="+mn-lt"/>
                        </a:rPr>
                        <a:t>char ASCII max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ZZZZ</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max ,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5"/>
                  </a:ext>
                </a:extLst>
              </a:tr>
              <a:tr h="250371">
                <a:tc>
                  <a:txBody>
                    <a:bodyPr/>
                    <a:lstStyle/>
                    <a:p>
                      <a:r>
                        <a:rPr lang="en-US" altLang="zh-CN" sz="1400" dirty="0">
                          <a:latin typeface="+mn-lt"/>
                        </a:rPr>
                        <a:t>6</a:t>
                      </a:r>
                      <a:endParaRPr lang="zh-CN" altLang="en-US" sz="1400" dirty="0">
                        <a:latin typeface="+mn-lt"/>
                      </a:endParaRPr>
                    </a:p>
                  </a:txBody>
                  <a:tcPr/>
                </a:tc>
                <a:tc>
                  <a:txBody>
                    <a:bodyPr/>
                    <a:lstStyle/>
                    <a:p>
                      <a:r>
                        <a:rPr lang="en-US" altLang="zh-CN" sz="1400" dirty="0">
                          <a:latin typeface="+mn-lt"/>
                        </a:rPr>
                        <a:t>[[[[</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max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6"/>
                  </a:ext>
                </a:extLst>
              </a:tr>
              <a:tr h="250371">
                <a:tc>
                  <a:txBody>
                    <a:bodyPr/>
                    <a:lstStyle/>
                    <a:p>
                      <a:r>
                        <a:rPr lang="en-US" altLang="zh-CN" sz="1400" dirty="0">
                          <a:latin typeface="+mn-lt"/>
                        </a:rPr>
                        <a:t>7</a:t>
                      </a:r>
                      <a:endParaRPr lang="zh-CN" altLang="en-US" sz="1400" dirty="0">
                        <a:latin typeface="+mn-lt"/>
                      </a:endParaRPr>
                    </a:p>
                  </a:txBody>
                  <a:tcPr/>
                </a:tc>
                <a:tc>
                  <a:txBody>
                    <a:bodyPr/>
                    <a:lstStyle/>
                    <a:p>
                      <a:r>
                        <a:rPr lang="en-US" altLang="zh-CN" sz="1400" dirty="0">
                          <a:latin typeface="+mn-lt"/>
                        </a:rPr>
                        <a:t>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r>
                        <a:rPr lang="en-US" altLang="zh-CN" sz="1400" dirty="0">
                          <a:solidFill>
                            <a:schemeClr val="accent6">
                              <a:lumMod val="75000"/>
                            </a:schemeClr>
                          </a:solidFill>
                          <a:latin typeface="+mn-lt"/>
                        </a:rPr>
                        <a:t>length min - 1, char 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7"/>
                  </a:ext>
                </a:extLst>
              </a:tr>
              <a:tr h="250371">
                <a:tc>
                  <a:txBody>
                    <a:bodyPr/>
                    <a:lstStyle/>
                    <a:p>
                      <a:r>
                        <a:rPr lang="en-US" altLang="zh-CN" sz="1400" dirty="0">
                          <a:latin typeface="+mn-lt"/>
                        </a:rPr>
                        <a:t>8</a:t>
                      </a:r>
                      <a:endParaRPr lang="zh-CN" altLang="en-US" sz="1400" dirty="0">
                        <a:latin typeface="+mn-lt"/>
                      </a:endParaRPr>
                    </a:p>
                  </a:txBody>
                  <a:tcPr/>
                </a:tc>
                <a:tc>
                  <a:txBody>
                    <a:bodyPr/>
                    <a:lstStyle/>
                    <a:p>
                      <a:r>
                        <a:rPr lang="en-US" altLang="zh-CN" sz="1400" dirty="0">
                          <a:latin typeface="+mn-lt"/>
                        </a:rPr>
                        <a:t>GG</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min, char 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8"/>
                  </a:ext>
                </a:extLst>
              </a:tr>
              <a:tr h="250371">
                <a:tc>
                  <a:txBody>
                    <a:bodyPr/>
                    <a:lstStyle/>
                    <a:p>
                      <a:r>
                        <a:rPr lang="en-US" altLang="zh-CN" sz="1400" dirty="0">
                          <a:latin typeface="+mn-lt"/>
                        </a:rPr>
                        <a:t>9</a:t>
                      </a:r>
                      <a:endParaRPr lang="zh-CN" altLang="en-US" sz="1400" dirty="0">
                        <a:latin typeface="+mn-lt"/>
                      </a:endParaRPr>
                    </a:p>
                  </a:txBody>
                  <a:tcPr/>
                </a:tc>
                <a:tc>
                  <a:txBody>
                    <a:bodyPr/>
                    <a:lstStyle/>
                    <a:p>
                      <a:r>
                        <a:rPr lang="en-US" altLang="zh-CN" sz="1400" dirty="0">
                          <a:latin typeface="+mn-lt"/>
                        </a:rPr>
                        <a:t>GGG</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min + 1</a:t>
                      </a:r>
                      <a:r>
                        <a:rPr lang="en-US" altLang="zh-CN" sz="1400">
                          <a:solidFill>
                            <a:schemeClr val="accent6">
                              <a:lumMod val="75000"/>
                            </a:schemeClr>
                          </a:solidFill>
                          <a:latin typeface="+mn-lt"/>
                        </a:rPr>
                        <a:t>, char </a:t>
                      </a:r>
                      <a:r>
                        <a:rPr lang="en-US" altLang="zh-CN" sz="1400" dirty="0">
                          <a:solidFill>
                            <a:schemeClr val="accent6">
                              <a:lumMod val="75000"/>
                            </a:schemeClr>
                          </a:solidFill>
                          <a:latin typeface="+mn-lt"/>
                        </a:rPr>
                        <a:t>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9"/>
                  </a:ext>
                </a:extLst>
              </a:tr>
              <a:tr h="250371">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dirty="0">
                          <a:latin typeface="+mn-lt"/>
                        </a:rPr>
                        <a:t>FFFFFFFFF</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r>
                        <a:rPr lang="en-US" altLang="zh-CN" sz="1400" dirty="0">
                          <a:solidFill>
                            <a:schemeClr val="accent6">
                              <a:lumMod val="75000"/>
                            </a:schemeClr>
                          </a:solidFill>
                          <a:latin typeface="+mn-lt"/>
                        </a:rPr>
                        <a:t>length max - 1</a:t>
                      </a:r>
                      <a:r>
                        <a:rPr lang="en-US" altLang="zh-CN" sz="1400">
                          <a:solidFill>
                            <a:schemeClr val="accent6">
                              <a:lumMod val="75000"/>
                            </a:schemeClr>
                          </a:solidFill>
                          <a:latin typeface="+mn-lt"/>
                        </a:rPr>
                        <a:t>, char </a:t>
                      </a:r>
                      <a:r>
                        <a:rPr lang="en-US" altLang="zh-CN" sz="1400" dirty="0">
                          <a:solidFill>
                            <a:schemeClr val="accent6">
                              <a:lumMod val="75000"/>
                            </a:schemeClr>
                          </a:solidFill>
                          <a:latin typeface="+mn-lt"/>
                        </a:rPr>
                        <a:t>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10"/>
                  </a:ext>
                </a:extLst>
              </a:tr>
              <a:tr h="250371">
                <a:tc>
                  <a:txBody>
                    <a:bodyPr/>
                    <a:lstStyle/>
                    <a:p>
                      <a:r>
                        <a:rPr lang="en-US" altLang="zh-CN" sz="1400" dirty="0">
                          <a:latin typeface="+mn-lt"/>
                        </a:rPr>
                        <a:t>11</a:t>
                      </a:r>
                      <a:endParaRPr lang="zh-CN" altLang="en-US" sz="1400" dirty="0">
                        <a:latin typeface="+mn-lt"/>
                      </a:endParaRPr>
                    </a:p>
                  </a:txBody>
                  <a:tcPr/>
                </a:tc>
                <a:tc>
                  <a:txBody>
                    <a:bodyPr/>
                    <a:lstStyle/>
                    <a:p>
                      <a:r>
                        <a:rPr lang="en-US" altLang="zh-CN" sz="1400" dirty="0">
                          <a:latin typeface="+mn-lt"/>
                        </a:rPr>
                        <a:t>KKKKKKKKKK</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max </a:t>
                      </a:r>
                      <a:r>
                        <a:rPr lang="en-US" altLang="zh-CN" sz="1400">
                          <a:solidFill>
                            <a:schemeClr val="accent6">
                              <a:lumMod val="75000"/>
                            </a:schemeClr>
                          </a:solidFill>
                          <a:latin typeface="+mn-lt"/>
                        </a:rPr>
                        <a:t>, char </a:t>
                      </a:r>
                      <a:r>
                        <a:rPr lang="en-US" altLang="zh-CN" sz="1400" dirty="0">
                          <a:solidFill>
                            <a:schemeClr val="accent6">
                              <a:lumMod val="75000"/>
                            </a:schemeClr>
                          </a:solidFill>
                          <a:latin typeface="+mn-lt"/>
                        </a:rPr>
                        <a:t>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11"/>
                  </a:ext>
                </a:extLst>
              </a:tr>
              <a:tr h="250371">
                <a:tc>
                  <a:txBody>
                    <a:bodyPr/>
                    <a:lstStyle/>
                    <a:p>
                      <a:r>
                        <a:rPr lang="en-US" altLang="zh-CN" sz="1400" dirty="0">
                          <a:latin typeface="+mn-lt"/>
                        </a:rPr>
                        <a:t>12</a:t>
                      </a:r>
                      <a:endParaRPr lang="zh-CN" altLang="en-US" sz="1400" dirty="0">
                        <a:latin typeface="+mn-lt"/>
                      </a:endParaRPr>
                    </a:p>
                  </a:txBody>
                  <a:tcPr/>
                </a:tc>
                <a:tc>
                  <a:txBody>
                    <a:bodyPr/>
                    <a:lstStyle/>
                    <a:p>
                      <a:r>
                        <a:rPr lang="en-US" altLang="zh-CN" sz="1400" dirty="0">
                          <a:latin typeface="+mn-lt"/>
                        </a:rPr>
                        <a:t>LLLLLLLLLLL</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max + 1, char 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12"/>
                  </a:ext>
                </a:extLst>
              </a:tr>
              <a:tr h="250371">
                <a:tc>
                  <a:txBody>
                    <a:bodyPr/>
                    <a:lstStyle/>
                    <a:p>
                      <a:r>
                        <a:rPr lang="en-US" altLang="zh-CN" sz="1400" dirty="0">
                          <a:latin typeface="+mn-lt"/>
                        </a:rPr>
                        <a:t>13</a:t>
                      </a:r>
                      <a:endParaRPr lang="zh-CN" altLang="en-US" sz="1400" dirty="0">
                        <a:latin typeface="+mn-lt"/>
                      </a:endParaRPr>
                    </a:p>
                  </a:txBody>
                  <a:tcPr/>
                </a:tc>
                <a:tc>
                  <a:txBody>
                    <a:bodyPr/>
                    <a:lstStyle/>
                    <a:p>
                      <a:r>
                        <a:rPr lang="en-US" altLang="zh-CN" sz="1400" dirty="0">
                          <a:latin typeface="+mn-lt"/>
                        </a:rPr>
                        <a:t>ABCEFG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All </a:t>
                      </a:r>
                      <a:r>
                        <a:rPr lang="en-US" altLang="zh-CN" sz="1400" baseline="0" dirty="0">
                          <a:solidFill>
                            <a:srgbClr val="7030A0"/>
                          </a:solidFill>
                          <a:latin typeface="+mn-lt"/>
                        </a:rPr>
                        <a:t> nominal</a:t>
                      </a:r>
                      <a:endParaRPr lang="zh-CN" altLang="en-US" sz="1400" dirty="0">
                        <a:solidFill>
                          <a:srgbClr val="7030A0"/>
                        </a:solidFill>
                        <a:latin typeface="+mn-lt"/>
                      </a:endParaRPr>
                    </a:p>
                  </a:txBody>
                  <a:tcPr/>
                </a:tc>
                <a:extLst>
                  <a:ext uri="{0D108BD9-81ED-4DB2-BD59-A6C34878D82A}">
                    <a16:rowId xmlns:a16="http://schemas.microsoft.com/office/drawing/2014/main" val="10013"/>
                  </a:ext>
                </a:extLst>
              </a:tr>
            </a:tbl>
          </a:graphicData>
        </a:graphic>
      </p:graphicFrame>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2895600" y="12954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5867400" y="6858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324600" y="838201"/>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sp>
        <p:nvSpPr>
          <p:cNvPr id="10" name="Cloud Callout 9"/>
          <p:cNvSpPr/>
          <p:nvPr/>
        </p:nvSpPr>
        <p:spPr>
          <a:xfrm>
            <a:off x="8458200" y="4419600"/>
            <a:ext cx="2209800" cy="762000"/>
          </a:xfrm>
          <a:prstGeom prst="cloudCallout">
            <a:avLst>
              <a:gd name="adj1" fmla="val -86012"/>
              <a:gd name="adj2" fmla="val -64021"/>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9067800" y="4541236"/>
            <a:ext cx="1371600" cy="523220"/>
          </a:xfrm>
          <a:prstGeom prst="rect">
            <a:avLst/>
          </a:prstGeom>
          <a:noFill/>
        </p:spPr>
        <p:txBody>
          <a:bodyPr wrap="square" rtlCol="0">
            <a:spAutoFit/>
          </a:bodyPr>
          <a:lstStyle/>
          <a:p>
            <a:r>
              <a:rPr lang="en-US" sz="1400" dirty="0"/>
              <a:t>single fault </a:t>
            </a:r>
          </a:p>
          <a:p>
            <a:r>
              <a:rPr lang="en-US" sz="1400" dirty="0"/>
              <a:t>assumption</a:t>
            </a:r>
          </a:p>
        </p:txBody>
      </p:sp>
      <p:sp>
        <p:nvSpPr>
          <p:cNvPr id="13" name="Cloud Callout 12"/>
          <p:cNvSpPr/>
          <p:nvPr/>
        </p:nvSpPr>
        <p:spPr>
          <a:xfrm>
            <a:off x="1752600" y="4876800"/>
            <a:ext cx="1905000" cy="838200"/>
          </a:xfrm>
          <a:prstGeom prst="cloudCallout">
            <a:avLst>
              <a:gd name="adj1" fmla="val 10566"/>
              <a:gd name="adj2" fmla="val 79503"/>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209800" y="5105401"/>
            <a:ext cx="1143000" cy="523220"/>
          </a:xfrm>
          <a:prstGeom prst="rect">
            <a:avLst/>
          </a:prstGeom>
          <a:noFill/>
        </p:spPr>
        <p:txBody>
          <a:bodyPr wrap="square" rtlCol="0">
            <a:spAutoFit/>
          </a:bodyPr>
          <a:lstStyle/>
          <a:p>
            <a:r>
              <a:rPr lang="en-US" altLang="zh-CN" sz="1400" dirty="0"/>
              <a:t>6 *</a:t>
            </a:r>
            <a:r>
              <a:rPr lang="en-US" altLang="zh-CN" sz="1400" dirty="0">
                <a:solidFill>
                  <a:srgbClr val="FF0000"/>
                </a:solidFill>
              </a:rPr>
              <a:t> 2 </a:t>
            </a:r>
            <a:r>
              <a:rPr lang="en-US" altLang="zh-CN" sz="1400" dirty="0"/>
              <a:t>+ 1 = 13</a:t>
            </a:r>
            <a:endParaRPr lang="zh-CN" altLang="en-US" sz="1400" dirty="0"/>
          </a:p>
        </p:txBody>
      </p:sp>
      <p:sp>
        <p:nvSpPr>
          <p:cNvPr id="15" name="Footer Placeholder 14"/>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252900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5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amond(in)">
                                      <p:cBhvr>
                                        <p:cTn id="18" dur="2000"/>
                                        <p:tgtEl>
                                          <p:spTgt spid="11"/>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amond(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amond(in)">
                                      <p:cBhvr>
                                        <p:cTn id="26" dur="2000"/>
                                        <p:tgtEl>
                                          <p:spTgt spid="13"/>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amond(in)">
                                      <p:cBhvr>
                                        <p:cTn id="2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p:bldP spid="13" grpId="0" animBg="1"/>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lvl="0" algn="l"/>
            <a:r>
              <a:rPr lang="en-US" altLang="zh-CN" sz="3200" dirty="0">
                <a:effectLst>
                  <a:reflection blurRad="6350" stA="55000" endA="300" endPos="45500" dir="5400000" sy="-100000" algn="bl" rotWithShape="0"/>
                </a:effectLst>
              </a:rPr>
              <a:t>Dependency Between Parameters</a:t>
            </a:r>
          </a:p>
        </p:txBody>
      </p:sp>
      <p:sp>
        <p:nvSpPr>
          <p:cNvPr id="39" name="Rectangle 38"/>
          <p:cNvSpPr/>
          <p:nvPr/>
        </p:nvSpPr>
        <p:spPr>
          <a:xfrm>
            <a:off x="28194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Rectangle 39"/>
          <p:cNvSpPr/>
          <p:nvPr/>
        </p:nvSpPr>
        <p:spPr>
          <a:xfrm>
            <a:off x="41910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Rectangle 40"/>
          <p:cNvSpPr/>
          <p:nvPr/>
        </p:nvSpPr>
        <p:spPr>
          <a:xfrm>
            <a:off x="56388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2971800" y="2514600"/>
            <a:ext cx="685800" cy="523220"/>
          </a:xfrm>
          <a:prstGeom prst="rect">
            <a:avLst/>
          </a:prstGeom>
          <a:noFill/>
        </p:spPr>
        <p:txBody>
          <a:bodyPr wrap="square" rtlCol="0">
            <a:spAutoFit/>
          </a:bodyPr>
          <a:lstStyle/>
          <a:p>
            <a:r>
              <a:rPr lang="en-US" altLang="zh-CN" sz="1400" dirty="0"/>
              <a:t>Month</a:t>
            </a:r>
            <a:endParaRPr lang="zh-CN" altLang="en-US" sz="1400" dirty="0"/>
          </a:p>
        </p:txBody>
      </p:sp>
      <p:sp>
        <p:nvSpPr>
          <p:cNvPr id="44" name="TextBox 43"/>
          <p:cNvSpPr txBox="1"/>
          <p:nvPr/>
        </p:nvSpPr>
        <p:spPr>
          <a:xfrm>
            <a:off x="4572000" y="2514600"/>
            <a:ext cx="685800" cy="304800"/>
          </a:xfrm>
          <a:prstGeom prst="rect">
            <a:avLst/>
          </a:prstGeom>
          <a:noFill/>
        </p:spPr>
        <p:txBody>
          <a:bodyPr wrap="square" rtlCol="0">
            <a:spAutoFit/>
          </a:bodyPr>
          <a:lstStyle/>
          <a:p>
            <a:r>
              <a:rPr lang="en-US" altLang="zh-CN" sz="1400" dirty="0"/>
              <a:t>Day</a:t>
            </a:r>
            <a:endParaRPr lang="zh-CN" altLang="en-US" sz="1400" dirty="0"/>
          </a:p>
        </p:txBody>
      </p:sp>
      <p:sp>
        <p:nvSpPr>
          <p:cNvPr id="45" name="TextBox 44"/>
          <p:cNvSpPr txBox="1"/>
          <p:nvPr/>
        </p:nvSpPr>
        <p:spPr>
          <a:xfrm>
            <a:off x="5867400" y="2514600"/>
            <a:ext cx="685800" cy="304800"/>
          </a:xfrm>
          <a:prstGeom prst="rect">
            <a:avLst/>
          </a:prstGeom>
          <a:noFill/>
        </p:spPr>
        <p:txBody>
          <a:bodyPr wrap="square" rtlCol="0">
            <a:spAutoFit/>
          </a:bodyPr>
          <a:lstStyle/>
          <a:p>
            <a:r>
              <a:rPr lang="en-US" altLang="zh-CN" sz="1400" dirty="0"/>
              <a:t>Year</a:t>
            </a:r>
            <a:endParaRPr lang="zh-CN" altLang="en-US" sz="1400" dirty="0"/>
          </a:p>
        </p:txBody>
      </p:sp>
      <p:sp>
        <p:nvSpPr>
          <p:cNvPr id="46" name="Rounded Rectangle 45"/>
          <p:cNvSpPr/>
          <p:nvPr/>
        </p:nvSpPr>
        <p:spPr>
          <a:xfrm>
            <a:off x="7543800" y="2895600"/>
            <a:ext cx="1143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a:t>Next Date</a:t>
            </a:r>
            <a:endParaRPr lang="zh-CN" altLang="en-US" sz="1400" dirty="0"/>
          </a:p>
        </p:txBody>
      </p:sp>
      <p:sp>
        <p:nvSpPr>
          <p:cNvPr id="47" name="Cloud Callout 46"/>
          <p:cNvSpPr/>
          <p:nvPr/>
        </p:nvSpPr>
        <p:spPr>
          <a:xfrm>
            <a:off x="5257800" y="1143000"/>
            <a:ext cx="2438400" cy="1219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715000" y="1246497"/>
            <a:ext cx="2743200" cy="954107"/>
          </a:xfrm>
          <a:prstGeom prst="rect">
            <a:avLst/>
          </a:prstGeom>
          <a:noFill/>
        </p:spPr>
        <p:txBody>
          <a:bodyPr wrap="square" rtlCol="0">
            <a:spAutoFit/>
          </a:bodyPr>
          <a:lstStyle/>
          <a:p>
            <a:r>
              <a:rPr lang="en-US" altLang="zh-CN" sz="1400" dirty="0"/>
              <a:t>Obvious Conditions:</a:t>
            </a:r>
          </a:p>
          <a:p>
            <a:r>
              <a:rPr lang="en-US" altLang="zh-CN" sz="1400" dirty="0"/>
              <a:t>1 ≤ Day ≤ 31.</a:t>
            </a:r>
          </a:p>
          <a:p>
            <a:r>
              <a:rPr lang="en-US" altLang="zh-CN" sz="1400" dirty="0"/>
              <a:t>1 ≤ month ≤ 12.</a:t>
            </a:r>
          </a:p>
          <a:p>
            <a:r>
              <a:rPr lang="en-US" altLang="zh-CN" sz="1400" dirty="0"/>
              <a:t>1582 ≤ Year ≤ 3000</a:t>
            </a:r>
            <a:endParaRPr lang="zh-CN" altLang="en-US" sz="1400" dirty="0"/>
          </a:p>
        </p:txBody>
      </p:sp>
      <p:sp>
        <p:nvSpPr>
          <p:cNvPr id="49" name="TextBox 48"/>
          <p:cNvSpPr txBox="1"/>
          <p:nvPr/>
        </p:nvSpPr>
        <p:spPr>
          <a:xfrm>
            <a:off x="2590800" y="3810000"/>
            <a:ext cx="7162800" cy="1077218"/>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rPr>
              <a:t>There are more complicated issues to consider due to the dependencies between parameters. For example there is never a day of 31, Feb (tester’s intuition and common sense shows that we require more emphasis towards the end of February)</a:t>
            </a:r>
          </a:p>
        </p:txBody>
      </p:sp>
      <p:sp>
        <p:nvSpPr>
          <p:cNvPr id="50" name="TextBox 49"/>
          <p:cNvSpPr txBox="1"/>
          <p:nvPr/>
        </p:nvSpPr>
        <p:spPr>
          <a:xfrm>
            <a:off x="2819400" y="5410201"/>
            <a:ext cx="6629400" cy="584775"/>
          </a:xfrm>
          <a:prstGeom prst="rect">
            <a:avLst/>
          </a:prstGeom>
          <a:solidFill>
            <a:schemeClr val="accent2">
              <a:lumMod val="20000"/>
              <a:lumOff val="80000"/>
            </a:schemeClr>
          </a:solidFill>
          <a:ln>
            <a:solidFill>
              <a:schemeClr val="accent2"/>
            </a:solidFill>
            <a:prstDash val="sysDot"/>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600" dirty="0"/>
              <a:t>Many boundary values that have been hidden due to the dependencies between parameters</a:t>
            </a:r>
            <a:endParaRPr lang="zh-CN" altLang="en-US" sz="1600" dirty="0"/>
          </a:p>
        </p:txBody>
      </p:sp>
      <p:sp>
        <p:nvSpPr>
          <p:cNvPr id="15" name="Footer Placeholder 14"/>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22029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amond(in)">
                                      <p:cBhvr>
                                        <p:cTn id="7" dur="2000"/>
                                        <p:tgtEl>
                                          <p:spTgt spid="4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amond(in)">
                                      <p:cBhvr>
                                        <p:cTn id="10" dur="20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amond(in)">
                                      <p:cBhvr>
                                        <p:cTn id="15" dur="20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diamond(in)">
                                      <p:cBhvr>
                                        <p:cTn id="20"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49" grpId="0" animBg="1"/>
      <p:bldP spid="5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sp>
        <p:nvSpPr>
          <p:cNvPr id="21" name="Rectangle 20"/>
          <p:cNvSpPr/>
          <p:nvPr/>
        </p:nvSpPr>
        <p:spPr>
          <a:xfrm>
            <a:off x="28194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Rectangle 21"/>
          <p:cNvSpPr/>
          <p:nvPr/>
        </p:nvSpPr>
        <p:spPr>
          <a:xfrm>
            <a:off x="41910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Rectangle 22"/>
          <p:cNvSpPr/>
          <p:nvPr/>
        </p:nvSpPr>
        <p:spPr>
          <a:xfrm>
            <a:off x="56388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TextBox 23"/>
          <p:cNvSpPr txBox="1"/>
          <p:nvPr/>
        </p:nvSpPr>
        <p:spPr>
          <a:xfrm>
            <a:off x="2971800" y="2286000"/>
            <a:ext cx="685800" cy="523220"/>
          </a:xfrm>
          <a:prstGeom prst="rect">
            <a:avLst/>
          </a:prstGeom>
          <a:noFill/>
        </p:spPr>
        <p:txBody>
          <a:bodyPr wrap="square" rtlCol="0">
            <a:spAutoFit/>
          </a:bodyPr>
          <a:lstStyle/>
          <a:p>
            <a:r>
              <a:rPr lang="en-US" altLang="zh-CN" sz="1400" dirty="0"/>
              <a:t>Month</a:t>
            </a:r>
            <a:endParaRPr lang="zh-CN" altLang="en-US" sz="1400" dirty="0"/>
          </a:p>
        </p:txBody>
      </p:sp>
      <p:sp>
        <p:nvSpPr>
          <p:cNvPr id="25" name="TextBox 24"/>
          <p:cNvSpPr txBox="1"/>
          <p:nvPr/>
        </p:nvSpPr>
        <p:spPr>
          <a:xfrm>
            <a:off x="4495800" y="2286000"/>
            <a:ext cx="685800" cy="304800"/>
          </a:xfrm>
          <a:prstGeom prst="rect">
            <a:avLst/>
          </a:prstGeom>
          <a:noFill/>
        </p:spPr>
        <p:txBody>
          <a:bodyPr wrap="square" rtlCol="0">
            <a:spAutoFit/>
          </a:bodyPr>
          <a:lstStyle/>
          <a:p>
            <a:r>
              <a:rPr lang="en-US" altLang="zh-CN" sz="1400" dirty="0"/>
              <a:t>Day</a:t>
            </a:r>
            <a:endParaRPr lang="zh-CN" altLang="en-US" sz="1400" dirty="0"/>
          </a:p>
        </p:txBody>
      </p:sp>
      <p:sp>
        <p:nvSpPr>
          <p:cNvPr id="26" name="TextBox 25"/>
          <p:cNvSpPr txBox="1"/>
          <p:nvPr/>
        </p:nvSpPr>
        <p:spPr>
          <a:xfrm>
            <a:off x="5867400" y="2286000"/>
            <a:ext cx="685800" cy="304800"/>
          </a:xfrm>
          <a:prstGeom prst="rect">
            <a:avLst/>
          </a:prstGeom>
          <a:noFill/>
        </p:spPr>
        <p:txBody>
          <a:bodyPr wrap="square" rtlCol="0">
            <a:spAutoFit/>
          </a:bodyPr>
          <a:lstStyle/>
          <a:p>
            <a:r>
              <a:rPr lang="en-US" altLang="zh-CN" sz="1400" dirty="0"/>
              <a:t>Year</a:t>
            </a:r>
            <a:endParaRPr lang="zh-CN" altLang="en-US" sz="1400" dirty="0"/>
          </a:p>
        </p:txBody>
      </p:sp>
      <p:sp>
        <p:nvSpPr>
          <p:cNvPr id="27" name="Rounded Rectangle 26"/>
          <p:cNvSpPr/>
          <p:nvPr/>
        </p:nvSpPr>
        <p:spPr>
          <a:xfrm>
            <a:off x="7543800" y="2667000"/>
            <a:ext cx="1143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a:t>Next Date</a:t>
            </a:r>
            <a:endParaRPr lang="zh-CN" altLang="en-US" sz="1400" dirty="0"/>
          </a:p>
        </p:txBody>
      </p:sp>
      <p:graphicFrame>
        <p:nvGraphicFramePr>
          <p:cNvPr id="29" name="Table 28"/>
          <p:cNvGraphicFramePr>
            <a:graphicFrameLocks noGrp="1"/>
          </p:cNvGraphicFramePr>
          <p:nvPr/>
        </p:nvGraphicFramePr>
        <p:xfrm>
          <a:off x="2895600" y="3378200"/>
          <a:ext cx="5867400" cy="2565400"/>
        </p:xfrm>
        <a:graphic>
          <a:graphicData uri="http://schemas.openxmlformats.org/drawingml/2006/table">
            <a:tbl>
              <a:tblPr firstRow="1" bandRow="1">
                <a:tableStyleId>{BC89EF96-8CEA-46FF-86C4-4CE0E7609802}</a:tableStyleId>
              </a:tblPr>
              <a:tblGrid>
                <a:gridCol w="1207704">
                  <a:extLst>
                    <a:ext uri="{9D8B030D-6E8A-4147-A177-3AD203B41FA5}">
                      <a16:colId xmlns:a16="http://schemas.microsoft.com/office/drawing/2014/main" val="20000"/>
                    </a:ext>
                  </a:extLst>
                </a:gridCol>
                <a:gridCol w="4659696">
                  <a:extLst>
                    <a:ext uri="{9D8B030D-6E8A-4147-A177-3AD203B41FA5}">
                      <a16:colId xmlns:a16="http://schemas.microsoft.com/office/drawing/2014/main" val="20001"/>
                    </a:ext>
                  </a:extLst>
                </a:gridCol>
              </a:tblGrid>
              <a:tr h="370840">
                <a:tc>
                  <a:txBody>
                    <a:bodyPr/>
                    <a:lstStyle/>
                    <a:p>
                      <a:r>
                        <a:rPr lang="en-US" altLang="zh-CN" sz="1400" dirty="0"/>
                        <a:t>Fields</a:t>
                      </a:r>
                      <a:endParaRPr lang="zh-CN" altLang="en-US" sz="1400" dirty="0"/>
                    </a:p>
                  </a:txBody>
                  <a:tcPr/>
                </a:tc>
                <a:tc>
                  <a:txBody>
                    <a:bodyPr/>
                    <a:lstStyle/>
                    <a:p>
                      <a:r>
                        <a:rPr lang="en-US" altLang="zh-CN" sz="1400" dirty="0"/>
                        <a:t>Valid 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noProof="0" dirty="0"/>
                        <a:t>Day</a:t>
                      </a:r>
                      <a:endParaRPr lang="zh-CN" altLang="en-US" sz="1400" dirty="0"/>
                    </a:p>
                  </a:txBody>
                  <a:tcPr/>
                </a:tc>
                <a:tc>
                  <a:txBody>
                    <a:bodyPr/>
                    <a:lstStyle/>
                    <a:p>
                      <a:r>
                        <a:rPr lang="en-US" altLang="zh-CN" sz="1400" noProof="0" dirty="0"/>
                        <a:t>1 through 28</a:t>
                      </a:r>
                    </a:p>
                    <a:p>
                      <a:r>
                        <a:rPr lang="en-US" altLang="zh-CN" sz="1400" dirty="0"/>
                        <a:t>29</a:t>
                      </a:r>
                    </a:p>
                    <a:p>
                      <a:r>
                        <a:rPr lang="en-US" altLang="zh-CN" sz="1400" dirty="0"/>
                        <a:t>30</a:t>
                      </a:r>
                    </a:p>
                    <a:p>
                      <a:r>
                        <a:rPr lang="en-US" altLang="zh-CN" sz="1400" dirty="0"/>
                        <a:t>31</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dirty="0"/>
                        <a:t>Month</a:t>
                      </a:r>
                      <a:endParaRPr lang="zh-CN" altLang="en-US" sz="1400" dirty="0"/>
                    </a:p>
                  </a:txBody>
                  <a:tcPr/>
                </a:tc>
                <a:tc>
                  <a:txBody>
                    <a:bodyPr/>
                    <a:lstStyle/>
                    <a:p>
                      <a:r>
                        <a:rPr lang="en-US" altLang="zh-CN" sz="1400" noProof="0" dirty="0"/>
                        <a:t>those that have 31 days or {1,3,5,7,8,10,12}</a:t>
                      </a:r>
                    </a:p>
                    <a:p>
                      <a:r>
                        <a:rPr lang="en-US" altLang="zh-CN" sz="1400" noProof="0" dirty="0"/>
                        <a:t>those that have 30 days or {4,6,9,11}</a:t>
                      </a:r>
                    </a:p>
                    <a:p>
                      <a:r>
                        <a:rPr lang="en-US" altLang="zh-CN" sz="1400" noProof="0" dirty="0"/>
                        <a:t>that has less than 30 days or {2}</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dirty="0"/>
                        <a:t>Year</a:t>
                      </a:r>
                      <a:endParaRPr lang="zh-CN" altLang="en-US" sz="1400" dirty="0"/>
                    </a:p>
                  </a:txBody>
                  <a:tcPr/>
                </a:tc>
                <a:tc>
                  <a:txBody>
                    <a:bodyPr/>
                    <a:lstStyle/>
                    <a:p>
                      <a:r>
                        <a:rPr lang="en-US" altLang="zh-CN" sz="1400" noProof="0" dirty="0"/>
                        <a:t>leap years between 1582 and 3000</a:t>
                      </a:r>
                    </a:p>
                    <a:p>
                      <a:r>
                        <a:rPr lang="en-US" altLang="zh-CN" sz="1400" noProof="0" dirty="0"/>
                        <a:t>non-leap years between 1582 and 3000</a:t>
                      </a:r>
                      <a:endParaRPr lang="zh-CN" altLang="en-US" sz="1400" dirty="0"/>
                    </a:p>
                  </a:txBody>
                  <a:tcPr/>
                </a:tc>
                <a:extLst>
                  <a:ext uri="{0D108BD9-81ED-4DB2-BD59-A6C34878D82A}">
                    <a16:rowId xmlns:a16="http://schemas.microsoft.com/office/drawing/2014/main" val="10003"/>
                  </a:ext>
                </a:extLst>
              </a:tr>
            </a:tbl>
          </a:graphicData>
        </a:graphic>
      </p:graphicFrame>
      <p:sp>
        <p:nvSpPr>
          <p:cNvPr id="30" name="Cloud Callout 29"/>
          <p:cNvSpPr/>
          <p:nvPr/>
        </p:nvSpPr>
        <p:spPr>
          <a:xfrm>
            <a:off x="5410200" y="990600"/>
            <a:ext cx="2438400" cy="1219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5867400" y="1094097"/>
            <a:ext cx="2743200" cy="954107"/>
          </a:xfrm>
          <a:prstGeom prst="rect">
            <a:avLst/>
          </a:prstGeom>
          <a:noFill/>
        </p:spPr>
        <p:txBody>
          <a:bodyPr wrap="square" rtlCol="0">
            <a:spAutoFit/>
          </a:bodyPr>
          <a:lstStyle/>
          <a:p>
            <a:r>
              <a:rPr lang="en-US" altLang="zh-CN" sz="1400" dirty="0"/>
              <a:t>Obvious Conditions:</a:t>
            </a:r>
          </a:p>
          <a:p>
            <a:r>
              <a:rPr lang="en-US" altLang="zh-CN" sz="1400" dirty="0"/>
              <a:t>1 ≤ Day ≤ 31.</a:t>
            </a:r>
          </a:p>
          <a:p>
            <a:r>
              <a:rPr lang="en-US" altLang="zh-CN" sz="1400" dirty="0"/>
              <a:t>1 ≤ month ≤ 12.</a:t>
            </a:r>
          </a:p>
          <a:p>
            <a:r>
              <a:rPr lang="en-US" altLang="zh-CN" sz="1400" dirty="0"/>
              <a:t>1582 ≤ Year ≤ 3000</a:t>
            </a:r>
            <a:endParaRPr lang="zh-CN" altLang="en-US" sz="1400" dirty="0"/>
          </a:p>
        </p:txBody>
      </p:sp>
      <p:sp>
        <p:nvSpPr>
          <p:cNvPr id="32" name="Cloud Callout 31"/>
          <p:cNvSpPr/>
          <p:nvPr/>
        </p:nvSpPr>
        <p:spPr>
          <a:xfrm>
            <a:off x="7315200" y="3505200"/>
            <a:ext cx="3276600" cy="1138032"/>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772400" y="3680936"/>
            <a:ext cx="2743200" cy="738664"/>
          </a:xfrm>
          <a:prstGeom prst="rect">
            <a:avLst/>
          </a:prstGeom>
          <a:noFill/>
        </p:spPr>
        <p:txBody>
          <a:bodyPr wrap="square" rtlCol="0">
            <a:spAutoFit/>
          </a:bodyPr>
          <a:lstStyle/>
          <a:p>
            <a:r>
              <a:rPr lang="en-US" altLang="zh-CN" sz="1400" dirty="0"/>
              <a:t>Equivalence class subsets are valuable in helping identify potential boundary conditions</a:t>
            </a:r>
            <a:endParaRPr lang="zh-CN" altLang="en-US" sz="1400" dirty="0"/>
          </a:p>
        </p:txBody>
      </p:sp>
      <p:sp>
        <p:nvSpPr>
          <p:cNvPr id="16" name="Footer Placeholder 15"/>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2614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amond(in)">
                                      <p:cBhvr>
                                        <p:cTn id="12" dur="500"/>
                                        <p:tgtEl>
                                          <p:spTgt spid="3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amond(in)">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pSp>
        <p:nvGrpSpPr>
          <p:cNvPr id="15" name="Group 14"/>
          <p:cNvGrpSpPr/>
          <p:nvPr/>
        </p:nvGrpSpPr>
        <p:grpSpPr>
          <a:xfrm>
            <a:off x="3508520" y="4357049"/>
            <a:ext cx="1161288" cy="657373"/>
            <a:chOff x="914814" y="1514326"/>
            <a:chExt cx="1162347" cy="1162347"/>
          </a:xfrm>
          <a:scene3d>
            <a:camera prst="orthographicFront">
              <a:rot lat="0" lon="0" rev="0"/>
            </a:camera>
            <a:lightRig rig="contrasting" dir="t">
              <a:rot lat="0" lon="0" rev="1200000"/>
            </a:lightRig>
          </a:scene3d>
        </p:grpSpPr>
        <p:sp>
          <p:nvSpPr>
            <p:cNvPr id="16"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17"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sz="1400" dirty="0"/>
                <a:t>1-28</a:t>
              </a:r>
              <a:endParaRPr lang="zh-CN" altLang="en-US" sz="1400" dirty="0"/>
            </a:p>
          </p:txBody>
        </p:sp>
      </p:grpSp>
      <p:grpSp>
        <p:nvGrpSpPr>
          <p:cNvPr id="28" name="Group 27"/>
          <p:cNvGrpSpPr/>
          <p:nvPr/>
        </p:nvGrpSpPr>
        <p:grpSpPr>
          <a:xfrm>
            <a:off x="3508521" y="5791200"/>
            <a:ext cx="1162347" cy="381000"/>
            <a:chOff x="2428726" y="414"/>
            <a:chExt cx="1162347" cy="1162347"/>
          </a:xfrm>
          <a:scene3d>
            <a:camera prst="orthographicFront">
              <a:rot lat="0" lon="0" rev="0"/>
            </a:camera>
            <a:lightRig rig="contrasting" dir="t">
              <a:rot lat="0" lon="0" rev="1200000"/>
            </a:lightRig>
          </a:scene3d>
        </p:grpSpPr>
        <p:sp>
          <p:nvSpPr>
            <p:cNvPr id="34" name="Oval 33"/>
            <p:cNvSpPr/>
            <p:nvPr/>
          </p:nvSpPr>
          <p:spPr>
            <a:xfrm>
              <a:off x="2428726" y="414"/>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35"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sz="1400" dirty="0">
                  <a:ea typeface="宋体" pitchFamily="2" charset="-122"/>
                </a:rPr>
                <a:t>31</a:t>
              </a:r>
              <a:endParaRPr lang="zh-CN" altLang="en-US" sz="1400" dirty="0"/>
            </a:p>
          </p:txBody>
        </p:sp>
      </p:grpSp>
      <p:grpSp>
        <p:nvGrpSpPr>
          <p:cNvPr id="36" name="Group 35"/>
          <p:cNvGrpSpPr/>
          <p:nvPr/>
        </p:nvGrpSpPr>
        <p:grpSpPr>
          <a:xfrm>
            <a:off x="3510782" y="5410200"/>
            <a:ext cx="1162347" cy="381000"/>
            <a:chOff x="3942637" y="1514326"/>
            <a:chExt cx="1162347" cy="1162347"/>
          </a:xfrm>
          <a:scene3d>
            <a:camera prst="orthographicFront">
              <a:rot lat="0" lon="0" rev="0"/>
            </a:camera>
            <a:lightRig rig="contrasting" dir="t">
              <a:rot lat="0" lon="0" rev="1200000"/>
            </a:lightRig>
          </a:scene3d>
        </p:grpSpPr>
        <p:sp>
          <p:nvSpPr>
            <p:cNvPr id="37" name="Oval 36"/>
            <p:cNvSpPr/>
            <p:nvPr/>
          </p:nvSpPr>
          <p:spPr>
            <a:xfrm>
              <a:off x="3942637"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38"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sz="1400" dirty="0"/>
                <a:t>30</a:t>
              </a:r>
              <a:endParaRPr lang="zh-CN" altLang="en-US" sz="1400" dirty="0"/>
            </a:p>
          </p:txBody>
        </p:sp>
      </p:grpSp>
      <p:grpSp>
        <p:nvGrpSpPr>
          <p:cNvPr id="42" name="Group 41"/>
          <p:cNvGrpSpPr/>
          <p:nvPr/>
        </p:nvGrpSpPr>
        <p:grpSpPr>
          <a:xfrm>
            <a:off x="5468112" y="4482152"/>
            <a:ext cx="1161288" cy="457201"/>
            <a:chOff x="914814" y="1514326"/>
            <a:chExt cx="1162347" cy="1162347"/>
          </a:xfrm>
          <a:scene3d>
            <a:camera prst="orthographicFront">
              <a:rot lat="0" lon="0" rev="0"/>
            </a:camera>
            <a:lightRig rig="contrasting" dir="t">
              <a:rot lat="0" lon="0" rev="1200000"/>
            </a:lightRig>
          </a:scene3d>
        </p:grpSpPr>
        <p:sp>
          <p:nvSpPr>
            <p:cNvPr id="43"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44"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sz="1400" dirty="0"/>
                <a:t>2</a:t>
              </a:r>
              <a:endParaRPr lang="zh-CN" altLang="en-US" sz="1400" dirty="0"/>
            </a:p>
          </p:txBody>
        </p:sp>
      </p:grpSp>
      <p:grpSp>
        <p:nvGrpSpPr>
          <p:cNvPr id="45" name="Group 44"/>
          <p:cNvGrpSpPr/>
          <p:nvPr/>
        </p:nvGrpSpPr>
        <p:grpSpPr>
          <a:xfrm>
            <a:off x="5468113" y="5562601"/>
            <a:ext cx="1162347" cy="638027"/>
            <a:chOff x="2428726" y="414"/>
            <a:chExt cx="1162347" cy="1162347"/>
          </a:xfrm>
          <a:scene3d>
            <a:camera prst="orthographicFront">
              <a:rot lat="0" lon="0" rev="0"/>
            </a:camera>
            <a:lightRig rig="contrasting" dir="t">
              <a:rot lat="0" lon="0" rev="1200000"/>
            </a:lightRig>
          </a:scene3d>
        </p:grpSpPr>
        <p:sp>
          <p:nvSpPr>
            <p:cNvPr id="46" name="Oval 33"/>
            <p:cNvSpPr/>
            <p:nvPr/>
          </p:nvSpPr>
          <p:spPr>
            <a:xfrm>
              <a:off x="2428726" y="414"/>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47"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sz="1400" dirty="0">
                  <a:ea typeface="宋体" pitchFamily="2" charset="-122"/>
                </a:rPr>
                <a:t>1,3,5,7,8,10,12</a:t>
              </a:r>
              <a:endParaRPr lang="zh-CN" altLang="en-US" sz="1400" dirty="0"/>
            </a:p>
          </p:txBody>
        </p:sp>
      </p:grpSp>
      <p:grpSp>
        <p:nvGrpSpPr>
          <p:cNvPr id="48" name="Group 47"/>
          <p:cNvGrpSpPr/>
          <p:nvPr/>
        </p:nvGrpSpPr>
        <p:grpSpPr>
          <a:xfrm>
            <a:off x="5470374" y="4910925"/>
            <a:ext cx="1162347" cy="640080"/>
            <a:chOff x="3942637" y="1514326"/>
            <a:chExt cx="1162347" cy="1162347"/>
          </a:xfrm>
          <a:scene3d>
            <a:camera prst="orthographicFront">
              <a:rot lat="0" lon="0" rev="0"/>
            </a:camera>
            <a:lightRig rig="contrasting" dir="t">
              <a:rot lat="0" lon="0" rev="1200000"/>
            </a:lightRig>
          </a:scene3d>
        </p:grpSpPr>
        <p:sp>
          <p:nvSpPr>
            <p:cNvPr id="49" name="Oval 36"/>
            <p:cNvSpPr/>
            <p:nvPr/>
          </p:nvSpPr>
          <p:spPr>
            <a:xfrm>
              <a:off x="3942637"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50"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sz="1400" dirty="0"/>
                <a:t>4, 6, 9, 11</a:t>
              </a:r>
              <a:endParaRPr lang="zh-CN" altLang="en-US" sz="1400" dirty="0"/>
            </a:p>
          </p:txBody>
        </p:sp>
      </p:grpSp>
      <p:grpSp>
        <p:nvGrpSpPr>
          <p:cNvPr id="54" name="Group 53"/>
          <p:cNvGrpSpPr/>
          <p:nvPr/>
        </p:nvGrpSpPr>
        <p:grpSpPr>
          <a:xfrm>
            <a:off x="7220712" y="4634552"/>
            <a:ext cx="1161288" cy="457201"/>
            <a:chOff x="914814" y="1514326"/>
            <a:chExt cx="1162347" cy="1162347"/>
          </a:xfrm>
          <a:scene3d>
            <a:camera prst="orthographicFront">
              <a:rot lat="0" lon="0" rev="0"/>
            </a:camera>
            <a:lightRig rig="contrasting" dir="t">
              <a:rot lat="0" lon="0" rev="1200000"/>
            </a:lightRig>
          </a:scene3d>
        </p:grpSpPr>
        <p:sp>
          <p:nvSpPr>
            <p:cNvPr id="55"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56"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sz="1400" dirty="0"/>
                <a:t>Leap</a:t>
              </a:r>
              <a:endParaRPr lang="zh-CN" altLang="en-US" sz="1400" dirty="0"/>
            </a:p>
          </p:txBody>
        </p:sp>
      </p:grpSp>
      <p:grpSp>
        <p:nvGrpSpPr>
          <p:cNvPr id="63" name="Group 62"/>
          <p:cNvGrpSpPr/>
          <p:nvPr/>
        </p:nvGrpSpPr>
        <p:grpSpPr>
          <a:xfrm>
            <a:off x="7215024" y="5091753"/>
            <a:ext cx="1161288" cy="457201"/>
            <a:chOff x="914814" y="1514326"/>
            <a:chExt cx="1162347" cy="1162347"/>
          </a:xfrm>
          <a:scene3d>
            <a:camera prst="orthographicFront">
              <a:rot lat="0" lon="0" rev="0"/>
            </a:camera>
            <a:lightRig rig="contrasting" dir="t">
              <a:rot lat="0" lon="0" rev="1200000"/>
            </a:lightRig>
          </a:scene3d>
        </p:grpSpPr>
        <p:sp>
          <p:nvSpPr>
            <p:cNvPr id="64"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65"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sz="1400" dirty="0"/>
                <a:t>Non-Leap</a:t>
              </a:r>
              <a:endParaRPr lang="zh-CN" altLang="en-US" sz="1400" dirty="0"/>
            </a:p>
          </p:txBody>
        </p:sp>
      </p:grpSp>
      <p:grpSp>
        <p:nvGrpSpPr>
          <p:cNvPr id="66" name="Group 65"/>
          <p:cNvGrpSpPr/>
          <p:nvPr/>
        </p:nvGrpSpPr>
        <p:grpSpPr>
          <a:xfrm>
            <a:off x="3508520" y="5014422"/>
            <a:ext cx="1161288" cy="428773"/>
            <a:chOff x="914814" y="1514326"/>
            <a:chExt cx="1162347" cy="1162347"/>
          </a:xfrm>
          <a:scene3d>
            <a:camera prst="orthographicFront">
              <a:rot lat="0" lon="0" rev="0"/>
            </a:camera>
            <a:lightRig rig="contrasting" dir="t">
              <a:rot lat="0" lon="0" rev="1200000"/>
            </a:lightRig>
          </a:scene3d>
        </p:grpSpPr>
        <p:sp>
          <p:nvSpPr>
            <p:cNvPr id="67"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68"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US" altLang="zh-CN" sz="1400" dirty="0"/>
                <a:t>29</a:t>
              </a:r>
              <a:endParaRPr lang="zh-CN" altLang="en-US" sz="1400" dirty="0"/>
            </a:p>
          </p:txBody>
        </p:sp>
      </p:grpSp>
      <p:graphicFrame>
        <p:nvGraphicFramePr>
          <p:cNvPr id="69" name="Table 68"/>
          <p:cNvGraphicFramePr>
            <a:graphicFrameLocks noGrp="1"/>
          </p:cNvGraphicFramePr>
          <p:nvPr/>
        </p:nvGraphicFramePr>
        <p:xfrm>
          <a:off x="2895600" y="1371600"/>
          <a:ext cx="5867400" cy="2565400"/>
        </p:xfrm>
        <a:graphic>
          <a:graphicData uri="http://schemas.openxmlformats.org/drawingml/2006/table">
            <a:tbl>
              <a:tblPr firstRow="1" bandRow="1">
                <a:tableStyleId>{BC89EF96-8CEA-46FF-86C4-4CE0E7609802}</a:tableStyleId>
              </a:tblPr>
              <a:tblGrid>
                <a:gridCol w="1207704">
                  <a:extLst>
                    <a:ext uri="{9D8B030D-6E8A-4147-A177-3AD203B41FA5}">
                      <a16:colId xmlns:a16="http://schemas.microsoft.com/office/drawing/2014/main" val="20000"/>
                    </a:ext>
                  </a:extLst>
                </a:gridCol>
                <a:gridCol w="4659696">
                  <a:extLst>
                    <a:ext uri="{9D8B030D-6E8A-4147-A177-3AD203B41FA5}">
                      <a16:colId xmlns:a16="http://schemas.microsoft.com/office/drawing/2014/main" val="20001"/>
                    </a:ext>
                  </a:extLst>
                </a:gridCol>
              </a:tblGrid>
              <a:tr h="370840">
                <a:tc>
                  <a:txBody>
                    <a:bodyPr/>
                    <a:lstStyle/>
                    <a:p>
                      <a:r>
                        <a:rPr lang="en-US" altLang="zh-CN" sz="1400" dirty="0"/>
                        <a:t>Fields</a:t>
                      </a:r>
                      <a:endParaRPr lang="zh-CN" altLang="en-US" sz="1400" dirty="0"/>
                    </a:p>
                  </a:txBody>
                  <a:tcPr/>
                </a:tc>
                <a:tc>
                  <a:txBody>
                    <a:bodyPr/>
                    <a:lstStyle/>
                    <a:p>
                      <a:r>
                        <a:rPr lang="en-US" altLang="zh-CN" sz="1400" dirty="0"/>
                        <a:t>Valid 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noProof="0" dirty="0"/>
                        <a:t>Day</a:t>
                      </a:r>
                      <a:endParaRPr lang="zh-CN" altLang="en-US" sz="1400" dirty="0"/>
                    </a:p>
                  </a:txBody>
                  <a:tcPr/>
                </a:tc>
                <a:tc>
                  <a:txBody>
                    <a:bodyPr/>
                    <a:lstStyle/>
                    <a:p>
                      <a:r>
                        <a:rPr lang="en-US" altLang="zh-CN" sz="1400" noProof="0" dirty="0"/>
                        <a:t>1 through 28</a:t>
                      </a:r>
                    </a:p>
                    <a:p>
                      <a:r>
                        <a:rPr lang="en-US" altLang="zh-CN" sz="1400" dirty="0"/>
                        <a:t>29</a:t>
                      </a:r>
                    </a:p>
                    <a:p>
                      <a:r>
                        <a:rPr lang="en-US" altLang="zh-CN" sz="1400" dirty="0"/>
                        <a:t>30</a:t>
                      </a:r>
                    </a:p>
                    <a:p>
                      <a:r>
                        <a:rPr lang="en-US" altLang="zh-CN" sz="1400" dirty="0"/>
                        <a:t>31</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dirty="0"/>
                        <a:t>Month</a:t>
                      </a:r>
                      <a:endParaRPr lang="zh-CN" altLang="en-US" sz="1400" dirty="0"/>
                    </a:p>
                  </a:txBody>
                  <a:tcPr/>
                </a:tc>
                <a:tc>
                  <a:txBody>
                    <a:bodyPr/>
                    <a:lstStyle/>
                    <a:p>
                      <a:r>
                        <a:rPr lang="en-US" altLang="zh-CN" sz="1400" noProof="0" dirty="0"/>
                        <a:t>those that have 31 days or {1,3,5,7,8,10,12}</a:t>
                      </a:r>
                    </a:p>
                    <a:p>
                      <a:r>
                        <a:rPr lang="en-US" altLang="zh-CN" sz="1400" noProof="0" dirty="0"/>
                        <a:t>those that have 30 days or {4,6,9,11}</a:t>
                      </a:r>
                    </a:p>
                    <a:p>
                      <a:r>
                        <a:rPr lang="en-US" altLang="zh-CN" sz="1400" noProof="0" dirty="0"/>
                        <a:t>that has less than 30 days or {2}</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dirty="0"/>
                        <a:t>Year</a:t>
                      </a:r>
                      <a:endParaRPr lang="zh-CN" altLang="en-US" sz="1400" dirty="0"/>
                    </a:p>
                  </a:txBody>
                  <a:tcPr/>
                </a:tc>
                <a:tc>
                  <a:txBody>
                    <a:bodyPr/>
                    <a:lstStyle/>
                    <a:p>
                      <a:r>
                        <a:rPr lang="en-US" altLang="zh-CN" sz="1400" noProof="0" dirty="0"/>
                        <a:t>leap years between 1582 and 3000</a:t>
                      </a:r>
                    </a:p>
                    <a:p>
                      <a:r>
                        <a:rPr lang="en-US" altLang="zh-CN" sz="1400" noProof="0" dirty="0"/>
                        <a:t>non-leap years between 1582 and 3000</a:t>
                      </a:r>
                      <a:endParaRPr lang="zh-CN" altLang="en-US" sz="1400" dirty="0"/>
                    </a:p>
                  </a:txBody>
                  <a:tcPr/>
                </a:tc>
                <a:extLst>
                  <a:ext uri="{0D108BD9-81ED-4DB2-BD59-A6C34878D82A}">
                    <a16:rowId xmlns:a16="http://schemas.microsoft.com/office/drawing/2014/main" val="10003"/>
                  </a:ext>
                </a:extLst>
              </a:tr>
            </a:tbl>
          </a:graphicData>
        </a:graphic>
      </p:graphicFrame>
      <p:sp>
        <p:nvSpPr>
          <p:cNvPr id="32" name="Footer Placeholder 31"/>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9086448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2286000" y="1752600"/>
          <a:ext cx="7162800" cy="5455920"/>
        </p:xfrm>
        <a:graphic>
          <a:graphicData uri="http://schemas.openxmlformats.org/drawingml/2006/table">
            <a:tbl>
              <a:tblPr firstRow="1" bandRow="1">
                <a:tableStyleId>{BC89EF96-8CEA-46FF-86C4-4CE0E7609802}</a:tableStyleId>
              </a:tblPr>
              <a:tblGrid>
                <a:gridCol w="550461">
                  <a:extLst>
                    <a:ext uri="{9D8B030D-6E8A-4147-A177-3AD203B41FA5}">
                      <a16:colId xmlns:a16="http://schemas.microsoft.com/office/drawing/2014/main" val="20000"/>
                    </a:ext>
                  </a:extLst>
                </a:gridCol>
                <a:gridCol w="1373537">
                  <a:extLst>
                    <a:ext uri="{9D8B030D-6E8A-4147-A177-3AD203B41FA5}">
                      <a16:colId xmlns:a16="http://schemas.microsoft.com/office/drawing/2014/main" val="20001"/>
                    </a:ext>
                  </a:extLst>
                </a:gridCol>
                <a:gridCol w="559880">
                  <a:extLst>
                    <a:ext uri="{9D8B030D-6E8A-4147-A177-3AD203B41FA5}">
                      <a16:colId xmlns:a16="http://schemas.microsoft.com/office/drawing/2014/main" val="20002"/>
                    </a:ext>
                  </a:extLst>
                </a:gridCol>
                <a:gridCol w="1155969">
                  <a:extLst>
                    <a:ext uri="{9D8B030D-6E8A-4147-A177-3AD203B41FA5}">
                      <a16:colId xmlns:a16="http://schemas.microsoft.com/office/drawing/2014/main" val="20003"/>
                    </a:ext>
                  </a:extLst>
                </a:gridCol>
                <a:gridCol w="1211015">
                  <a:extLst>
                    <a:ext uri="{9D8B030D-6E8A-4147-A177-3AD203B41FA5}">
                      <a16:colId xmlns:a16="http://schemas.microsoft.com/office/drawing/2014/main" val="20004"/>
                    </a:ext>
                  </a:extLst>
                </a:gridCol>
                <a:gridCol w="2311938">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Min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Min</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2"/>
                  </a:ext>
                </a:extLst>
              </a:tr>
              <a:tr h="250371">
                <a:tc>
                  <a:txBody>
                    <a:bodyPr/>
                    <a:lstStyle/>
                    <a:p>
                      <a:r>
                        <a:rPr lang="en-US" altLang="zh-CN" sz="1400" dirty="0">
                          <a:latin typeface="+mn-lt"/>
                        </a:rPr>
                        <a:t>3</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Min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4</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Max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31</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Max</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6</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32</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Max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6"/>
                  </a:ext>
                </a:extLst>
              </a:tr>
              <a:tr h="250371">
                <a:tc>
                  <a:txBody>
                    <a:bodyPr/>
                    <a:lstStyle/>
                    <a:p>
                      <a:r>
                        <a:rPr lang="en-US" altLang="zh-CN" sz="1400" dirty="0">
                          <a:latin typeface="+mn-lt"/>
                        </a:rPr>
                        <a:t>7</a:t>
                      </a:r>
                      <a:endParaRPr lang="zh-CN" altLang="en-US" sz="1400" dirty="0">
                        <a:latin typeface="+mn-lt"/>
                      </a:endParaRPr>
                    </a:p>
                  </a:txBody>
                  <a:tcPr/>
                </a:tc>
                <a:tc>
                  <a:txBody>
                    <a:bodyPr/>
                    <a:lstStyle/>
                    <a:p>
                      <a:r>
                        <a:rPr lang="en-US" altLang="zh-CN" sz="1400" dirty="0">
                          <a:latin typeface="+mn-lt"/>
                        </a:rPr>
                        <a:t>30-day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Min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07"/>
                  </a:ext>
                </a:extLst>
              </a:tr>
              <a:tr h="250371">
                <a:tc>
                  <a:txBody>
                    <a:bodyPr/>
                    <a:lstStyle/>
                    <a:p>
                      <a:r>
                        <a:rPr lang="en-US" altLang="zh-CN" sz="1400" dirty="0">
                          <a:latin typeface="+mn-lt"/>
                        </a:rPr>
                        <a:t>8</a:t>
                      </a:r>
                      <a:endParaRPr lang="zh-CN" altLang="en-US" sz="1400" dirty="0">
                        <a:latin typeface="+mn-lt"/>
                      </a:endParaRPr>
                    </a:p>
                  </a:txBody>
                  <a:tcPr/>
                </a:tc>
                <a:tc>
                  <a:txBody>
                    <a:bodyPr/>
                    <a:lstStyle/>
                    <a:p>
                      <a:r>
                        <a:rPr lang="en-US" altLang="zh-CN" sz="1400">
                          <a:latin typeface="+mn-lt"/>
                        </a:rPr>
                        <a:t>30-day</a:t>
                      </a:r>
                      <a:r>
                        <a:rPr lang="en-US" altLang="zh-CN" sz="1400" baseline="0">
                          <a:latin typeface="+mn-lt"/>
                        </a:rPr>
                        <a:t> month</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Min</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08"/>
                  </a:ext>
                </a:extLst>
              </a:tr>
              <a:tr h="250371">
                <a:tc>
                  <a:txBody>
                    <a:bodyPr/>
                    <a:lstStyle/>
                    <a:p>
                      <a:r>
                        <a:rPr lang="en-US" altLang="zh-CN" sz="1400" dirty="0">
                          <a:latin typeface="+mn-lt"/>
                        </a:rPr>
                        <a:t>9</a:t>
                      </a:r>
                      <a:endParaRPr lang="zh-CN" altLang="en-US" sz="1400" dirty="0">
                        <a:latin typeface="+mn-lt"/>
                      </a:endParaRPr>
                    </a:p>
                  </a:txBody>
                  <a:tcPr/>
                </a:tc>
                <a:tc>
                  <a:txBody>
                    <a:bodyPr/>
                    <a:lstStyle/>
                    <a:p>
                      <a:r>
                        <a:rPr lang="en-US" altLang="zh-CN" sz="1400">
                          <a:latin typeface="+mn-lt"/>
                        </a:rPr>
                        <a:t>30-day</a:t>
                      </a:r>
                      <a:r>
                        <a:rPr lang="en-US" altLang="zh-CN" sz="1400" baseline="0">
                          <a:latin typeface="+mn-lt"/>
                        </a:rPr>
                        <a:t> month</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Min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09"/>
                  </a:ext>
                </a:extLst>
              </a:tr>
              <a:tr h="250371">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a:latin typeface="+mn-lt"/>
                        </a:rPr>
                        <a:t>30-day</a:t>
                      </a:r>
                      <a:r>
                        <a:rPr lang="en-US" altLang="zh-CN" sz="1400" baseline="0">
                          <a:latin typeface="+mn-lt"/>
                        </a:rPr>
                        <a:t> month</a:t>
                      </a:r>
                      <a:endParaRPr lang="zh-CN" altLang="en-US" sz="1400" dirty="0">
                        <a:latin typeface="+mn-lt"/>
                      </a:endParaRPr>
                    </a:p>
                  </a:txBody>
                  <a:tcPr/>
                </a:tc>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Max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10"/>
                  </a:ext>
                </a:extLst>
              </a:tr>
              <a:tr h="250371">
                <a:tc>
                  <a:txBody>
                    <a:bodyPr/>
                    <a:lstStyle/>
                    <a:p>
                      <a:r>
                        <a:rPr lang="en-US" altLang="zh-CN" sz="1400" dirty="0">
                          <a:latin typeface="+mn-lt"/>
                        </a:rPr>
                        <a:t>11</a:t>
                      </a:r>
                      <a:endParaRPr lang="zh-CN" altLang="en-US" sz="1400" dirty="0">
                        <a:latin typeface="+mn-lt"/>
                      </a:endParaRPr>
                    </a:p>
                  </a:txBody>
                  <a:tcPr/>
                </a:tc>
                <a:tc>
                  <a:txBody>
                    <a:bodyPr/>
                    <a:lstStyle/>
                    <a:p>
                      <a:r>
                        <a:rPr lang="en-US" altLang="zh-CN" sz="1400" dirty="0">
                          <a:latin typeface="+mn-lt"/>
                        </a:rPr>
                        <a:t>30-day</a:t>
                      </a:r>
                      <a:r>
                        <a:rPr lang="en-US" altLang="zh-CN" sz="1400" baseline="0" dirty="0">
                          <a:latin typeface="+mn-lt"/>
                        </a:rPr>
                        <a:t> month</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30</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Max</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solidFill>
                      <a:srgbClr val="00B0F0">
                        <a:alpha val="20000"/>
                      </a:srgbClr>
                    </a:solidFill>
                  </a:tcPr>
                </a:tc>
                <a:extLst>
                  <a:ext uri="{0D108BD9-81ED-4DB2-BD59-A6C34878D82A}">
                    <a16:rowId xmlns:a16="http://schemas.microsoft.com/office/drawing/2014/main" val="10011"/>
                  </a:ext>
                </a:extLst>
              </a:tr>
              <a:tr h="250371">
                <a:tc>
                  <a:txBody>
                    <a:bodyPr/>
                    <a:lstStyle/>
                    <a:p>
                      <a:r>
                        <a:rPr lang="en-US" altLang="zh-CN" sz="1400" dirty="0">
                          <a:latin typeface="+mn-lt"/>
                        </a:rPr>
                        <a:t>12</a:t>
                      </a:r>
                      <a:endParaRPr lang="zh-CN" altLang="en-US" sz="1400" dirty="0">
                        <a:latin typeface="+mn-lt"/>
                      </a:endParaRPr>
                    </a:p>
                  </a:txBody>
                  <a:tcPr/>
                </a:tc>
                <a:tc>
                  <a:txBody>
                    <a:bodyPr/>
                    <a:lstStyle/>
                    <a:p>
                      <a:r>
                        <a:rPr lang="en-US" altLang="zh-CN" sz="1400" dirty="0">
                          <a:latin typeface="+mn-lt"/>
                        </a:rPr>
                        <a:t>30-day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31</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Max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12"/>
                  </a:ext>
                </a:extLst>
              </a:tr>
            </a:tbl>
          </a:graphicData>
        </a:graphic>
      </p:graphicFrame>
      <p:sp>
        <p:nvSpPr>
          <p:cNvPr id="5" name="Cloud Callout 4"/>
          <p:cNvSpPr/>
          <p:nvPr/>
        </p:nvSpPr>
        <p:spPr>
          <a:xfrm>
            <a:off x="5638800" y="838200"/>
            <a:ext cx="3124200" cy="1143000"/>
          </a:xfrm>
          <a:prstGeom prst="cloudCallout">
            <a:avLst>
              <a:gd name="adj1" fmla="val -86471"/>
              <a:gd name="adj2" fmla="val 352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324600" y="1017896"/>
            <a:ext cx="2286000" cy="738664"/>
          </a:xfrm>
          <a:prstGeom prst="rect">
            <a:avLst/>
          </a:prstGeom>
          <a:noFill/>
        </p:spPr>
        <p:txBody>
          <a:bodyPr wrap="square" rtlCol="0">
            <a:spAutoFit/>
          </a:bodyPr>
          <a:lstStyle/>
          <a:p>
            <a:r>
              <a:rPr lang="en-US" altLang="zh-CN" sz="1400" dirty="0"/>
              <a:t>1 ≤ Day ≤ 31</a:t>
            </a:r>
          </a:p>
          <a:p>
            <a:r>
              <a:rPr lang="en-US" altLang="zh-CN" sz="1400" dirty="0">
                <a:solidFill>
                  <a:srgbClr val="FF0000"/>
                </a:solidFill>
              </a:rPr>
              <a:t>Hidden boundary values </a:t>
            </a:r>
          </a:p>
          <a:p>
            <a:r>
              <a:rPr lang="en-US" altLang="zh-CN" sz="1400" dirty="0">
                <a:solidFill>
                  <a:srgbClr val="FF0000"/>
                </a:solidFill>
              </a:rPr>
              <a:t>due to the dependency</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41909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p:cNvSpPr>
          <p:nvPr>
            <p:ph type="title"/>
          </p:nvPr>
        </p:nvSpPr>
        <p:spPr/>
        <p:txBody>
          <a:bodyPr/>
          <a:lstStyle/>
          <a:p>
            <a:r>
              <a:rPr lang="en-US" altLang="zh-CN" sz="2800">
                <a:ea typeface="宋体" panose="02010600030101010101" pitchFamily="2" charset="-122"/>
              </a:rPr>
              <a:t>Test Techniques – By Stage</a:t>
            </a:r>
          </a:p>
        </p:txBody>
      </p:sp>
      <p:grpSp>
        <p:nvGrpSpPr>
          <p:cNvPr id="44035" name="Group 1028"/>
          <p:cNvGrpSpPr>
            <a:grpSpLocks/>
          </p:cNvGrpSpPr>
          <p:nvPr/>
        </p:nvGrpSpPr>
        <p:grpSpPr bwMode="auto">
          <a:xfrm>
            <a:off x="2286000" y="1652588"/>
            <a:ext cx="2095500" cy="1714500"/>
            <a:chOff x="576" y="1056"/>
            <a:chExt cx="1584" cy="1152"/>
          </a:xfrm>
        </p:grpSpPr>
        <p:sp>
          <p:nvSpPr>
            <p:cNvPr id="44110" name="Rectangle 1029"/>
            <p:cNvSpPr>
              <a:spLocks noChangeArrowheads="1"/>
            </p:cNvSpPr>
            <p:nvPr/>
          </p:nvSpPr>
          <p:spPr bwMode="auto">
            <a:xfrm>
              <a:off x="576"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1" name="Rectangle 1030"/>
            <p:cNvSpPr>
              <a:spLocks noChangeArrowheads="1"/>
            </p:cNvSpPr>
            <p:nvPr/>
          </p:nvSpPr>
          <p:spPr bwMode="auto">
            <a:xfrm>
              <a:off x="1008"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2" name="Rectangle 1031"/>
            <p:cNvSpPr>
              <a:spLocks noChangeArrowheads="1"/>
            </p:cNvSpPr>
            <p:nvPr/>
          </p:nvSpPr>
          <p:spPr bwMode="auto">
            <a:xfrm>
              <a:off x="144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3" name="Rectangle 1032"/>
            <p:cNvSpPr>
              <a:spLocks noChangeArrowheads="1"/>
            </p:cNvSpPr>
            <p:nvPr/>
          </p:nvSpPr>
          <p:spPr bwMode="auto">
            <a:xfrm>
              <a:off x="187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4" name="Rectangle 1033"/>
            <p:cNvSpPr>
              <a:spLocks noChangeArrowheads="1"/>
            </p:cNvSpPr>
            <p:nvPr/>
          </p:nvSpPr>
          <p:spPr bwMode="auto">
            <a:xfrm>
              <a:off x="576"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5" name="Rectangle 1034"/>
            <p:cNvSpPr>
              <a:spLocks noChangeArrowheads="1"/>
            </p:cNvSpPr>
            <p:nvPr/>
          </p:nvSpPr>
          <p:spPr bwMode="auto">
            <a:xfrm>
              <a:off x="1008"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6" name="Rectangle 1035"/>
            <p:cNvSpPr>
              <a:spLocks noChangeArrowheads="1"/>
            </p:cNvSpPr>
            <p:nvPr/>
          </p:nvSpPr>
          <p:spPr bwMode="auto">
            <a:xfrm>
              <a:off x="144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7" name="Rectangle 1036"/>
            <p:cNvSpPr>
              <a:spLocks noChangeArrowheads="1"/>
            </p:cNvSpPr>
            <p:nvPr/>
          </p:nvSpPr>
          <p:spPr bwMode="auto">
            <a:xfrm>
              <a:off x="187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8" name="Rectangle 1037"/>
            <p:cNvSpPr>
              <a:spLocks noChangeArrowheads="1"/>
            </p:cNvSpPr>
            <p:nvPr/>
          </p:nvSpPr>
          <p:spPr bwMode="auto">
            <a:xfrm>
              <a:off x="576"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9" name="Rectangle 1038"/>
            <p:cNvSpPr>
              <a:spLocks noChangeArrowheads="1"/>
            </p:cNvSpPr>
            <p:nvPr/>
          </p:nvSpPr>
          <p:spPr bwMode="auto">
            <a:xfrm>
              <a:off x="1008"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20" name="Rectangle 1039"/>
            <p:cNvSpPr>
              <a:spLocks noChangeArrowheads="1"/>
            </p:cNvSpPr>
            <p:nvPr/>
          </p:nvSpPr>
          <p:spPr bwMode="auto">
            <a:xfrm>
              <a:off x="1440"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21" name="Rectangle 1040"/>
            <p:cNvSpPr>
              <a:spLocks noChangeArrowheads="1"/>
            </p:cNvSpPr>
            <p:nvPr/>
          </p:nvSpPr>
          <p:spPr bwMode="auto">
            <a:xfrm>
              <a:off x="187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grpSp>
      <p:grpSp>
        <p:nvGrpSpPr>
          <p:cNvPr id="44036" name="Group 1041"/>
          <p:cNvGrpSpPr>
            <a:grpSpLocks/>
          </p:cNvGrpSpPr>
          <p:nvPr/>
        </p:nvGrpSpPr>
        <p:grpSpPr bwMode="auto">
          <a:xfrm>
            <a:off x="6794500" y="1581151"/>
            <a:ext cx="2794000" cy="2214563"/>
            <a:chOff x="3984" y="1008"/>
            <a:chExt cx="2112" cy="1488"/>
          </a:xfrm>
        </p:grpSpPr>
        <p:sp>
          <p:nvSpPr>
            <p:cNvPr id="44076" name="Rectangle 1042"/>
            <p:cNvSpPr>
              <a:spLocks noChangeArrowheads="1"/>
            </p:cNvSpPr>
            <p:nvPr/>
          </p:nvSpPr>
          <p:spPr bwMode="auto">
            <a:xfrm>
              <a:off x="5712" y="2064"/>
              <a:ext cx="384" cy="432"/>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7" name="Rectangle 1043"/>
            <p:cNvSpPr>
              <a:spLocks noChangeArrowheads="1"/>
            </p:cNvSpPr>
            <p:nvPr/>
          </p:nvSpPr>
          <p:spPr bwMode="auto">
            <a:xfrm>
              <a:off x="5712" y="1008"/>
              <a:ext cx="384" cy="864"/>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8" name="Rectangle 1044"/>
            <p:cNvSpPr>
              <a:spLocks noChangeArrowheads="1"/>
            </p:cNvSpPr>
            <p:nvPr/>
          </p:nvSpPr>
          <p:spPr bwMode="auto">
            <a:xfrm>
              <a:off x="4608" y="2064"/>
              <a:ext cx="864" cy="432"/>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9" name="Rectangle 1045"/>
            <p:cNvSpPr>
              <a:spLocks noChangeArrowheads="1"/>
            </p:cNvSpPr>
            <p:nvPr/>
          </p:nvSpPr>
          <p:spPr bwMode="auto">
            <a:xfrm>
              <a:off x="403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0" name="Rectangle 1046"/>
            <p:cNvSpPr>
              <a:spLocks noChangeArrowheads="1"/>
            </p:cNvSpPr>
            <p:nvPr/>
          </p:nvSpPr>
          <p:spPr bwMode="auto">
            <a:xfrm>
              <a:off x="4464"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1" name="Rectangle 1047"/>
            <p:cNvSpPr>
              <a:spLocks noChangeArrowheads="1"/>
            </p:cNvSpPr>
            <p:nvPr/>
          </p:nvSpPr>
          <p:spPr bwMode="auto">
            <a:xfrm>
              <a:off x="5136" y="120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2" name="Rectangle 1048"/>
            <p:cNvSpPr>
              <a:spLocks noChangeArrowheads="1"/>
            </p:cNvSpPr>
            <p:nvPr/>
          </p:nvSpPr>
          <p:spPr bwMode="auto">
            <a:xfrm>
              <a:off x="576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3" name="Rectangle 1049"/>
            <p:cNvSpPr>
              <a:spLocks noChangeArrowheads="1"/>
            </p:cNvSpPr>
            <p:nvPr/>
          </p:nvSpPr>
          <p:spPr bwMode="auto">
            <a:xfrm>
              <a:off x="403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4" name="Rectangle 1050"/>
            <p:cNvSpPr>
              <a:spLocks noChangeArrowheads="1"/>
            </p:cNvSpPr>
            <p:nvPr/>
          </p:nvSpPr>
          <p:spPr bwMode="auto">
            <a:xfrm>
              <a:off x="4704" y="163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5" name="Rectangle 1051"/>
            <p:cNvSpPr>
              <a:spLocks noChangeArrowheads="1"/>
            </p:cNvSpPr>
            <p:nvPr/>
          </p:nvSpPr>
          <p:spPr bwMode="auto">
            <a:xfrm>
              <a:off x="5136" y="163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6" name="Rectangle 1052"/>
            <p:cNvSpPr>
              <a:spLocks noChangeArrowheads="1"/>
            </p:cNvSpPr>
            <p:nvPr/>
          </p:nvSpPr>
          <p:spPr bwMode="auto">
            <a:xfrm>
              <a:off x="576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7" name="Rectangle 1053"/>
            <p:cNvSpPr>
              <a:spLocks noChangeArrowheads="1"/>
            </p:cNvSpPr>
            <p:nvPr/>
          </p:nvSpPr>
          <p:spPr bwMode="auto">
            <a:xfrm>
              <a:off x="403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8" name="Rectangle 1054"/>
            <p:cNvSpPr>
              <a:spLocks noChangeArrowheads="1"/>
            </p:cNvSpPr>
            <p:nvPr/>
          </p:nvSpPr>
          <p:spPr bwMode="auto">
            <a:xfrm>
              <a:off x="4656"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9" name="Rectangle 1055"/>
            <p:cNvSpPr>
              <a:spLocks noChangeArrowheads="1"/>
            </p:cNvSpPr>
            <p:nvPr/>
          </p:nvSpPr>
          <p:spPr bwMode="auto">
            <a:xfrm>
              <a:off x="5088"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90" name="Rectangle 1056"/>
            <p:cNvSpPr>
              <a:spLocks noChangeArrowheads="1"/>
            </p:cNvSpPr>
            <p:nvPr/>
          </p:nvSpPr>
          <p:spPr bwMode="auto">
            <a:xfrm>
              <a:off x="5760"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91" name="Line 1057"/>
            <p:cNvSpPr>
              <a:spLocks noChangeShapeType="1"/>
            </p:cNvSpPr>
            <p:nvPr/>
          </p:nvSpPr>
          <p:spPr bwMode="auto">
            <a:xfrm>
              <a:off x="4656" y="1584"/>
              <a:ext cx="384"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1058"/>
            <p:cNvSpPr>
              <a:spLocks noChangeShapeType="1"/>
            </p:cNvSpPr>
            <p:nvPr/>
          </p:nvSpPr>
          <p:spPr bwMode="auto">
            <a:xfrm flipV="1">
              <a:off x="5040" y="1152"/>
              <a:ext cx="0" cy="432"/>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1059"/>
            <p:cNvSpPr>
              <a:spLocks noChangeShapeType="1"/>
            </p:cNvSpPr>
            <p:nvPr/>
          </p:nvSpPr>
          <p:spPr bwMode="auto">
            <a:xfrm>
              <a:off x="5040" y="1152"/>
              <a:ext cx="432"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4" name="Line 1060"/>
            <p:cNvSpPr>
              <a:spLocks noChangeShapeType="1"/>
            </p:cNvSpPr>
            <p:nvPr/>
          </p:nvSpPr>
          <p:spPr bwMode="auto">
            <a:xfrm>
              <a:off x="5472" y="1152"/>
              <a:ext cx="0" cy="816"/>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5" name="Line 1061"/>
            <p:cNvSpPr>
              <a:spLocks noChangeShapeType="1"/>
            </p:cNvSpPr>
            <p:nvPr/>
          </p:nvSpPr>
          <p:spPr bwMode="auto">
            <a:xfrm>
              <a:off x="4656" y="1584"/>
              <a:ext cx="0" cy="38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6" name="Line 1062"/>
            <p:cNvSpPr>
              <a:spLocks noChangeShapeType="1"/>
            </p:cNvSpPr>
            <p:nvPr/>
          </p:nvSpPr>
          <p:spPr bwMode="auto">
            <a:xfrm>
              <a:off x="4656" y="1968"/>
              <a:ext cx="816"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7" name="Line 1063"/>
            <p:cNvSpPr>
              <a:spLocks noChangeShapeType="1"/>
            </p:cNvSpPr>
            <p:nvPr/>
          </p:nvSpPr>
          <p:spPr bwMode="auto">
            <a:xfrm>
              <a:off x="3984" y="1008"/>
              <a:ext cx="0" cy="1248"/>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8" name="Line 1064"/>
            <p:cNvSpPr>
              <a:spLocks noChangeShapeType="1"/>
            </p:cNvSpPr>
            <p:nvPr/>
          </p:nvSpPr>
          <p:spPr bwMode="auto">
            <a:xfrm>
              <a:off x="3984" y="2256"/>
              <a:ext cx="384"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9" name="Line 1065"/>
            <p:cNvSpPr>
              <a:spLocks noChangeShapeType="1"/>
            </p:cNvSpPr>
            <p:nvPr/>
          </p:nvSpPr>
          <p:spPr bwMode="auto">
            <a:xfrm flipV="1">
              <a:off x="4368" y="1392"/>
              <a:ext cx="0" cy="86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0" name="Line 1066"/>
            <p:cNvSpPr>
              <a:spLocks noChangeShapeType="1"/>
            </p:cNvSpPr>
            <p:nvPr/>
          </p:nvSpPr>
          <p:spPr bwMode="auto">
            <a:xfrm>
              <a:off x="4368" y="1392"/>
              <a:ext cx="432"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1" name="Line 1067"/>
            <p:cNvSpPr>
              <a:spLocks noChangeShapeType="1"/>
            </p:cNvSpPr>
            <p:nvPr/>
          </p:nvSpPr>
          <p:spPr bwMode="auto">
            <a:xfrm flipV="1">
              <a:off x="4800" y="1008"/>
              <a:ext cx="0" cy="38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2" name="Line 1068"/>
            <p:cNvSpPr>
              <a:spLocks noChangeShapeType="1"/>
            </p:cNvSpPr>
            <p:nvPr/>
          </p:nvSpPr>
          <p:spPr bwMode="auto">
            <a:xfrm flipH="1">
              <a:off x="3984" y="1008"/>
              <a:ext cx="816"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3" name="Line 1069"/>
            <p:cNvSpPr>
              <a:spLocks noChangeShapeType="1"/>
            </p:cNvSpPr>
            <p:nvPr/>
          </p:nvSpPr>
          <p:spPr bwMode="auto">
            <a:xfrm flipH="1">
              <a:off x="4368" y="1632"/>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4" name="Line 1070"/>
            <p:cNvSpPr>
              <a:spLocks noChangeShapeType="1"/>
            </p:cNvSpPr>
            <p:nvPr/>
          </p:nvSpPr>
          <p:spPr bwMode="auto">
            <a:xfrm>
              <a:off x="4368" y="177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5" name="Line 1071"/>
            <p:cNvSpPr>
              <a:spLocks noChangeShapeType="1"/>
            </p:cNvSpPr>
            <p:nvPr/>
          </p:nvSpPr>
          <p:spPr bwMode="auto">
            <a:xfrm>
              <a:off x="4896" y="1968"/>
              <a:ext cx="0" cy="96"/>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6" name="Line 1072"/>
            <p:cNvSpPr>
              <a:spLocks noChangeShapeType="1"/>
            </p:cNvSpPr>
            <p:nvPr/>
          </p:nvSpPr>
          <p:spPr bwMode="auto">
            <a:xfrm flipH="1">
              <a:off x="5472" y="2304"/>
              <a:ext cx="240"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7" name="Line 1073"/>
            <p:cNvSpPr>
              <a:spLocks noChangeShapeType="1"/>
            </p:cNvSpPr>
            <p:nvPr/>
          </p:nvSpPr>
          <p:spPr bwMode="auto">
            <a:xfrm>
              <a:off x="5904" y="1872"/>
              <a:ext cx="0" cy="192"/>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8" name="Line 1074"/>
            <p:cNvSpPr>
              <a:spLocks noChangeShapeType="1"/>
            </p:cNvSpPr>
            <p:nvPr/>
          </p:nvSpPr>
          <p:spPr bwMode="auto">
            <a:xfrm>
              <a:off x="5472" y="1392"/>
              <a:ext cx="240"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9" name="Line 1075"/>
            <p:cNvSpPr>
              <a:spLocks noChangeShapeType="1"/>
            </p:cNvSpPr>
            <p:nvPr/>
          </p:nvSpPr>
          <p:spPr bwMode="auto">
            <a:xfrm flipV="1">
              <a:off x="5184" y="1968"/>
              <a:ext cx="0" cy="96"/>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7" name="Text Box 1076"/>
          <p:cNvSpPr txBox="1">
            <a:spLocks noChangeArrowheads="1"/>
          </p:cNvSpPr>
          <p:nvPr/>
        </p:nvSpPr>
        <p:spPr bwMode="auto">
          <a:xfrm>
            <a:off x="2311400" y="3559175"/>
            <a:ext cx="2032000"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Unit Test</a:t>
            </a:r>
          </a:p>
        </p:txBody>
      </p:sp>
      <p:sp>
        <p:nvSpPr>
          <p:cNvPr id="44038" name="Text Box 1077"/>
          <p:cNvSpPr txBox="1">
            <a:spLocks noChangeArrowheads="1"/>
          </p:cNvSpPr>
          <p:nvPr/>
        </p:nvSpPr>
        <p:spPr bwMode="auto">
          <a:xfrm>
            <a:off x="7391400" y="3987800"/>
            <a:ext cx="2438400"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Integration Test</a:t>
            </a:r>
          </a:p>
        </p:txBody>
      </p:sp>
      <p:sp>
        <p:nvSpPr>
          <p:cNvPr id="44039" name="Text Box 1078"/>
          <p:cNvSpPr txBox="1">
            <a:spLocks noChangeArrowheads="1"/>
          </p:cNvSpPr>
          <p:nvPr/>
        </p:nvSpPr>
        <p:spPr bwMode="auto">
          <a:xfrm>
            <a:off x="6400800" y="6092825"/>
            <a:ext cx="3657600"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System &amp; Acceptance Test</a:t>
            </a:r>
          </a:p>
        </p:txBody>
      </p:sp>
      <p:grpSp>
        <p:nvGrpSpPr>
          <p:cNvPr id="44040" name="Group 1079"/>
          <p:cNvGrpSpPr>
            <a:grpSpLocks/>
          </p:cNvGrpSpPr>
          <p:nvPr/>
        </p:nvGrpSpPr>
        <p:grpSpPr bwMode="auto">
          <a:xfrm>
            <a:off x="3200400" y="4224338"/>
            <a:ext cx="3238500" cy="2000250"/>
            <a:chOff x="1728" y="2544"/>
            <a:chExt cx="2448" cy="1344"/>
          </a:xfrm>
        </p:grpSpPr>
        <p:sp>
          <p:nvSpPr>
            <p:cNvPr id="44041" name="Rectangle 1080"/>
            <p:cNvSpPr>
              <a:spLocks noChangeArrowheads="1"/>
            </p:cNvSpPr>
            <p:nvPr/>
          </p:nvSpPr>
          <p:spPr bwMode="auto">
            <a:xfrm>
              <a:off x="2112" y="2544"/>
              <a:ext cx="1776" cy="1344"/>
            </a:xfrm>
            <a:prstGeom prst="rect">
              <a:avLst/>
            </a:prstGeom>
            <a:solidFill>
              <a:srgbClr val="1F497D"/>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42" name="Line 1081"/>
            <p:cNvSpPr>
              <a:spLocks noChangeShapeType="1"/>
            </p:cNvSpPr>
            <p:nvPr/>
          </p:nvSpPr>
          <p:spPr bwMode="auto">
            <a:xfrm>
              <a:off x="1728" y="2688"/>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1082"/>
            <p:cNvSpPr>
              <a:spLocks noChangeShapeType="1"/>
            </p:cNvSpPr>
            <p:nvPr/>
          </p:nvSpPr>
          <p:spPr bwMode="auto">
            <a:xfrm>
              <a:off x="1728" y="3504"/>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083"/>
            <p:cNvSpPr>
              <a:spLocks noChangeShapeType="1"/>
            </p:cNvSpPr>
            <p:nvPr/>
          </p:nvSpPr>
          <p:spPr bwMode="auto">
            <a:xfrm flipH="1">
              <a:off x="1728" y="3696"/>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084"/>
            <p:cNvSpPr>
              <a:spLocks noChangeShapeType="1"/>
            </p:cNvSpPr>
            <p:nvPr/>
          </p:nvSpPr>
          <p:spPr bwMode="auto">
            <a:xfrm flipH="1">
              <a:off x="1728" y="3840"/>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085"/>
            <p:cNvSpPr>
              <a:spLocks noChangeShapeType="1"/>
            </p:cNvSpPr>
            <p:nvPr/>
          </p:nvSpPr>
          <p:spPr bwMode="auto">
            <a:xfrm flipH="1">
              <a:off x="1728" y="283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1086"/>
            <p:cNvSpPr>
              <a:spLocks noChangeShapeType="1"/>
            </p:cNvSpPr>
            <p:nvPr/>
          </p:nvSpPr>
          <p:spPr bwMode="auto">
            <a:xfrm flipH="1">
              <a:off x="1728" y="331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1087"/>
            <p:cNvSpPr>
              <a:spLocks noChangeShapeType="1"/>
            </p:cNvSpPr>
            <p:nvPr/>
          </p:nvSpPr>
          <p:spPr bwMode="auto">
            <a:xfrm>
              <a:off x="1728" y="307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088"/>
            <p:cNvSpPr>
              <a:spLocks noChangeShapeType="1"/>
            </p:cNvSpPr>
            <p:nvPr/>
          </p:nvSpPr>
          <p:spPr bwMode="auto">
            <a:xfrm flipH="1">
              <a:off x="3888" y="2640"/>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089"/>
            <p:cNvSpPr>
              <a:spLocks noChangeShapeType="1"/>
            </p:cNvSpPr>
            <p:nvPr/>
          </p:nvSpPr>
          <p:spPr bwMode="auto">
            <a:xfrm flipH="1">
              <a:off x="3888" y="321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090"/>
            <p:cNvSpPr>
              <a:spLocks noChangeShapeType="1"/>
            </p:cNvSpPr>
            <p:nvPr/>
          </p:nvSpPr>
          <p:spPr bwMode="auto">
            <a:xfrm>
              <a:off x="3888" y="3600"/>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091"/>
            <p:cNvSpPr>
              <a:spLocks noChangeShapeType="1"/>
            </p:cNvSpPr>
            <p:nvPr/>
          </p:nvSpPr>
          <p:spPr bwMode="auto">
            <a:xfrm>
              <a:off x="3888" y="3408"/>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092"/>
            <p:cNvSpPr>
              <a:spLocks noChangeShapeType="1"/>
            </p:cNvSpPr>
            <p:nvPr/>
          </p:nvSpPr>
          <p:spPr bwMode="auto">
            <a:xfrm>
              <a:off x="3888" y="2784"/>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093"/>
            <p:cNvSpPr>
              <a:spLocks noChangeShapeType="1"/>
            </p:cNvSpPr>
            <p:nvPr/>
          </p:nvSpPr>
          <p:spPr bwMode="auto">
            <a:xfrm>
              <a:off x="3888" y="297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094"/>
            <p:cNvSpPr>
              <a:spLocks noChangeShapeType="1"/>
            </p:cNvSpPr>
            <p:nvPr/>
          </p:nvSpPr>
          <p:spPr bwMode="auto">
            <a:xfrm flipH="1">
              <a:off x="3888" y="3792"/>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056" name="Group 1095"/>
            <p:cNvGrpSpPr>
              <a:grpSpLocks/>
            </p:cNvGrpSpPr>
            <p:nvPr/>
          </p:nvGrpSpPr>
          <p:grpSpPr bwMode="auto">
            <a:xfrm>
              <a:off x="2208" y="2640"/>
              <a:ext cx="1584" cy="1152"/>
              <a:chOff x="576" y="1056"/>
              <a:chExt cx="1584" cy="1152"/>
            </a:xfrm>
          </p:grpSpPr>
          <p:sp>
            <p:nvSpPr>
              <p:cNvPr id="44064" name="Rectangle 1096"/>
              <p:cNvSpPr>
                <a:spLocks noChangeArrowheads="1"/>
              </p:cNvSpPr>
              <p:nvPr/>
            </p:nvSpPr>
            <p:spPr bwMode="auto">
              <a:xfrm>
                <a:off x="576"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5" name="Rectangle 1097"/>
              <p:cNvSpPr>
                <a:spLocks noChangeArrowheads="1"/>
              </p:cNvSpPr>
              <p:nvPr/>
            </p:nvSpPr>
            <p:spPr bwMode="auto">
              <a:xfrm>
                <a:off x="1008"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6" name="Rectangle 1098"/>
              <p:cNvSpPr>
                <a:spLocks noChangeArrowheads="1"/>
              </p:cNvSpPr>
              <p:nvPr/>
            </p:nvSpPr>
            <p:spPr bwMode="auto">
              <a:xfrm>
                <a:off x="144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DCE6F2"/>
                  </a:solidFill>
                  <a:latin typeface="Arial" panose="020B0604020202020204" pitchFamily="34" charset="0"/>
                </a:endParaRPr>
              </a:p>
            </p:txBody>
          </p:sp>
          <p:sp>
            <p:nvSpPr>
              <p:cNvPr id="44067" name="Rectangle 1099"/>
              <p:cNvSpPr>
                <a:spLocks noChangeArrowheads="1"/>
              </p:cNvSpPr>
              <p:nvPr/>
            </p:nvSpPr>
            <p:spPr bwMode="auto">
              <a:xfrm>
                <a:off x="187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8" name="Rectangle 1100"/>
              <p:cNvSpPr>
                <a:spLocks noChangeArrowheads="1"/>
              </p:cNvSpPr>
              <p:nvPr/>
            </p:nvSpPr>
            <p:spPr bwMode="auto">
              <a:xfrm>
                <a:off x="576"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9" name="Rectangle 1101"/>
              <p:cNvSpPr>
                <a:spLocks noChangeArrowheads="1"/>
              </p:cNvSpPr>
              <p:nvPr/>
            </p:nvSpPr>
            <p:spPr bwMode="auto">
              <a:xfrm>
                <a:off x="1008"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0" name="Rectangle 1102"/>
              <p:cNvSpPr>
                <a:spLocks noChangeArrowheads="1"/>
              </p:cNvSpPr>
              <p:nvPr/>
            </p:nvSpPr>
            <p:spPr bwMode="auto">
              <a:xfrm>
                <a:off x="144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1" name="Rectangle 1103"/>
              <p:cNvSpPr>
                <a:spLocks noChangeArrowheads="1"/>
              </p:cNvSpPr>
              <p:nvPr/>
            </p:nvSpPr>
            <p:spPr bwMode="auto">
              <a:xfrm>
                <a:off x="187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2" name="Rectangle 1104"/>
              <p:cNvSpPr>
                <a:spLocks noChangeArrowheads="1"/>
              </p:cNvSpPr>
              <p:nvPr/>
            </p:nvSpPr>
            <p:spPr bwMode="auto">
              <a:xfrm>
                <a:off x="576"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3" name="Rectangle 1105"/>
              <p:cNvSpPr>
                <a:spLocks noChangeArrowheads="1"/>
              </p:cNvSpPr>
              <p:nvPr/>
            </p:nvSpPr>
            <p:spPr bwMode="auto">
              <a:xfrm>
                <a:off x="1008"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4" name="Rectangle 1106"/>
              <p:cNvSpPr>
                <a:spLocks noChangeArrowheads="1"/>
              </p:cNvSpPr>
              <p:nvPr/>
            </p:nvSpPr>
            <p:spPr bwMode="auto">
              <a:xfrm>
                <a:off x="1440"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5" name="Rectangle 1107"/>
              <p:cNvSpPr>
                <a:spLocks noChangeArrowheads="1"/>
              </p:cNvSpPr>
              <p:nvPr/>
            </p:nvSpPr>
            <p:spPr bwMode="auto">
              <a:xfrm>
                <a:off x="187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grpSp>
        <p:sp>
          <p:nvSpPr>
            <p:cNvPr id="44057" name="Line 1108"/>
            <p:cNvSpPr>
              <a:spLocks noChangeShapeType="1"/>
            </p:cNvSpPr>
            <p:nvPr/>
          </p:nvSpPr>
          <p:spPr bwMode="auto">
            <a:xfrm flipV="1">
              <a:off x="2544" y="2976"/>
              <a:ext cx="0" cy="912"/>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1109"/>
            <p:cNvSpPr>
              <a:spLocks noChangeShapeType="1"/>
            </p:cNvSpPr>
            <p:nvPr/>
          </p:nvSpPr>
          <p:spPr bwMode="auto">
            <a:xfrm>
              <a:off x="2544" y="2976"/>
              <a:ext cx="432"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1110"/>
            <p:cNvSpPr>
              <a:spLocks noChangeShapeType="1"/>
            </p:cNvSpPr>
            <p:nvPr/>
          </p:nvSpPr>
          <p:spPr bwMode="auto">
            <a:xfrm flipV="1">
              <a:off x="2976" y="2544"/>
              <a:ext cx="0" cy="432"/>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1111"/>
            <p:cNvSpPr>
              <a:spLocks noChangeShapeType="1"/>
            </p:cNvSpPr>
            <p:nvPr/>
          </p:nvSpPr>
          <p:spPr bwMode="auto">
            <a:xfrm>
              <a:off x="2544" y="3408"/>
              <a:ext cx="864"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1112"/>
            <p:cNvSpPr>
              <a:spLocks noChangeShapeType="1"/>
            </p:cNvSpPr>
            <p:nvPr/>
          </p:nvSpPr>
          <p:spPr bwMode="auto">
            <a:xfrm flipV="1">
              <a:off x="3408" y="2544"/>
              <a:ext cx="0" cy="864"/>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1113"/>
            <p:cNvSpPr>
              <a:spLocks noChangeShapeType="1"/>
            </p:cNvSpPr>
            <p:nvPr/>
          </p:nvSpPr>
          <p:spPr bwMode="auto">
            <a:xfrm>
              <a:off x="3408" y="3408"/>
              <a:ext cx="480"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1114"/>
            <p:cNvSpPr>
              <a:spLocks noChangeShapeType="1"/>
            </p:cNvSpPr>
            <p:nvPr/>
          </p:nvSpPr>
          <p:spPr bwMode="auto">
            <a:xfrm>
              <a:off x="3408" y="3408"/>
              <a:ext cx="0" cy="48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904284597"/>
      </p:ext>
    </p:extLst>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2057399" y="1752600"/>
          <a:ext cx="7772400" cy="481584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13</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Leap year</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Min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14</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a:latin typeface="+mn-lt"/>
                        </a:rPr>
                        <a:t>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Min</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2"/>
                  </a:ext>
                </a:extLst>
              </a:tr>
              <a:tr h="250371">
                <a:tc>
                  <a:txBody>
                    <a:bodyPr/>
                    <a:lstStyle/>
                    <a:p>
                      <a:r>
                        <a:rPr lang="en-US" altLang="zh-CN" sz="1400" dirty="0">
                          <a:latin typeface="+mn-lt"/>
                        </a:rPr>
                        <a:t>15</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a:latin typeface="+mn-lt"/>
                        </a:rPr>
                        <a:t>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Min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16</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a:latin typeface="+mn-lt"/>
                        </a:rPr>
                        <a:t>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Max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17</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29</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Leap year</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Max</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18</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latin typeface="+mn-lt"/>
                        </a:rPr>
                        <a:t>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Max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6"/>
                  </a:ext>
                </a:extLst>
              </a:tr>
              <a:tr h="250371">
                <a:tc>
                  <a:txBody>
                    <a:bodyPr/>
                    <a:lstStyle/>
                    <a:p>
                      <a:r>
                        <a:rPr lang="en-US" altLang="zh-CN" sz="1400" dirty="0">
                          <a:latin typeface="+mn-lt"/>
                        </a:rPr>
                        <a:t>19</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Non-leap year</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Min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07"/>
                  </a:ext>
                </a:extLst>
              </a:tr>
              <a:tr h="250371">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a:latin typeface="+mn-lt"/>
                        </a:rPr>
                        <a:t>Non-leap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Min</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08"/>
                  </a:ext>
                </a:extLst>
              </a:tr>
              <a:tr h="250371">
                <a:tc>
                  <a:txBody>
                    <a:bodyPr/>
                    <a:lstStyle/>
                    <a:p>
                      <a:r>
                        <a:rPr lang="en-US" altLang="zh-CN" sz="1400" dirty="0">
                          <a:latin typeface="+mn-lt"/>
                        </a:rPr>
                        <a:t>21</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a:latin typeface="+mn-lt"/>
                        </a:rPr>
                        <a:t>Non-leap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Min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09"/>
                  </a:ext>
                </a:extLst>
              </a:tr>
              <a:tr h="250371">
                <a:tc>
                  <a:txBody>
                    <a:bodyPr/>
                    <a:lstStyle/>
                    <a:p>
                      <a:r>
                        <a:rPr lang="en-US" altLang="zh-CN" sz="1400" dirty="0">
                          <a:latin typeface="+mn-lt"/>
                        </a:rPr>
                        <a:t>22</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a:latin typeface="+mn-lt"/>
                        </a:rPr>
                        <a:t>Non-leap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Max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10"/>
                  </a:ext>
                </a:extLst>
              </a:tr>
              <a:tr h="250371">
                <a:tc>
                  <a:txBody>
                    <a:bodyPr/>
                    <a:lstStyle/>
                    <a:p>
                      <a:r>
                        <a:rPr lang="en-US" altLang="zh-CN" sz="1400" dirty="0">
                          <a:latin typeface="+mn-lt"/>
                        </a:rPr>
                        <a:t>23</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28</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Non-leap year</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Max</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solidFill>
                      <a:srgbClr val="00B0F0">
                        <a:alpha val="20000"/>
                      </a:srgbClr>
                    </a:solidFill>
                  </a:tcPr>
                </a:tc>
                <a:extLst>
                  <a:ext uri="{0D108BD9-81ED-4DB2-BD59-A6C34878D82A}">
                    <a16:rowId xmlns:a16="http://schemas.microsoft.com/office/drawing/2014/main" val="10011"/>
                  </a:ext>
                </a:extLst>
              </a:tr>
              <a:tr h="250371">
                <a:tc>
                  <a:txBody>
                    <a:bodyPr/>
                    <a:lstStyle/>
                    <a:p>
                      <a:r>
                        <a:rPr lang="en-US" altLang="zh-CN" sz="1400" dirty="0">
                          <a:latin typeface="+mn-lt"/>
                        </a:rPr>
                        <a:t>24</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latin typeface="+mn-lt"/>
                        </a:rPr>
                        <a:t>Non-leap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Max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12"/>
                  </a:ext>
                </a:extLst>
              </a:tr>
            </a:tbl>
          </a:graphicData>
        </a:graphic>
      </p:graphicFrame>
      <p:sp>
        <p:nvSpPr>
          <p:cNvPr id="5" name="Cloud Callout 4"/>
          <p:cNvSpPr/>
          <p:nvPr/>
        </p:nvSpPr>
        <p:spPr>
          <a:xfrm>
            <a:off x="5638800" y="838200"/>
            <a:ext cx="3124200" cy="1143000"/>
          </a:xfrm>
          <a:prstGeom prst="cloudCallout">
            <a:avLst>
              <a:gd name="adj1" fmla="val -104818"/>
              <a:gd name="adj2" fmla="val 37604"/>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172200" y="1017896"/>
            <a:ext cx="2286000" cy="738664"/>
          </a:xfrm>
          <a:prstGeom prst="rect">
            <a:avLst/>
          </a:prstGeom>
          <a:noFill/>
        </p:spPr>
        <p:txBody>
          <a:bodyPr wrap="square" rtlCol="0">
            <a:spAutoFit/>
          </a:bodyPr>
          <a:lstStyle/>
          <a:p>
            <a:r>
              <a:rPr lang="en-US" altLang="zh-CN" sz="1400" dirty="0"/>
              <a:t>1 ≤ Day ≤ 31</a:t>
            </a:r>
          </a:p>
          <a:p>
            <a:r>
              <a:rPr lang="en-US" altLang="zh-CN" sz="1400" dirty="0">
                <a:solidFill>
                  <a:srgbClr val="FF0000"/>
                </a:solidFill>
              </a:rPr>
              <a:t>Hidden boundary values </a:t>
            </a:r>
          </a:p>
          <a:p>
            <a:r>
              <a:rPr lang="en-US" altLang="zh-CN" sz="1400" dirty="0">
                <a:solidFill>
                  <a:srgbClr val="FF0000"/>
                </a:solidFill>
              </a:rPr>
              <a:t>due to the dependency</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25099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2133600" y="2743200"/>
          <a:ext cx="7772400" cy="213360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25</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a:latin typeface="+mn-lt"/>
                        </a:rPr>
                        <a:t>1582-3000</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Min - 1</a:t>
                      </a:r>
                      <a:r>
                        <a:rPr lang="en-US" altLang="zh-CN" sz="1400" baseline="0" dirty="0">
                          <a:solidFill>
                            <a:srgbClr val="00B050"/>
                          </a:solidFill>
                          <a:latin typeface="+mn-lt"/>
                        </a:rPr>
                        <a:t> </a:t>
                      </a:r>
                      <a:endParaRPr lang="zh-CN" altLang="en-US" sz="1400" dirty="0">
                        <a:solidFill>
                          <a:srgbClr val="00B05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26</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solidFill>
                      <a:schemeClr val="accent5">
                        <a:lumMod val="40000"/>
                        <a:lumOff val="60000"/>
                      </a:schemeClr>
                    </a:solidFill>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solidFill>
                      <a:schemeClr val="accent5">
                        <a:lumMod val="40000"/>
                        <a:lumOff val="60000"/>
                      </a:schemeClr>
                    </a:solidFill>
                  </a:tcPr>
                </a:tc>
                <a:tc>
                  <a:txBody>
                    <a:bodyPr/>
                    <a:lstStyle/>
                    <a:p>
                      <a:r>
                        <a:rPr lang="en-US" altLang="zh-CN" sz="1400" dirty="0">
                          <a:latin typeface="+mn-lt"/>
                        </a:rPr>
                        <a:t>1582-3000</a:t>
                      </a:r>
                      <a:endParaRPr lang="zh-CN" altLang="en-US" sz="1400" dirty="0">
                        <a:latin typeface="+mn-lt"/>
                      </a:endParaRPr>
                    </a:p>
                  </a:txBody>
                  <a:tcPr>
                    <a:solidFill>
                      <a:schemeClr val="accent5">
                        <a:lumMod val="40000"/>
                        <a:lumOff val="60000"/>
                      </a:schemeClr>
                    </a:solidFill>
                  </a:tcPr>
                </a:tc>
                <a:tc>
                  <a:txBody>
                    <a:bodyPr/>
                    <a:lstStyle/>
                    <a:p>
                      <a:r>
                        <a:rPr lang="en-US" altLang="zh-CN" sz="1400" dirty="0">
                          <a:latin typeface="+mn-lt"/>
                        </a:rPr>
                        <a:t>Next Day</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Min</a:t>
                      </a:r>
                      <a:r>
                        <a:rPr lang="en-US" altLang="zh-CN" sz="1400" baseline="0" dirty="0">
                          <a:solidFill>
                            <a:srgbClr val="00B050"/>
                          </a:solidFill>
                          <a:latin typeface="+mn-lt"/>
                        </a:rPr>
                        <a:t> </a:t>
                      </a:r>
                      <a:endParaRPr lang="zh-CN" altLang="en-US" sz="1400" dirty="0">
                        <a:solidFill>
                          <a:srgbClr val="00B050"/>
                        </a:solidFill>
                        <a:latin typeface="+mn-lt"/>
                      </a:endParaRPr>
                    </a:p>
                  </a:txBody>
                  <a:tcPr>
                    <a:solidFill>
                      <a:schemeClr val="accent5">
                        <a:lumMod val="40000"/>
                        <a:lumOff val="60000"/>
                      </a:schemeClr>
                    </a:solidFill>
                  </a:tcPr>
                </a:tc>
                <a:extLst>
                  <a:ext uri="{0D108BD9-81ED-4DB2-BD59-A6C34878D82A}">
                    <a16:rowId xmlns:a16="http://schemas.microsoft.com/office/drawing/2014/main" val="10002"/>
                  </a:ext>
                </a:extLst>
              </a:tr>
              <a:tr h="250371">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Min + 1</a:t>
                      </a:r>
                      <a:r>
                        <a:rPr lang="en-US" altLang="zh-CN" sz="1400" baseline="0" dirty="0">
                          <a:solidFill>
                            <a:srgbClr val="00B050"/>
                          </a:solidFill>
                          <a:latin typeface="+mn-lt"/>
                        </a:rPr>
                        <a:t> </a:t>
                      </a:r>
                      <a:endParaRPr lang="zh-CN" altLang="en-US" sz="1400" dirty="0">
                        <a:solidFill>
                          <a:srgbClr val="00B05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dirty="0">
                          <a:latin typeface="+mn-lt"/>
                        </a:rPr>
                        <a:t>11</a:t>
                      </a:r>
                      <a:endParaRPr lang="zh-CN" altLang="en-US" sz="1400" dirty="0">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Max - 1</a:t>
                      </a:r>
                      <a:endParaRPr lang="zh-CN" altLang="en-US" sz="1400" dirty="0">
                        <a:solidFill>
                          <a:srgbClr val="00B05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latin typeface="+mn-lt"/>
                        </a:rPr>
                        <a:t>12</a:t>
                      </a:r>
                      <a:endParaRPr lang="zh-CN" altLang="en-US" sz="1400" dirty="0">
                        <a:latin typeface="+mn-lt"/>
                      </a:endParaRPr>
                    </a:p>
                  </a:txBody>
                  <a:tcPr>
                    <a:solidFill>
                      <a:srgbClr val="00B0F0">
                        <a:alpha val="20000"/>
                      </a:srgbClr>
                    </a:solidFill>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solidFill>
                      <a:srgbClr val="00B0F0">
                        <a:alpha val="20000"/>
                      </a:srgbClr>
                    </a:solidFill>
                  </a:tcPr>
                </a:tc>
                <a:tc>
                  <a:txBody>
                    <a:bodyPr/>
                    <a:lstStyle/>
                    <a:p>
                      <a:r>
                        <a:rPr lang="en-US" altLang="zh-CN" sz="140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Max</a:t>
                      </a:r>
                      <a:r>
                        <a:rPr lang="en-US" altLang="zh-CN" sz="1400" baseline="0" dirty="0">
                          <a:solidFill>
                            <a:srgbClr val="00B050"/>
                          </a:solidFill>
                          <a:latin typeface="+mn-lt"/>
                        </a:rPr>
                        <a:t> </a:t>
                      </a:r>
                      <a:endParaRPr lang="zh-CN" altLang="en-US" sz="1400" dirty="0">
                        <a:solidFill>
                          <a:srgbClr val="00B05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latin typeface="+mn-lt"/>
                        </a:rPr>
                        <a:t>13</a:t>
                      </a:r>
                      <a:endParaRPr lang="zh-CN" altLang="en-US" sz="1400" dirty="0">
                        <a:latin typeface="+mn-lt"/>
                      </a:endParaRPr>
                    </a:p>
                  </a:txBody>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Max + 1</a:t>
                      </a:r>
                      <a:endParaRPr lang="zh-CN" altLang="en-US" sz="1400" dirty="0">
                        <a:solidFill>
                          <a:srgbClr val="00B050"/>
                        </a:solidFill>
                        <a:latin typeface="+mn-lt"/>
                      </a:endParaRPr>
                    </a:p>
                  </a:txBody>
                  <a:tcPr/>
                </a:tc>
                <a:extLst>
                  <a:ext uri="{0D108BD9-81ED-4DB2-BD59-A6C34878D82A}">
                    <a16:rowId xmlns:a16="http://schemas.microsoft.com/office/drawing/2014/main" val="10006"/>
                  </a:ext>
                </a:extLst>
              </a:tr>
            </a:tbl>
          </a:graphicData>
        </a:graphic>
      </p:graphicFrame>
      <p:sp>
        <p:nvSpPr>
          <p:cNvPr id="5" name="Cloud Callout 4"/>
          <p:cNvSpPr/>
          <p:nvPr/>
        </p:nvSpPr>
        <p:spPr>
          <a:xfrm>
            <a:off x="3733800" y="1524000"/>
            <a:ext cx="1828800" cy="838200"/>
          </a:xfrm>
          <a:prstGeom prst="cloudCallout">
            <a:avLst>
              <a:gd name="adj1" fmla="val -70508"/>
              <a:gd name="adj2" fmla="val 100671"/>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62400" y="1752600"/>
            <a:ext cx="1447800" cy="523220"/>
          </a:xfrm>
          <a:prstGeom prst="rect">
            <a:avLst/>
          </a:prstGeom>
          <a:noFill/>
        </p:spPr>
        <p:txBody>
          <a:bodyPr wrap="square" rtlCol="0">
            <a:spAutoFit/>
          </a:bodyPr>
          <a:lstStyle/>
          <a:p>
            <a:r>
              <a:rPr lang="en-US" altLang="zh-CN" sz="1400" dirty="0"/>
              <a:t>1 ≤ month ≤ 12.</a:t>
            </a:r>
          </a:p>
        </p:txBody>
      </p:sp>
      <p:sp>
        <p:nvSpPr>
          <p:cNvPr id="7" name="Cloud Callout 6"/>
          <p:cNvSpPr/>
          <p:nvPr/>
        </p:nvSpPr>
        <p:spPr>
          <a:xfrm>
            <a:off x="4038600" y="5262768"/>
            <a:ext cx="2895600" cy="680832"/>
          </a:xfrm>
          <a:prstGeom prst="cloudCallout">
            <a:avLst>
              <a:gd name="adj1" fmla="val -56195"/>
              <a:gd name="adj2" fmla="val -165842"/>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419600" y="5410201"/>
            <a:ext cx="2743200" cy="307777"/>
          </a:xfrm>
          <a:prstGeom prst="rect">
            <a:avLst/>
          </a:prstGeom>
          <a:noFill/>
        </p:spPr>
        <p:txBody>
          <a:bodyPr wrap="square" rtlCol="0">
            <a:spAutoFit/>
          </a:bodyPr>
          <a:lstStyle/>
          <a:p>
            <a:r>
              <a:rPr lang="en-US" altLang="zh-CN" sz="1400" dirty="0"/>
              <a:t>Each month have 1-28th day</a:t>
            </a:r>
            <a:endParaRPr lang="zh-CN" altLang="en-US" sz="1400" dirty="0"/>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125011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2000"/>
                                        <p:tgtEl>
                                          <p:spTgt spid="8"/>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2133600" y="2743200"/>
          <a:ext cx="7772400" cy="213360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25</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1581</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26</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solidFill>
                      <a:schemeClr val="accent5">
                        <a:lumMod val="40000"/>
                        <a:lumOff val="60000"/>
                      </a:schemeClr>
                    </a:solidFill>
                  </a:tcPr>
                </a:tc>
                <a:tc>
                  <a:txBody>
                    <a:bodyPr/>
                    <a:lstStyle/>
                    <a:p>
                      <a:r>
                        <a:rPr lang="en-US" altLang="zh-CN" sz="1400" dirty="0">
                          <a:latin typeface="+mn-lt"/>
                        </a:rPr>
                        <a:t>1582</a:t>
                      </a:r>
                      <a:endParaRPr lang="zh-CN" altLang="en-US" sz="1400" dirty="0">
                        <a:latin typeface="+mn-lt"/>
                      </a:endParaRPr>
                    </a:p>
                  </a:txBody>
                  <a:tcPr>
                    <a:solidFill>
                      <a:schemeClr val="accent5">
                        <a:lumMod val="40000"/>
                        <a:lumOff val="60000"/>
                      </a:schemeClr>
                    </a:solidFill>
                  </a:tcPr>
                </a:tc>
                <a:tc>
                  <a:txBody>
                    <a:bodyPr/>
                    <a:lstStyle/>
                    <a:p>
                      <a:r>
                        <a:rPr lang="en-US" altLang="zh-CN" sz="1400" dirty="0">
                          <a:latin typeface="+mn-lt"/>
                        </a:rPr>
                        <a:t>Next Day</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Min</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chemeClr val="accent5">
                        <a:lumMod val="40000"/>
                        <a:lumOff val="60000"/>
                      </a:schemeClr>
                    </a:solidFill>
                  </a:tcPr>
                </a:tc>
                <a:extLst>
                  <a:ext uri="{0D108BD9-81ED-4DB2-BD59-A6C34878D82A}">
                    <a16:rowId xmlns:a16="http://schemas.microsoft.com/office/drawing/2014/main" val="10002"/>
                  </a:ext>
                </a:extLst>
              </a:tr>
              <a:tr h="250371">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2999</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Max - 1</a:t>
                      </a:r>
                      <a:endParaRPr lang="zh-CN" altLang="en-US" sz="1400" dirty="0">
                        <a:solidFill>
                          <a:srgbClr val="00206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solidFill>
                      <a:srgbClr val="00B0F0">
                        <a:alpha val="20000"/>
                      </a:srgbClr>
                    </a:solidFill>
                  </a:tcPr>
                </a:tc>
                <a:tc>
                  <a:txBody>
                    <a:bodyPr/>
                    <a:lstStyle/>
                    <a:p>
                      <a:r>
                        <a:rPr lang="en-US" altLang="zh-CN" sz="1400" dirty="0">
                          <a:latin typeface="+mn-lt"/>
                        </a:rPr>
                        <a:t>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Max</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3001</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Max + 1</a:t>
                      </a:r>
                      <a:endParaRPr lang="zh-CN" altLang="en-US" sz="1400" dirty="0">
                        <a:solidFill>
                          <a:srgbClr val="002060"/>
                        </a:solidFill>
                        <a:latin typeface="+mn-lt"/>
                      </a:endParaRPr>
                    </a:p>
                  </a:txBody>
                  <a:tcPr/>
                </a:tc>
                <a:extLst>
                  <a:ext uri="{0D108BD9-81ED-4DB2-BD59-A6C34878D82A}">
                    <a16:rowId xmlns:a16="http://schemas.microsoft.com/office/drawing/2014/main" val="10006"/>
                  </a:ext>
                </a:extLst>
              </a:tr>
            </a:tbl>
          </a:graphicData>
        </a:graphic>
      </p:graphicFrame>
      <p:sp>
        <p:nvSpPr>
          <p:cNvPr id="5" name="Cloud Callout 4"/>
          <p:cNvSpPr/>
          <p:nvPr/>
        </p:nvSpPr>
        <p:spPr>
          <a:xfrm>
            <a:off x="3733800" y="1524000"/>
            <a:ext cx="1828800" cy="838200"/>
          </a:xfrm>
          <a:prstGeom prst="cloudCallout">
            <a:avLst>
              <a:gd name="adj1" fmla="val -2597"/>
              <a:gd name="adj2" fmla="val 97415"/>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837296" y="1752600"/>
            <a:ext cx="1676400" cy="738664"/>
          </a:xfrm>
          <a:prstGeom prst="rect">
            <a:avLst/>
          </a:prstGeom>
          <a:noFill/>
        </p:spPr>
        <p:txBody>
          <a:bodyPr wrap="square" rtlCol="0">
            <a:spAutoFit/>
          </a:bodyPr>
          <a:lstStyle/>
          <a:p>
            <a:r>
              <a:rPr lang="en-US" altLang="zh-CN" sz="1400" dirty="0"/>
              <a:t>1582 ≤ Year ≤ 3000</a:t>
            </a:r>
            <a:endParaRPr lang="zh-CN" altLang="en-US" sz="1400" dirty="0"/>
          </a:p>
          <a:p>
            <a:r>
              <a:rPr lang="en-US" altLang="zh-CN" sz="1400" dirty="0"/>
              <a:t>.</a:t>
            </a:r>
          </a:p>
        </p:txBody>
      </p:sp>
      <p:sp>
        <p:nvSpPr>
          <p:cNvPr id="7" name="Cloud Callout 6"/>
          <p:cNvSpPr/>
          <p:nvPr/>
        </p:nvSpPr>
        <p:spPr>
          <a:xfrm>
            <a:off x="4038600" y="5262768"/>
            <a:ext cx="2895600" cy="680832"/>
          </a:xfrm>
          <a:prstGeom prst="cloudCallout">
            <a:avLst>
              <a:gd name="adj1" fmla="val -56195"/>
              <a:gd name="adj2" fmla="val -165842"/>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419600" y="5410201"/>
            <a:ext cx="2743200" cy="307777"/>
          </a:xfrm>
          <a:prstGeom prst="rect">
            <a:avLst/>
          </a:prstGeom>
          <a:noFill/>
        </p:spPr>
        <p:txBody>
          <a:bodyPr wrap="square" rtlCol="0">
            <a:spAutoFit/>
          </a:bodyPr>
          <a:lstStyle/>
          <a:p>
            <a:r>
              <a:rPr lang="en-US" altLang="zh-CN" sz="1400" dirty="0"/>
              <a:t>Each month have 1-28th day</a:t>
            </a:r>
            <a:endParaRPr lang="zh-CN" altLang="en-US" sz="1400" dirty="0"/>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70516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2133600" y="2743200"/>
          <a:ext cx="7772400" cy="213360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25</a:t>
                      </a:r>
                      <a:endParaRPr lang="zh-CN" altLang="en-US" sz="1400" dirty="0">
                        <a:latin typeface="+mn-lt"/>
                      </a:endParaRPr>
                    </a:p>
                  </a:txBody>
                  <a:tcPr/>
                </a:tc>
                <a:tc>
                  <a:txBody>
                    <a:bodyPr/>
                    <a:lstStyle/>
                    <a:p>
                      <a:r>
                        <a:rPr lang="en-US" altLang="zh-CN" sz="1400" dirty="0">
                          <a:solidFill>
                            <a:schemeClr val="tx1"/>
                          </a:solidFill>
                          <a:latin typeface="+mn-lt"/>
                        </a:rPr>
                        <a:t>12</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31</a:t>
                      </a:r>
                      <a:endParaRPr lang="zh-CN" altLang="en-US" sz="1400" dirty="0">
                        <a:solidFill>
                          <a:schemeClr val="tx1"/>
                        </a:solidFill>
                        <a:latin typeface="+mn-lt"/>
                      </a:endParaRPr>
                    </a:p>
                  </a:txBody>
                  <a:tcPr/>
                </a:tc>
                <a:tc>
                  <a:txBody>
                    <a:bodyPr/>
                    <a:lstStyle/>
                    <a:p>
                      <a:r>
                        <a:rPr lang="en-US" altLang="zh-CN" sz="1400" dirty="0">
                          <a:latin typeface="+mn-lt"/>
                        </a:rPr>
                        <a:t>1581</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26</a:t>
                      </a:r>
                      <a:endParaRPr lang="zh-CN" altLang="en-US" sz="1400" dirty="0">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a:latin typeface="+mn-lt"/>
                        </a:rPr>
                        <a:t>1582</a:t>
                      </a:r>
                      <a:endParaRPr lang="zh-CN" altLang="en-US" sz="1400" dirty="0">
                        <a:latin typeface="+mn-lt"/>
                      </a:endParaRPr>
                    </a:p>
                  </a:txBody>
                  <a:tcPr>
                    <a:solidFill>
                      <a:schemeClr val="accent5">
                        <a:lumMod val="40000"/>
                        <a:lumOff val="60000"/>
                      </a:schemeClr>
                    </a:solidFill>
                  </a:tcPr>
                </a:tc>
                <a:tc>
                  <a:txBody>
                    <a:bodyPr/>
                    <a:lstStyle/>
                    <a:p>
                      <a:r>
                        <a:rPr lang="en-US" altLang="zh-CN" sz="1400" dirty="0">
                          <a:latin typeface="+mn-lt"/>
                        </a:rPr>
                        <a:t>1/2/1582</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Min</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chemeClr val="accent5">
                        <a:lumMod val="40000"/>
                        <a:lumOff val="60000"/>
                      </a:schemeClr>
                    </a:solidFill>
                  </a:tcPr>
                </a:tc>
                <a:extLst>
                  <a:ext uri="{0D108BD9-81ED-4DB2-BD59-A6C34878D82A}">
                    <a16:rowId xmlns:a16="http://schemas.microsoft.com/office/drawing/2014/main" val="10002"/>
                  </a:ext>
                </a:extLst>
              </a:tr>
              <a:tr h="228600">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2</a:t>
                      </a:r>
                      <a:endParaRPr lang="zh-CN" altLang="en-US" sz="1400" dirty="0">
                        <a:solidFill>
                          <a:schemeClr val="tx1"/>
                        </a:solidFill>
                        <a:latin typeface="+mn-lt"/>
                      </a:endParaRPr>
                    </a:p>
                  </a:txBody>
                  <a:tcPr/>
                </a:tc>
                <a:tc>
                  <a:txBody>
                    <a:bodyPr/>
                    <a:lstStyle/>
                    <a:p>
                      <a:r>
                        <a:rPr lang="en-US" altLang="zh-CN" sz="1400" dirty="0">
                          <a:latin typeface="+mn-lt"/>
                        </a:rPr>
                        <a:t>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1/3/1583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dirty="0">
                          <a:solidFill>
                            <a:schemeClr val="tx1"/>
                          </a:solidFill>
                          <a:latin typeface="+mn-lt"/>
                        </a:rPr>
                        <a:t>12</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30</a:t>
                      </a:r>
                      <a:endParaRPr lang="zh-CN" altLang="en-US" sz="1400" dirty="0">
                        <a:solidFill>
                          <a:schemeClr val="tx1"/>
                        </a:solidFill>
                        <a:latin typeface="+mn-lt"/>
                      </a:endParaRPr>
                    </a:p>
                  </a:txBody>
                  <a:tcPr/>
                </a:tc>
                <a:tc>
                  <a:txBody>
                    <a:bodyPr/>
                    <a:lstStyle/>
                    <a:p>
                      <a:r>
                        <a:rPr lang="en-US" altLang="zh-CN" sz="1400" dirty="0">
                          <a:latin typeface="+mn-lt"/>
                        </a:rPr>
                        <a:t>3000</a:t>
                      </a:r>
                      <a:endParaRPr lang="zh-CN" altLang="en-US" sz="1400" dirty="0">
                        <a:latin typeface="+mn-lt"/>
                      </a:endParaRPr>
                    </a:p>
                  </a:txBody>
                  <a:tcPr/>
                </a:tc>
                <a:tc>
                  <a:txBody>
                    <a:bodyPr/>
                    <a:lstStyle/>
                    <a:p>
                      <a:r>
                        <a:rPr lang="en-US" altLang="zh-CN" sz="1400" dirty="0">
                          <a:latin typeface="+mn-lt"/>
                        </a:rPr>
                        <a:t>12/31/3000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Max - 1</a:t>
                      </a:r>
                      <a:endParaRPr lang="zh-CN" altLang="en-US" sz="1400" dirty="0">
                        <a:solidFill>
                          <a:srgbClr val="00206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solidFill>
                            <a:schemeClr val="tx1"/>
                          </a:solidFill>
                          <a:latin typeface="+mn-lt"/>
                        </a:rPr>
                        <a:t>12</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dirty="0">
                          <a:solidFill>
                            <a:schemeClr val="tx1"/>
                          </a:solidFill>
                          <a:latin typeface="+mn-lt"/>
                        </a:rPr>
                        <a:t>31</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dirty="0">
                          <a:latin typeface="+mn-lt"/>
                        </a:rPr>
                        <a:t>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1/1/3001</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Max</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a:latin typeface="+mn-lt"/>
                        </a:rPr>
                        <a:t>3001</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Max + 1</a:t>
                      </a:r>
                      <a:endParaRPr lang="zh-CN" altLang="en-US" sz="1400" dirty="0">
                        <a:solidFill>
                          <a:srgbClr val="002060"/>
                        </a:solidFill>
                        <a:latin typeface="+mn-lt"/>
                      </a:endParaRPr>
                    </a:p>
                  </a:txBody>
                  <a:tcPr/>
                </a:tc>
                <a:extLst>
                  <a:ext uri="{0D108BD9-81ED-4DB2-BD59-A6C34878D82A}">
                    <a16:rowId xmlns:a16="http://schemas.microsoft.com/office/drawing/2014/main" val="10006"/>
                  </a:ext>
                </a:extLst>
              </a:tr>
            </a:tbl>
          </a:graphicData>
        </a:graphic>
      </p:graphicFrame>
      <p:sp>
        <p:nvSpPr>
          <p:cNvPr id="5" name="Cloud Callout 4"/>
          <p:cNvSpPr/>
          <p:nvPr/>
        </p:nvSpPr>
        <p:spPr>
          <a:xfrm>
            <a:off x="3733800" y="1524000"/>
            <a:ext cx="1828800" cy="838200"/>
          </a:xfrm>
          <a:prstGeom prst="cloudCallout">
            <a:avLst>
              <a:gd name="adj1" fmla="val -2597"/>
              <a:gd name="adj2" fmla="val 97415"/>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886200" y="1752600"/>
            <a:ext cx="1676400" cy="523220"/>
          </a:xfrm>
          <a:prstGeom prst="rect">
            <a:avLst/>
          </a:prstGeom>
          <a:noFill/>
        </p:spPr>
        <p:txBody>
          <a:bodyPr wrap="square" rtlCol="0">
            <a:spAutoFit/>
          </a:bodyPr>
          <a:lstStyle/>
          <a:p>
            <a:r>
              <a:rPr lang="en-US" altLang="zh-CN" sz="1400" dirty="0">
                <a:solidFill>
                  <a:srgbClr val="FF0000"/>
                </a:solidFill>
              </a:rPr>
              <a:t>Output</a:t>
            </a:r>
            <a:r>
              <a:rPr lang="en-US" altLang="zh-CN" sz="1400" dirty="0"/>
              <a:t> Boundary</a:t>
            </a:r>
            <a:endParaRPr lang="zh-CN" altLang="en-US" sz="1400" dirty="0"/>
          </a:p>
          <a:p>
            <a:r>
              <a:rPr lang="en-US" altLang="zh-CN" sz="1400" dirty="0"/>
              <a:t>.</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93341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smtClean="0">
                <a:ea typeface="宋体" panose="02010600030101010101" pitchFamily="2" charset="-122"/>
              </a:rPr>
              <a:t>A Sample</a:t>
            </a:r>
            <a:endParaRPr lang="zh-CN" altLang="en-US" smtClean="0">
              <a:ea typeface="宋体" panose="02010600030101010101" pitchFamily="2" charset="-122"/>
            </a:endParaRPr>
          </a:p>
        </p:txBody>
      </p:sp>
      <p:pic>
        <p:nvPicPr>
          <p:cNvPr id="409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5926" y="2133600"/>
            <a:ext cx="517207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2133600"/>
            <a:ext cx="35052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5838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IE" altLang="zh-CN" smtClean="0">
                <a:ea typeface="宋体" panose="02010600030101010101" pitchFamily="2" charset="-122"/>
              </a:rPr>
              <a:t>Summary</a:t>
            </a:r>
            <a:endParaRPr lang="en-US" altLang="zh-CN" smtClean="0">
              <a:ea typeface="宋体" panose="02010600030101010101" pitchFamily="2" charset="-122"/>
            </a:endParaRPr>
          </a:p>
        </p:txBody>
      </p:sp>
      <p:sp>
        <p:nvSpPr>
          <p:cNvPr id="5123" name="Rectangle 3"/>
          <p:cNvSpPr>
            <a:spLocks noGrp="1" noChangeArrowheads="1"/>
          </p:cNvSpPr>
          <p:nvPr>
            <p:ph type="body" idx="1"/>
          </p:nvPr>
        </p:nvSpPr>
        <p:spPr>
          <a:xfrm>
            <a:off x="1981200" y="1341438"/>
            <a:ext cx="8229600" cy="4525962"/>
          </a:xfrm>
        </p:spPr>
        <p:txBody>
          <a:bodyPr>
            <a:normAutofit fontScale="92500" lnSpcReduction="20000"/>
          </a:bodyPr>
          <a:lstStyle/>
          <a:p>
            <a:pPr marL="381000" indent="-381000">
              <a:lnSpc>
                <a:spcPct val="80000"/>
              </a:lnSpc>
              <a:buFontTx/>
              <a:buAutoNum type="arabicPeriod"/>
            </a:pPr>
            <a:r>
              <a:rPr lang="en-US" altLang="zh-CN" sz="2000" b="1">
                <a:ea typeface="宋体" panose="02010600030101010101" pitchFamily="2" charset="-122"/>
              </a:rPr>
              <a:t>void assertEquals(boolean expected, boolean actual)</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Check that two primitives/Objects are equal</a:t>
            </a:r>
          </a:p>
          <a:p>
            <a:pPr marL="381000" indent="-381000">
              <a:lnSpc>
                <a:spcPct val="80000"/>
              </a:lnSpc>
              <a:buFontTx/>
              <a:buAutoNum type="arabicPeriod"/>
            </a:pPr>
            <a:r>
              <a:rPr lang="en-US" altLang="zh-CN" sz="2000" b="1">
                <a:ea typeface="宋体" panose="02010600030101010101" pitchFamily="2" charset="-122"/>
              </a:rPr>
              <a:t>void assertTrue(boolean expected)</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Check that a condition is true</a:t>
            </a:r>
          </a:p>
          <a:p>
            <a:pPr marL="381000" indent="-381000">
              <a:lnSpc>
                <a:spcPct val="80000"/>
              </a:lnSpc>
              <a:buFontTx/>
              <a:buAutoNum type="arabicPeriod"/>
            </a:pPr>
            <a:r>
              <a:rPr lang="en-US" altLang="zh-CN" sz="2000" b="1">
                <a:ea typeface="宋体" panose="02010600030101010101" pitchFamily="2" charset="-122"/>
              </a:rPr>
              <a:t>void assertFalse(boolean condition)</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Check that a condition is false</a:t>
            </a:r>
          </a:p>
          <a:p>
            <a:pPr marL="381000" indent="-381000">
              <a:lnSpc>
                <a:spcPct val="80000"/>
              </a:lnSpc>
              <a:buFontTx/>
              <a:buAutoNum type="arabicPeriod"/>
            </a:pPr>
            <a:r>
              <a:rPr lang="en-US" altLang="zh-CN" sz="2000" b="1">
                <a:ea typeface="宋体" panose="02010600030101010101" pitchFamily="2" charset="-122"/>
              </a:rPr>
              <a:t>void assertNotNull(Object object)</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Check that an object isn't null</a:t>
            </a:r>
          </a:p>
          <a:p>
            <a:pPr marL="381000" indent="-381000">
              <a:lnSpc>
                <a:spcPct val="80000"/>
              </a:lnSpc>
              <a:buFontTx/>
              <a:buAutoNum type="arabicPeriod"/>
            </a:pPr>
            <a:r>
              <a:rPr lang="en-US" altLang="zh-CN" sz="2000" b="1">
                <a:ea typeface="宋体" panose="02010600030101010101" pitchFamily="2" charset="-122"/>
              </a:rPr>
              <a:t>void assertNull(Object object)</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Check that an object is null</a:t>
            </a:r>
          </a:p>
          <a:p>
            <a:pPr marL="381000" indent="-381000">
              <a:lnSpc>
                <a:spcPct val="80000"/>
              </a:lnSpc>
              <a:buFontTx/>
              <a:buAutoNum type="arabicPeriod"/>
            </a:pPr>
            <a:r>
              <a:rPr lang="en-US" altLang="zh-CN" sz="2000" b="1">
                <a:ea typeface="宋体" panose="02010600030101010101" pitchFamily="2" charset="-122"/>
              </a:rPr>
              <a:t>void assertSame(Object object, Object object)</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The assertSame() methods tests if two object references point to the same object</a:t>
            </a:r>
          </a:p>
          <a:p>
            <a:pPr marL="381000" indent="-381000">
              <a:lnSpc>
                <a:spcPct val="80000"/>
              </a:lnSpc>
              <a:buFontTx/>
              <a:buAutoNum type="arabicPeriod"/>
            </a:pPr>
            <a:r>
              <a:rPr lang="en-US" altLang="zh-CN" sz="2000" b="1">
                <a:ea typeface="宋体" panose="02010600030101010101" pitchFamily="2" charset="-122"/>
              </a:rPr>
              <a:t>void assertNotSame(Object object, Object object)</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The assertNotSame() methods tests if two object references not point to the same object</a:t>
            </a:r>
          </a:p>
          <a:p>
            <a:pPr marL="381000" indent="-381000">
              <a:lnSpc>
                <a:spcPct val="80000"/>
              </a:lnSpc>
              <a:buFontTx/>
              <a:buAutoNum type="arabicPeriod"/>
            </a:pPr>
            <a:r>
              <a:rPr lang="en-US" altLang="zh-CN" sz="2000" b="1">
                <a:ea typeface="宋体" panose="02010600030101010101" pitchFamily="2" charset="-122"/>
              </a:rPr>
              <a:t>void assertArrayEquals(expectedArray, resultArray);</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The assertArrayEquals() method will test whether two arrays are equal to each other.</a:t>
            </a:r>
          </a:p>
        </p:txBody>
      </p:sp>
    </p:spTree>
    <p:extLst>
      <p:ext uri="{BB962C8B-B14F-4D97-AF65-F5344CB8AC3E}">
        <p14:creationId xmlns:p14="http://schemas.microsoft.com/office/powerpoint/2010/main" val="5589668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IE" altLang="zh-CN" smtClean="0">
                <a:ea typeface="宋体" panose="02010600030101010101" pitchFamily="2" charset="-122"/>
              </a:rPr>
              <a:t>assertTrue() and assertFalse()</a:t>
            </a:r>
            <a:endParaRPr lang="en-US" altLang="zh-CN" smtClean="0">
              <a:ea typeface="宋体" panose="02010600030101010101" pitchFamily="2" charset="-122"/>
            </a:endParaRPr>
          </a:p>
        </p:txBody>
      </p:sp>
      <p:sp>
        <p:nvSpPr>
          <p:cNvPr id="6147" name="Rectangle 3"/>
          <p:cNvSpPr>
            <a:spLocks noGrp="1" noChangeArrowheads="1"/>
          </p:cNvSpPr>
          <p:nvPr>
            <p:ph type="body" idx="1"/>
          </p:nvPr>
        </p:nvSpPr>
        <p:spPr/>
        <p:txBody>
          <a:bodyPr/>
          <a:lstStyle/>
          <a:p>
            <a:pPr eaLnBrk="1" hangingPunct="1">
              <a:lnSpc>
                <a:spcPct val="90000"/>
              </a:lnSpc>
            </a:pPr>
            <a:r>
              <a:rPr lang="en-US" altLang="zh-CN" sz="2400">
                <a:ea typeface="宋体" panose="02010600030101010101" pitchFamily="2" charset="-122"/>
              </a:rPr>
              <a:t>The assertTrue() and assertFalse() methods tests a single variable to see if its value is either true, or false. </a:t>
            </a:r>
          </a:p>
          <a:p>
            <a:pPr eaLnBrk="1" hangingPunct="1">
              <a:lnSpc>
                <a:spcPct val="90000"/>
              </a:lnSpc>
            </a:pPr>
            <a:endParaRPr lang="en-IE" altLang="zh-CN" sz="2400">
              <a:ea typeface="宋体" panose="02010600030101010101" pitchFamily="2" charset="-122"/>
            </a:endParaRPr>
          </a:p>
          <a:p>
            <a:pPr eaLnBrk="1" hangingPunct="1">
              <a:lnSpc>
                <a:spcPct val="90000"/>
              </a:lnSpc>
            </a:pPr>
            <a:r>
              <a:rPr lang="en-US" altLang="zh-CN" sz="2400">
                <a:ea typeface="宋体" panose="02010600030101010101" pitchFamily="2" charset="-122"/>
              </a:rPr>
              <a:t>If the program under test returns true, the assertTrue() method will return normally. Otherwise an exception will be thrown, and the test will stop. </a:t>
            </a:r>
          </a:p>
          <a:p>
            <a:pPr eaLnBrk="1" hangingPunct="1">
              <a:lnSpc>
                <a:spcPct val="90000"/>
              </a:lnSpc>
            </a:pPr>
            <a:endParaRPr lang="en-US" altLang="zh-CN" sz="2400">
              <a:ea typeface="宋体" panose="02010600030101010101" pitchFamily="2" charset="-122"/>
            </a:endParaRPr>
          </a:p>
          <a:p>
            <a:pPr eaLnBrk="1" hangingPunct="1">
              <a:lnSpc>
                <a:spcPct val="90000"/>
              </a:lnSpc>
            </a:pPr>
            <a:r>
              <a:rPr lang="en-US" altLang="zh-CN" sz="2400">
                <a:ea typeface="宋体" panose="02010600030101010101" pitchFamily="2" charset="-122"/>
              </a:rPr>
              <a:t>If the program under test returns false, the assertFalse() method will return normally. Otherwise an exception will be thrown, and the test will stop. </a:t>
            </a:r>
          </a:p>
        </p:txBody>
      </p:sp>
    </p:spTree>
    <p:extLst>
      <p:ext uri="{BB962C8B-B14F-4D97-AF65-F5344CB8AC3E}">
        <p14:creationId xmlns:p14="http://schemas.microsoft.com/office/powerpoint/2010/main" val="16297657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altLang="zh-CN" smtClean="0">
                <a:ea typeface="宋体" panose="02010600030101010101" pitchFamily="2" charset="-122"/>
              </a:rPr>
              <a:t>assertNull() and assertNotNull()</a:t>
            </a:r>
            <a:endParaRPr lang="en-US" altLang="zh-CN" smtClean="0">
              <a:ea typeface="宋体" panose="02010600030101010101" pitchFamily="2" charset="-122"/>
            </a:endParaRPr>
          </a:p>
        </p:txBody>
      </p:sp>
      <p:sp>
        <p:nvSpPr>
          <p:cNvPr id="7171" name="Rectangle 3"/>
          <p:cNvSpPr>
            <a:spLocks noGrp="1" noChangeArrowheads="1"/>
          </p:cNvSpPr>
          <p:nvPr>
            <p:ph type="body" idx="1"/>
          </p:nvPr>
        </p:nvSpPr>
        <p:spPr/>
        <p:txBody>
          <a:bodyPr/>
          <a:lstStyle/>
          <a:p>
            <a:pPr eaLnBrk="1" hangingPunct="1">
              <a:lnSpc>
                <a:spcPct val="90000"/>
              </a:lnSpc>
            </a:pPr>
            <a:r>
              <a:rPr lang="en-US" altLang="zh-CN" sz="2400">
                <a:ea typeface="宋体" panose="02010600030101010101" pitchFamily="2" charset="-122"/>
              </a:rPr>
              <a:t>The assertNull() and assertNotNull() methods test a single variable to see if it is null or not null. </a:t>
            </a:r>
          </a:p>
          <a:p>
            <a:pPr eaLnBrk="1" hangingPunct="1">
              <a:lnSpc>
                <a:spcPct val="90000"/>
              </a:lnSpc>
            </a:pPr>
            <a:endParaRPr lang="en-IE" altLang="zh-CN" sz="2400">
              <a:ea typeface="宋体" panose="02010600030101010101" pitchFamily="2" charset="-122"/>
            </a:endParaRPr>
          </a:p>
          <a:p>
            <a:pPr eaLnBrk="1" hangingPunct="1">
              <a:lnSpc>
                <a:spcPct val="90000"/>
              </a:lnSpc>
            </a:pPr>
            <a:r>
              <a:rPr lang="en-US" altLang="zh-CN" sz="2400">
                <a:ea typeface="宋体" panose="02010600030101010101" pitchFamily="2" charset="-122"/>
              </a:rPr>
              <a:t>If the program returns null, the assertNull() method will return normally. If a non-null value is returned, the assertNull() method will throw an exception, and the test will stop. </a:t>
            </a:r>
          </a:p>
          <a:p>
            <a:pPr eaLnBrk="1" hangingPunct="1">
              <a:lnSpc>
                <a:spcPct val="90000"/>
              </a:lnSpc>
            </a:pPr>
            <a:endParaRPr lang="en-US" altLang="zh-CN" sz="2400">
              <a:ea typeface="宋体" panose="02010600030101010101" pitchFamily="2" charset="-122"/>
            </a:endParaRPr>
          </a:p>
          <a:p>
            <a:pPr eaLnBrk="1" hangingPunct="1">
              <a:lnSpc>
                <a:spcPct val="90000"/>
              </a:lnSpc>
            </a:pPr>
            <a:r>
              <a:rPr lang="en-US" altLang="zh-CN" sz="2400">
                <a:ea typeface="宋体" panose="02010600030101010101" pitchFamily="2" charset="-122"/>
              </a:rPr>
              <a:t>The assertNotNull() method works in the opposite way to the assertNull() method,</a:t>
            </a:r>
          </a:p>
        </p:txBody>
      </p:sp>
    </p:spTree>
    <p:extLst>
      <p:ext uri="{BB962C8B-B14F-4D97-AF65-F5344CB8AC3E}">
        <p14:creationId xmlns:p14="http://schemas.microsoft.com/office/powerpoint/2010/main" val="40626809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IE" altLang="zh-CN" smtClean="0">
                <a:ea typeface="宋体" panose="02010600030101010101" pitchFamily="2" charset="-122"/>
              </a:rPr>
              <a:t>assertEquals()</a:t>
            </a:r>
            <a:endParaRPr lang="en-US" altLang="zh-CN" smtClean="0">
              <a:ea typeface="宋体" panose="02010600030101010101" pitchFamily="2" charset="-122"/>
            </a:endParaRPr>
          </a:p>
        </p:txBody>
      </p:sp>
      <p:sp>
        <p:nvSpPr>
          <p:cNvPr id="8195" name="Rectangle 3"/>
          <p:cNvSpPr>
            <a:spLocks noGrp="1" noChangeArrowheads="1"/>
          </p:cNvSpPr>
          <p:nvPr>
            <p:ph type="body" idx="1"/>
          </p:nvPr>
        </p:nvSpPr>
        <p:spPr/>
        <p:txBody>
          <a:bodyPr/>
          <a:lstStyle/>
          <a:p>
            <a:pPr eaLnBrk="1" hangingPunct="1">
              <a:lnSpc>
                <a:spcPct val="80000"/>
              </a:lnSpc>
            </a:pPr>
            <a:r>
              <a:rPr lang="en-US" altLang="zh-CN" sz="2400">
                <a:ea typeface="宋体" panose="02010600030101010101" pitchFamily="2" charset="-122"/>
              </a:rPr>
              <a:t>The assertEquals() method compares two objects for equality </a:t>
            </a:r>
          </a:p>
          <a:p>
            <a:pPr eaLnBrk="1" hangingPunct="1">
              <a:lnSpc>
                <a:spcPct val="80000"/>
              </a:lnSpc>
            </a:pPr>
            <a:endParaRPr lang="en-IE" altLang="zh-CN" sz="2400">
              <a:ea typeface="宋体" panose="02010600030101010101" pitchFamily="2" charset="-122"/>
            </a:endParaRPr>
          </a:p>
          <a:p>
            <a:pPr eaLnBrk="1" hangingPunct="1">
              <a:lnSpc>
                <a:spcPct val="80000"/>
              </a:lnSpc>
            </a:pPr>
            <a:r>
              <a:rPr lang="en-IE" altLang="zh-CN" sz="2400">
                <a:ea typeface="宋体" panose="02010600030101010101" pitchFamily="2" charset="-122"/>
              </a:rPr>
              <a:t> </a:t>
            </a:r>
            <a:r>
              <a:rPr lang="en-US" altLang="zh-CN" sz="2400">
                <a:ea typeface="宋体" panose="02010600030101010101" pitchFamily="2" charset="-122"/>
              </a:rPr>
              <a:t>If the two objects are equal, the assertEquals() method will return normally. Otherwise the assertEquals() method will throw an exception.</a:t>
            </a:r>
          </a:p>
          <a:p>
            <a:pPr eaLnBrk="1" hangingPunct="1">
              <a:lnSpc>
                <a:spcPct val="80000"/>
              </a:lnSpc>
            </a:pPr>
            <a:r>
              <a:rPr lang="en-US" altLang="zh-CN" sz="2400">
                <a:ea typeface="宋体" panose="02010600030101010101" pitchFamily="2" charset="-122"/>
              </a:rPr>
              <a:t> </a:t>
            </a:r>
          </a:p>
          <a:p>
            <a:pPr eaLnBrk="1" hangingPunct="1">
              <a:lnSpc>
                <a:spcPct val="80000"/>
              </a:lnSpc>
            </a:pPr>
            <a:r>
              <a:rPr lang="en-US" altLang="zh-CN" sz="2400">
                <a:ea typeface="宋体" panose="02010600030101010101" pitchFamily="2" charset="-122"/>
              </a:rPr>
              <a:t>The assertEquals() method can compare any two objects to each other, it has versions that compare primitive types like int and float to each other. </a:t>
            </a:r>
          </a:p>
        </p:txBody>
      </p:sp>
    </p:spTree>
    <p:extLst>
      <p:ext uri="{BB962C8B-B14F-4D97-AF65-F5344CB8AC3E}">
        <p14:creationId xmlns:p14="http://schemas.microsoft.com/office/powerpoint/2010/main" val="7771564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IE" altLang="zh-CN" smtClean="0">
                <a:ea typeface="宋体" panose="02010600030101010101" pitchFamily="2" charset="-122"/>
              </a:rPr>
              <a:t>assertArrayEquals()</a:t>
            </a:r>
            <a:endParaRPr lang="en-US" altLang="zh-CN" smtClean="0">
              <a:ea typeface="宋体" panose="02010600030101010101" pitchFamily="2" charset="-122"/>
            </a:endParaRPr>
          </a:p>
        </p:txBody>
      </p:sp>
      <p:sp>
        <p:nvSpPr>
          <p:cNvPr id="9219" name="Rectangle 3"/>
          <p:cNvSpPr>
            <a:spLocks noGrp="1" noChangeArrowheads="1"/>
          </p:cNvSpPr>
          <p:nvPr>
            <p:ph type="body" idx="1"/>
          </p:nvPr>
        </p:nvSpPr>
        <p:spPr/>
        <p:txBody>
          <a:bodyPr/>
          <a:lstStyle/>
          <a:p>
            <a:pPr eaLnBrk="1" hangingPunct="1"/>
            <a:r>
              <a:rPr lang="en-US" altLang="zh-CN" sz="2400">
                <a:ea typeface="宋体" panose="02010600030101010101" pitchFamily="2" charset="-122"/>
              </a:rPr>
              <a:t>The assertArrayEquals() method will test whether two arrays are equal to each other. In other words, if the two arrays contain the same number of elements, and if all the elements in the array are equal to each other. </a:t>
            </a:r>
          </a:p>
          <a:p>
            <a:pPr eaLnBrk="1" hangingPunct="1"/>
            <a:endParaRPr lang="en-US" altLang="zh-CN" sz="2400">
              <a:ea typeface="宋体" panose="02010600030101010101" pitchFamily="2" charset="-122"/>
            </a:endParaRPr>
          </a:p>
          <a:p>
            <a:pPr eaLnBrk="1" hangingPunct="1"/>
            <a:r>
              <a:rPr lang="en-US" altLang="zh-CN" sz="2400">
                <a:ea typeface="宋体" panose="02010600030101010101" pitchFamily="2" charset="-122"/>
              </a:rPr>
              <a:t>If the arrays are equal, the assertArrayEquals() will proceed without errors. If the arrays are not equal, an exception will be thrown, and the test aborted. </a:t>
            </a:r>
          </a:p>
        </p:txBody>
      </p:sp>
    </p:spTree>
    <p:extLst>
      <p:ext uri="{BB962C8B-B14F-4D97-AF65-F5344CB8AC3E}">
        <p14:creationId xmlns:p14="http://schemas.microsoft.com/office/powerpoint/2010/main" val="30260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981200" y="254000"/>
            <a:ext cx="8229600" cy="660400"/>
          </a:xfrm>
        </p:spPr>
        <p:txBody>
          <a:bodyPr>
            <a:normAutofit fontScale="90000"/>
          </a:bodyPr>
          <a:lstStyle/>
          <a:p>
            <a:r>
              <a:rPr lang="zh-CN" altLang="en-US" smtClean="0">
                <a:ea typeface="宋体" panose="02010600030101010101" pitchFamily="2" charset="-122"/>
              </a:rPr>
              <a:t>按照测试的粒度或测试的范围</a:t>
            </a:r>
            <a:endParaRPr lang="en-US" altLang="zh-CN" smtClean="0">
              <a:ea typeface="宋体" panose="02010600030101010101" pitchFamily="2" charset="-122"/>
            </a:endParaRPr>
          </a:p>
        </p:txBody>
      </p:sp>
      <p:sp>
        <p:nvSpPr>
          <p:cNvPr id="46083" name="Rectangle 3"/>
          <p:cNvSpPr>
            <a:spLocks noGrp="1"/>
          </p:cNvSpPr>
          <p:nvPr>
            <p:ph idx="1"/>
          </p:nvPr>
        </p:nvSpPr>
        <p:spPr>
          <a:xfrm>
            <a:off x="1981200" y="1198564"/>
            <a:ext cx="8229600" cy="5430837"/>
          </a:xfrm>
        </p:spPr>
        <p:txBody>
          <a:bodyPr/>
          <a:lstStyle/>
          <a:p>
            <a:r>
              <a:rPr lang="en-US" altLang="zh-CN" smtClean="0">
                <a:latin typeface="Arial" panose="020B0604020202020204" pitchFamily="34" charset="0"/>
              </a:rPr>
              <a:t>V-Model</a:t>
            </a:r>
          </a:p>
        </p:txBody>
      </p:sp>
      <p:grpSp>
        <p:nvGrpSpPr>
          <p:cNvPr id="46084" name="Group 4"/>
          <p:cNvGrpSpPr>
            <a:grpSpLocks/>
          </p:cNvGrpSpPr>
          <p:nvPr/>
        </p:nvGrpSpPr>
        <p:grpSpPr bwMode="auto">
          <a:xfrm>
            <a:off x="1762126" y="1752600"/>
            <a:ext cx="8905875" cy="4749800"/>
            <a:chOff x="82" y="1056"/>
            <a:chExt cx="5610" cy="2992"/>
          </a:xfrm>
        </p:grpSpPr>
        <p:sp>
          <p:nvSpPr>
            <p:cNvPr id="46086" name="AutoShape 4"/>
            <p:cNvSpPr>
              <a:spLocks noChangeArrowheads="1"/>
            </p:cNvSpPr>
            <p:nvPr/>
          </p:nvSpPr>
          <p:spPr bwMode="auto">
            <a:xfrm>
              <a:off x="2884" y="1056"/>
              <a:ext cx="2808" cy="2992"/>
            </a:xfrm>
            <a:prstGeom prst="parallelogram">
              <a:avLst>
                <a:gd name="adj" fmla="val 51005"/>
              </a:avLst>
            </a:prstGeom>
            <a:solidFill>
              <a:srgbClr val="CC0000"/>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sp>
          <p:nvSpPr>
            <p:cNvPr id="46087" name="AutoShape 5"/>
            <p:cNvSpPr>
              <a:spLocks noChangeArrowheads="1"/>
            </p:cNvSpPr>
            <p:nvPr/>
          </p:nvSpPr>
          <p:spPr bwMode="auto">
            <a:xfrm flipH="1">
              <a:off x="82" y="1056"/>
              <a:ext cx="2808" cy="2992"/>
            </a:xfrm>
            <a:prstGeom prst="parallelogram">
              <a:avLst>
                <a:gd name="adj" fmla="val 51005"/>
              </a:avLst>
            </a:prstGeom>
            <a:solidFill>
              <a:schemeClr val="accent1"/>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nvGrpSpPr>
            <p:cNvPr id="46088" name="Group 6"/>
            <p:cNvGrpSpPr>
              <a:grpSpLocks/>
            </p:cNvGrpSpPr>
            <p:nvPr/>
          </p:nvGrpSpPr>
          <p:grpSpPr bwMode="auto">
            <a:xfrm>
              <a:off x="4218" y="1216"/>
              <a:ext cx="1053" cy="636"/>
              <a:chOff x="4219" y="1183"/>
              <a:chExt cx="1098" cy="663"/>
            </a:xfrm>
          </p:grpSpPr>
          <p:sp>
            <p:nvSpPr>
              <p:cNvPr id="46151" name="Rectangle 7"/>
              <p:cNvSpPr>
                <a:spLocks noChangeArrowheads="1"/>
              </p:cNvSpPr>
              <p:nvPr/>
            </p:nvSpPr>
            <p:spPr bwMode="auto">
              <a:xfrm>
                <a:off x="4283" y="119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52" name="Text Box 8"/>
              <p:cNvSpPr txBox="1">
                <a:spLocks noChangeArrowheads="1"/>
              </p:cNvSpPr>
              <p:nvPr/>
            </p:nvSpPr>
            <p:spPr bwMode="auto">
              <a:xfrm>
                <a:off x="4590" y="1183"/>
                <a:ext cx="4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Working</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53" name="Text Box 9"/>
              <p:cNvSpPr txBox="1">
                <a:spLocks noChangeArrowheads="1"/>
              </p:cNvSpPr>
              <p:nvPr/>
            </p:nvSpPr>
            <p:spPr bwMode="auto">
              <a:xfrm>
                <a:off x="4219" y="1422"/>
                <a:ext cx="55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46154" name="Text Box 10"/>
              <p:cNvSpPr txBox="1">
                <a:spLocks noChangeArrowheads="1"/>
              </p:cNvSpPr>
              <p:nvPr/>
            </p:nvSpPr>
            <p:spPr bwMode="auto">
              <a:xfrm>
                <a:off x="4551" y="1585"/>
                <a:ext cx="4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55" name="Text Box 11"/>
              <p:cNvSpPr txBox="1">
                <a:spLocks noChangeArrowheads="1"/>
              </p:cNvSpPr>
              <p:nvPr/>
            </p:nvSpPr>
            <p:spPr bwMode="auto">
              <a:xfrm>
                <a:off x="4923" y="1380"/>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Client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56" name="Line 12"/>
              <p:cNvSpPr>
                <a:spLocks noChangeShapeType="1"/>
              </p:cNvSpPr>
              <p:nvPr/>
            </p:nvSpPr>
            <p:spPr bwMode="auto">
              <a:xfrm flipV="1">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7" name="Line 13"/>
              <p:cNvSpPr>
                <a:spLocks noChangeShapeType="1"/>
              </p:cNvSpPr>
              <p:nvPr/>
            </p:nvSpPr>
            <p:spPr bwMode="auto">
              <a:xfrm>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89" name="Group 14"/>
            <p:cNvGrpSpPr>
              <a:grpSpLocks/>
            </p:cNvGrpSpPr>
            <p:nvPr/>
          </p:nvGrpSpPr>
          <p:grpSpPr bwMode="auto">
            <a:xfrm>
              <a:off x="3885" y="1947"/>
              <a:ext cx="1050" cy="638"/>
              <a:chOff x="3900" y="1863"/>
              <a:chExt cx="1095" cy="665"/>
            </a:xfrm>
          </p:grpSpPr>
          <p:sp>
            <p:nvSpPr>
              <p:cNvPr id="46144" name="Rectangle 15"/>
              <p:cNvSpPr>
                <a:spLocks noChangeArrowheads="1"/>
              </p:cNvSpPr>
              <p:nvPr/>
            </p:nvSpPr>
            <p:spPr bwMode="auto">
              <a:xfrm>
                <a:off x="3933" y="187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45" name="Text Box 16"/>
              <p:cNvSpPr txBox="1">
                <a:spLocks noChangeArrowheads="1"/>
              </p:cNvSpPr>
              <p:nvPr/>
            </p:nvSpPr>
            <p:spPr bwMode="auto">
              <a:xfrm>
                <a:off x="4185" y="1863"/>
                <a:ext cx="53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46" name="Text Box 17"/>
              <p:cNvSpPr txBox="1">
                <a:spLocks noChangeArrowheads="1"/>
              </p:cNvSpPr>
              <p:nvPr/>
            </p:nvSpPr>
            <p:spPr bwMode="auto">
              <a:xfrm>
                <a:off x="3900" y="2060"/>
                <a:ext cx="3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46147" name="Text Box 18"/>
              <p:cNvSpPr txBox="1">
                <a:spLocks noChangeArrowheads="1"/>
              </p:cNvSpPr>
              <p:nvPr/>
            </p:nvSpPr>
            <p:spPr bwMode="auto">
              <a:xfrm>
                <a:off x="4188" y="2265"/>
                <a:ext cx="53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48" name="Text Box 19"/>
              <p:cNvSpPr txBox="1">
                <a:spLocks noChangeArrowheads="1"/>
              </p:cNvSpPr>
              <p:nvPr/>
            </p:nvSpPr>
            <p:spPr bwMode="auto">
              <a:xfrm>
                <a:off x="4435" y="2110"/>
                <a:ext cx="5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Certification</a:t>
                </a:r>
                <a:endParaRPr lang="en-US" altLang="zh-CN" sz="1800">
                  <a:latin typeface="Times New Roman" panose="02020603050405020304" pitchFamily="18" charset="0"/>
                  <a:cs typeface="Arial" panose="020B0604020202020204" pitchFamily="34" charset="0"/>
                </a:endParaRPr>
              </a:p>
            </p:txBody>
          </p:sp>
          <p:sp>
            <p:nvSpPr>
              <p:cNvPr id="46149" name="Line 20"/>
              <p:cNvSpPr>
                <a:spLocks noChangeShapeType="1"/>
              </p:cNvSpPr>
              <p:nvPr/>
            </p:nvSpPr>
            <p:spPr bwMode="auto">
              <a:xfrm flipV="1">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0" name="Line 21"/>
              <p:cNvSpPr>
                <a:spLocks noChangeShapeType="1"/>
              </p:cNvSpPr>
              <p:nvPr/>
            </p:nvSpPr>
            <p:spPr bwMode="auto">
              <a:xfrm>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0" name="Group 22"/>
            <p:cNvGrpSpPr>
              <a:grpSpLocks/>
            </p:cNvGrpSpPr>
            <p:nvPr/>
          </p:nvGrpSpPr>
          <p:grpSpPr bwMode="auto">
            <a:xfrm>
              <a:off x="3545" y="2652"/>
              <a:ext cx="1049" cy="645"/>
              <a:chOff x="3533" y="2537"/>
              <a:chExt cx="1094" cy="673"/>
            </a:xfrm>
          </p:grpSpPr>
          <p:sp>
            <p:nvSpPr>
              <p:cNvPr id="46137" name="Rectangle 23"/>
              <p:cNvSpPr>
                <a:spLocks noChangeArrowheads="1"/>
              </p:cNvSpPr>
              <p:nvPr/>
            </p:nvSpPr>
            <p:spPr bwMode="auto">
              <a:xfrm>
                <a:off x="3580" y="255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38" name="Text Box 24"/>
              <p:cNvSpPr txBox="1">
                <a:spLocks noChangeArrowheads="1"/>
              </p:cNvSpPr>
              <p:nvPr/>
            </p:nvSpPr>
            <p:spPr bwMode="auto">
              <a:xfrm>
                <a:off x="3834" y="2537"/>
                <a:ext cx="53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39" name="Text Box 25"/>
              <p:cNvSpPr txBox="1">
                <a:spLocks noChangeArrowheads="1"/>
              </p:cNvSpPr>
              <p:nvPr/>
            </p:nvSpPr>
            <p:spPr bwMode="auto">
              <a:xfrm>
                <a:off x="3533" y="2785"/>
                <a:ext cx="5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Integration</a:t>
                </a:r>
                <a:endParaRPr lang="en-US" altLang="zh-CN" sz="1800">
                  <a:latin typeface="Times New Roman" panose="02020603050405020304" pitchFamily="18" charset="0"/>
                  <a:cs typeface="Arial" panose="020B0604020202020204" pitchFamily="34" charset="0"/>
                </a:endParaRPr>
              </a:p>
            </p:txBody>
          </p:sp>
          <p:sp>
            <p:nvSpPr>
              <p:cNvPr id="46140" name="Text Box 26"/>
              <p:cNvSpPr txBox="1">
                <a:spLocks noChangeArrowheads="1"/>
              </p:cNvSpPr>
              <p:nvPr/>
            </p:nvSpPr>
            <p:spPr bwMode="auto">
              <a:xfrm>
                <a:off x="3811" y="2949"/>
                <a:ext cx="5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41" name="Text Box 27"/>
              <p:cNvSpPr txBox="1">
                <a:spLocks noChangeArrowheads="1"/>
              </p:cNvSpPr>
              <p:nvPr/>
            </p:nvSpPr>
            <p:spPr bwMode="auto">
              <a:xfrm>
                <a:off x="4207" y="2785"/>
                <a:ext cx="4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 Test</a:t>
                </a:r>
                <a:endParaRPr lang="en-US" altLang="zh-CN" sz="1800">
                  <a:latin typeface="Times New Roman" panose="02020603050405020304" pitchFamily="18" charset="0"/>
                  <a:cs typeface="Arial" panose="020B0604020202020204" pitchFamily="34" charset="0"/>
                </a:endParaRPr>
              </a:p>
            </p:txBody>
          </p:sp>
          <p:sp>
            <p:nvSpPr>
              <p:cNvPr id="46142" name="Line 28"/>
              <p:cNvSpPr>
                <a:spLocks noChangeShapeType="1"/>
              </p:cNvSpPr>
              <p:nvPr/>
            </p:nvSpPr>
            <p:spPr bwMode="auto">
              <a:xfrm flipV="1">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3" name="Line 29"/>
              <p:cNvSpPr>
                <a:spLocks noChangeShapeType="1"/>
              </p:cNvSpPr>
              <p:nvPr/>
            </p:nvSpPr>
            <p:spPr bwMode="auto">
              <a:xfrm>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1" name="Group 30"/>
            <p:cNvGrpSpPr>
              <a:grpSpLocks/>
            </p:cNvGrpSpPr>
            <p:nvPr/>
          </p:nvGrpSpPr>
          <p:grpSpPr bwMode="auto">
            <a:xfrm>
              <a:off x="3241" y="3332"/>
              <a:ext cx="1008" cy="642"/>
              <a:chOff x="3188" y="3202"/>
              <a:chExt cx="1051" cy="670"/>
            </a:xfrm>
          </p:grpSpPr>
          <p:sp>
            <p:nvSpPr>
              <p:cNvPr id="46130" name="Rectangle 31"/>
              <p:cNvSpPr>
                <a:spLocks noChangeArrowheads="1"/>
              </p:cNvSpPr>
              <p:nvPr/>
            </p:nvSpPr>
            <p:spPr bwMode="auto">
              <a:xfrm>
                <a:off x="3231" y="322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31" name="Text Box 32"/>
              <p:cNvSpPr txBox="1">
                <a:spLocks noChangeArrowheads="1"/>
              </p:cNvSpPr>
              <p:nvPr/>
            </p:nvSpPr>
            <p:spPr bwMode="auto">
              <a:xfrm>
                <a:off x="3493" y="3202"/>
                <a:ext cx="5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32" name="Text Box 33"/>
              <p:cNvSpPr txBox="1">
                <a:spLocks noChangeArrowheads="1"/>
              </p:cNvSpPr>
              <p:nvPr/>
            </p:nvSpPr>
            <p:spPr bwMode="auto">
              <a:xfrm>
                <a:off x="3188" y="3455"/>
                <a:ext cx="45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a:t>
                </a:r>
                <a:endParaRPr lang="en-US" altLang="zh-CN" sz="1800">
                  <a:latin typeface="Times New Roman" panose="02020603050405020304" pitchFamily="18" charset="0"/>
                  <a:cs typeface="Arial" panose="020B0604020202020204" pitchFamily="34" charset="0"/>
                </a:endParaRPr>
              </a:p>
            </p:txBody>
          </p:sp>
          <p:sp>
            <p:nvSpPr>
              <p:cNvPr id="46133" name="Text Box 34"/>
              <p:cNvSpPr txBox="1">
                <a:spLocks noChangeArrowheads="1"/>
              </p:cNvSpPr>
              <p:nvPr/>
            </p:nvSpPr>
            <p:spPr bwMode="auto">
              <a:xfrm>
                <a:off x="3495" y="361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34" name="Text Box 35"/>
              <p:cNvSpPr txBox="1">
                <a:spLocks noChangeArrowheads="1"/>
              </p:cNvSpPr>
              <p:nvPr/>
            </p:nvSpPr>
            <p:spPr bwMode="auto">
              <a:xfrm>
                <a:off x="3913" y="3404"/>
                <a:ext cx="31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Audit</a:t>
                </a:r>
                <a:endParaRPr lang="en-US" altLang="zh-CN" sz="1800">
                  <a:latin typeface="Times New Roman" panose="02020603050405020304" pitchFamily="18" charset="0"/>
                  <a:cs typeface="Arial" panose="020B0604020202020204" pitchFamily="34" charset="0"/>
                </a:endParaRPr>
              </a:p>
            </p:txBody>
          </p:sp>
          <p:sp>
            <p:nvSpPr>
              <p:cNvPr id="46135" name="Line 36"/>
              <p:cNvSpPr>
                <a:spLocks noChangeShapeType="1"/>
              </p:cNvSpPr>
              <p:nvPr/>
            </p:nvSpPr>
            <p:spPr bwMode="auto">
              <a:xfrm flipV="1">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6" name="Line 37"/>
              <p:cNvSpPr>
                <a:spLocks noChangeShapeType="1"/>
              </p:cNvSpPr>
              <p:nvPr/>
            </p:nvSpPr>
            <p:spPr bwMode="auto">
              <a:xfrm>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2" name="Rectangle 39"/>
            <p:cNvSpPr>
              <a:spLocks noChangeArrowheads="1"/>
            </p:cNvSpPr>
            <p:nvPr/>
          </p:nvSpPr>
          <p:spPr bwMode="auto">
            <a:xfrm>
              <a:off x="477" y="1194"/>
              <a:ext cx="96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093" name="Text Box 40"/>
            <p:cNvSpPr txBox="1">
              <a:spLocks noChangeArrowheads="1"/>
            </p:cNvSpPr>
            <p:nvPr/>
          </p:nvSpPr>
          <p:spPr bwMode="auto">
            <a:xfrm>
              <a:off x="838" y="1190"/>
              <a:ext cx="2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RFP</a:t>
              </a:r>
              <a:endParaRPr lang="en-US" altLang="zh-CN" sz="1800">
                <a:latin typeface="Times New Roman" panose="02020603050405020304" pitchFamily="18" charset="0"/>
                <a:cs typeface="Arial" panose="020B0604020202020204" pitchFamily="34" charset="0"/>
              </a:endParaRPr>
            </a:p>
          </p:txBody>
        </p:sp>
        <p:sp>
          <p:nvSpPr>
            <p:cNvPr id="46094" name="Text Box 41"/>
            <p:cNvSpPr txBox="1">
              <a:spLocks noChangeArrowheads="1"/>
            </p:cNvSpPr>
            <p:nvPr/>
          </p:nvSpPr>
          <p:spPr bwMode="auto">
            <a:xfrm>
              <a:off x="425" y="1367"/>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Req</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Study</a:t>
              </a:r>
              <a:endParaRPr lang="en-US" altLang="zh-CN" sz="1800">
                <a:latin typeface="Times New Roman" panose="02020603050405020304" pitchFamily="18" charset="0"/>
                <a:cs typeface="Arial" panose="020B0604020202020204" pitchFamily="34" charset="0"/>
              </a:endParaRPr>
            </a:p>
          </p:txBody>
        </p:sp>
        <p:sp>
          <p:nvSpPr>
            <p:cNvPr id="46095" name="Text Box 42"/>
            <p:cNvSpPr txBox="1">
              <a:spLocks noChangeArrowheads="1"/>
            </p:cNvSpPr>
            <p:nvPr/>
          </p:nvSpPr>
          <p:spPr bwMode="auto">
            <a:xfrm>
              <a:off x="744" y="1613"/>
              <a:ext cx="4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46096" name="Text Box 43"/>
            <p:cNvSpPr txBox="1">
              <a:spLocks noChangeArrowheads="1"/>
            </p:cNvSpPr>
            <p:nvPr/>
          </p:nvSpPr>
          <p:spPr bwMode="auto">
            <a:xfrm>
              <a:off x="1066" y="1367"/>
              <a:ext cx="4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097" name="Line 44"/>
            <p:cNvSpPr>
              <a:spLocks noChangeShapeType="1"/>
            </p:cNvSpPr>
            <p:nvPr/>
          </p:nvSpPr>
          <p:spPr bwMode="auto">
            <a:xfrm flipV="1">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8" name="Line 45"/>
            <p:cNvSpPr>
              <a:spLocks noChangeShapeType="1"/>
            </p:cNvSpPr>
            <p:nvPr/>
          </p:nvSpPr>
          <p:spPr bwMode="auto">
            <a:xfrm>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Rectangle 47"/>
            <p:cNvSpPr>
              <a:spLocks noChangeArrowheads="1"/>
            </p:cNvSpPr>
            <p:nvPr/>
          </p:nvSpPr>
          <p:spPr bwMode="auto">
            <a:xfrm>
              <a:off x="797" y="1931"/>
              <a:ext cx="99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00" name="Text Box 48"/>
            <p:cNvSpPr txBox="1">
              <a:spLocks noChangeArrowheads="1"/>
            </p:cNvSpPr>
            <p:nvPr/>
          </p:nvSpPr>
          <p:spPr bwMode="auto">
            <a:xfrm>
              <a:off x="1072" y="1926"/>
              <a:ext cx="4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46101" name="Text Box 49"/>
            <p:cNvSpPr txBox="1">
              <a:spLocks noChangeArrowheads="1"/>
            </p:cNvSpPr>
            <p:nvPr/>
          </p:nvSpPr>
          <p:spPr bwMode="auto">
            <a:xfrm>
              <a:off x="768" y="210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Analysis</a:t>
              </a:r>
              <a:endParaRPr lang="en-US" altLang="zh-CN" sz="1800">
                <a:latin typeface="Times New Roman" panose="02020603050405020304" pitchFamily="18" charset="0"/>
                <a:cs typeface="Arial" panose="020B0604020202020204" pitchFamily="34" charset="0"/>
              </a:endParaRPr>
            </a:p>
          </p:txBody>
        </p:sp>
        <p:sp>
          <p:nvSpPr>
            <p:cNvPr id="46102" name="Text Box 50"/>
            <p:cNvSpPr txBox="1">
              <a:spLocks noChangeArrowheads="1"/>
            </p:cNvSpPr>
            <p:nvPr/>
          </p:nvSpPr>
          <p:spPr bwMode="auto">
            <a:xfrm>
              <a:off x="993" y="2302"/>
              <a:ext cx="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Functional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Specifications</a:t>
              </a:r>
              <a:endParaRPr lang="en-US" altLang="zh-CN" sz="1800">
                <a:latin typeface="Times New Roman" panose="02020603050405020304" pitchFamily="18" charset="0"/>
                <a:cs typeface="Arial" panose="020B0604020202020204" pitchFamily="34" charset="0"/>
              </a:endParaRPr>
            </a:p>
          </p:txBody>
        </p:sp>
        <p:sp>
          <p:nvSpPr>
            <p:cNvPr id="46103" name="Text Box 51"/>
            <p:cNvSpPr txBox="1">
              <a:spLocks noChangeArrowheads="1"/>
            </p:cNvSpPr>
            <p:nvPr/>
          </p:nvSpPr>
          <p:spPr bwMode="auto">
            <a:xfrm>
              <a:off x="1437" y="2105"/>
              <a:ext cx="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04" name="Line 52"/>
            <p:cNvSpPr>
              <a:spLocks noChangeShapeType="1"/>
            </p:cNvSpPr>
            <p:nvPr/>
          </p:nvSpPr>
          <p:spPr bwMode="auto">
            <a:xfrm flipV="1">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5" name="Line 53"/>
            <p:cNvSpPr>
              <a:spLocks noChangeShapeType="1"/>
            </p:cNvSpPr>
            <p:nvPr/>
          </p:nvSpPr>
          <p:spPr bwMode="auto">
            <a:xfrm>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106" name="Group 54"/>
            <p:cNvGrpSpPr>
              <a:grpSpLocks/>
            </p:cNvGrpSpPr>
            <p:nvPr/>
          </p:nvGrpSpPr>
          <p:grpSpPr bwMode="auto">
            <a:xfrm>
              <a:off x="1117" y="2649"/>
              <a:ext cx="1028" cy="626"/>
              <a:chOff x="1155" y="2539"/>
              <a:chExt cx="1072" cy="653"/>
            </a:xfrm>
          </p:grpSpPr>
          <p:sp>
            <p:nvSpPr>
              <p:cNvPr id="46123" name="Rectangle 55"/>
              <p:cNvSpPr>
                <a:spLocks noChangeArrowheads="1"/>
              </p:cNvSpPr>
              <p:nvPr/>
            </p:nvSpPr>
            <p:spPr bwMode="auto">
              <a:xfrm>
                <a:off x="1192" y="254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24" name="Text Box 56"/>
              <p:cNvSpPr txBox="1">
                <a:spLocks noChangeArrowheads="1"/>
              </p:cNvSpPr>
              <p:nvPr/>
            </p:nvSpPr>
            <p:spPr bwMode="auto">
              <a:xfrm>
                <a:off x="1459" y="2539"/>
                <a:ext cx="47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Approved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endParaRPr lang="en-US" altLang="zh-CN" sz="1800">
                  <a:latin typeface="Times New Roman" panose="02020603050405020304" pitchFamily="18" charset="0"/>
                  <a:cs typeface="Arial" panose="020B0604020202020204" pitchFamily="34" charset="0"/>
                </a:endParaRPr>
              </a:p>
            </p:txBody>
          </p:sp>
          <p:sp>
            <p:nvSpPr>
              <p:cNvPr id="46125" name="Text Box 57"/>
              <p:cNvSpPr txBox="1">
                <a:spLocks noChangeArrowheads="1"/>
              </p:cNvSpPr>
              <p:nvPr/>
            </p:nvSpPr>
            <p:spPr bwMode="auto">
              <a:xfrm>
                <a:off x="1155" y="2775"/>
                <a:ext cx="38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endParaRPr lang="en-US" altLang="zh-CN" sz="1800">
                  <a:latin typeface="Times New Roman" panose="02020603050405020304" pitchFamily="18" charset="0"/>
                  <a:cs typeface="Arial" panose="020B0604020202020204" pitchFamily="34" charset="0"/>
                </a:endParaRPr>
              </a:p>
            </p:txBody>
          </p:sp>
          <p:sp>
            <p:nvSpPr>
              <p:cNvPr id="46126" name="Text Box 58"/>
              <p:cNvSpPr txBox="1">
                <a:spLocks noChangeArrowheads="1"/>
              </p:cNvSpPr>
              <p:nvPr/>
            </p:nvSpPr>
            <p:spPr bwMode="auto">
              <a:xfrm>
                <a:off x="1446" y="2931"/>
                <a:ext cx="5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46127" name="Text Box 59"/>
              <p:cNvSpPr txBox="1">
                <a:spLocks noChangeArrowheads="1"/>
              </p:cNvSpPr>
              <p:nvPr/>
            </p:nvSpPr>
            <p:spPr bwMode="auto">
              <a:xfrm>
                <a:off x="1833" y="2726"/>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28" name="Line 60"/>
              <p:cNvSpPr>
                <a:spLocks noChangeShapeType="1"/>
              </p:cNvSpPr>
              <p:nvPr/>
            </p:nvSpPr>
            <p:spPr bwMode="auto">
              <a:xfrm flipV="1">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9" name="Line 61"/>
              <p:cNvSpPr>
                <a:spLocks noChangeShapeType="1"/>
              </p:cNvSpPr>
              <p:nvPr/>
            </p:nvSpPr>
            <p:spPr bwMode="auto">
              <a:xfrm>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107" name="Group 62"/>
            <p:cNvGrpSpPr>
              <a:grpSpLocks/>
            </p:cNvGrpSpPr>
            <p:nvPr/>
          </p:nvGrpSpPr>
          <p:grpSpPr bwMode="auto">
            <a:xfrm>
              <a:off x="1442" y="3341"/>
              <a:ext cx="1059" cy="637"/>
              <a:chOff x="1492" y="3198"/>
              <a:chExt cx="1104" cy="664"/>
            </a:xfrm>
          </p:grpSpPr>
          <p:sp>
            <p:nvSpPr>
              <p:cNvPr id="46116" name="Rectangle 63"/>
              <p:cNvSpPr>
                <a:spLocks noChangeArrowheads="1"/>
              </p:cNvSpPr>
              <p:nvPr/>
            </p:nvSpPr>
            <p:spPr bwMode="auto">
              <a:xfrm>
                <a:off x="1532" y="321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17" name="Text Box 64"/>
              <p:cNvSpPr txBox="1">
                <a:spLocks noChangeArrowheads="1"/>
              </p:cNvSpPr>
              <p:nvPr/>
            </p:nvSpPr>
            <p:spPr bwMode="auto">
              <a:xfrm>
                <a:off x="1801" y="3198"/>
                <a:ext cx="50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46118" name="Text Box 65"/>
              <p:cNvSpPr txBox="1">
                <a:spLocks noChangeArrowheads="1"/>
              </p:cNvSpPr>
              <p:nvPr/>
            </p:nvSpPr>
            <p:spPr bwMode="auto">
              <a:xfrm>
                <a:off x="1492" y="3446"/>
                <a:ext cx="3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Coding</a:t>
                </a:r>
                <a:endParaRPr lang="en-US" altLang="zh-CN" sz="1800">
                  <a:latin typeface="Times New Roman" panose="02020603050405020304" pitchFamily="18" charset="0"/>
                  <a:cs typeface="Arial" panose="020B0604020202020204" pitchFamily="34" charset="0"/>
                </a:endParaRPr>
              </a:p>
            </p:txBody>
          </p:sp>
          <p:sp>
            <p:nvSpPr>
              <p:cNvPr id="46119" name="Text Box 66"/>
              <p:cNvSpPr txBox="1">
                <a:spLocks noChangeArrowheads="1"/>
              </p:cNvSpPr>
              <p:nvPr/>
            </p:nvSpPr>
            <p:spPr bwMode="auto">
              <a:xfrm>
                <a:off x="1796" y="360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20" name="Text Box 67"/>
              <p:cNvSpPr txBox="1">
                <a:spLocks noChangeArrowheads="1"/>
              </p:cNvSpPr>
              <p:nvPr/>
            </p:nvSpPr>
            <p:spPr bwMode="auto">
              <a:xfrm>
                <a:off x="2098" y="3382"/>
                <a:ext cx="4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Inspection</a:t>
                </a:r>
                <a:endParaRPr lang="en-US" altLang="zh-CN" sz="1800">
                  <a:latin typeface="Times New Roman" panose="02020603050405020304" pitchFamily="18" charset="0"/>
                  <a:cs typeface="Arial" panose="020B0604020202020204" pitchFamily="34" charset="0"/>
                </a:endParaRPr>
              </a:p>
            </p:txBody>
          </p:sp>
          <p:sp>
            <p:nvSpPr>
              <p:cNvPr id="46121" name="Line 68"/>
              <p:cNvSpPr>
                <a:spLocks noChangeShapeType="1"/>
              </p:cNvSpPr>
              <p:nvPr/>
            </p:nvSpPr>
            <p:spPr bwMode="auto">
              <a:xfrm flipV="1">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2" name="Line 69"/>
              <p:cNvSpPr>
                <a:spLocks noChangeShapeType="1"/>
              </p:cNvSpPr>
              <p:nvPr/>
            </p:nvSpPr>
            <p:spPr bwMode="auto">
              <a:xfrm>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08" name="Text Box 70"/>
            <p:cNvSpPr txBox="1">
              <a:spLocks noChangeArrowheads="1"/>
            </p:cNvSpPr>
            <p:nvPr/>
          </p:nvSpPr>
          <p:spPr bwMode="auto">
            <a:xfrm>
              <a:off x="2605" y="3391"/>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Unit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46109" name="Line 71"/>
            <p:cNvSpPr>
              <a:spLocks noChangeShapeType="1"/>
            </p:cNvSpPr>
            <p:nvPr/>
          </p:nvSpPr>
          <p:spPr bwMode="auto">
            <a:xfrm>
              <a:off x="1785" y="2252"/>
              <a:ext cx="207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0" name="Text Box 72"/>
            <p:cNvSpPr txBox="1">
              <a:spLocks noChangeArrowheads="1"/>
            </p:cNvSpPr>
            <p:nvPr/>
          </p:nvSpPr>
          <p:spPr bwMode="auto">
            <a:xfrm>
              <a:off x="2513" y="2108"/>
              <a:ext cx="68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System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p>
          </p:txBody>
        </p:sp>
        <p:sp>
          <p:nvSpPr>
            <p:cNvPr id="46111" name="Line 73"/>
            <p:cNvSpPr>
              <a:spLocks noChangeShapeType="1"/>
            </p:cNvSpPr>
            <p:nvPr/>
          </p:nvSpPr>
          <p:spPr bwMode="auto">
            <a:xfrm>
              <a:off x="2153" y="2989"/>
              <a:ext cx="1381"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Text Box 74"/>
            <p:cNvSpPr txBox="1">
              <a:spLocks noChangeArrowheads="1"/>
            </p:cNvSpPr>
            <p:nvPr/>
          </p:nvSpPr>
          <p:spPr bwMode="auto">
            <a:xfrm>
              <a:off x="2475" y="2839"/>
              <a:ext cx="83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Integration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46113" name="Line 75"/>
            <p:cNvSpPr>
              <a:spLocks noChangeShapeType="1"/>
            </p:cNvSpPr>
            <p:nvPr/>
          </p:nvSpPr>
          <p:spPr bwMode="auto">
            <a:xfrm>
              <a:off x="1509" y="1562"/>
              <a:ext cx="271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Text Box 76"/>
            <p:cNvSpPr txBox="1">
              <a:spLocks noChangeArrowheads="1"/>
            </p:cNvSpPr>
            <p:nvPr/>
          </p:nvSpPr>
          <p:spPr bwMode="auto">
            <a:xfrm>
              <a:off x="2529" y="1419"/>
              <a:ext cx="65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Test Plan</a:t>
              </a:r>
            </a:p>
          </p:txBody>
        </p:sp>
        <p:sp>
          <p:nvSpPr>
            <p:cNvPr id="46115" name="Rectangle 77"/>
            <p:cNvSpPr>
              <a:spLocks noChangeArrowheads="1"/>
            </p:cNvSpPr>
            <p:nvPr/>
          </p:nvSpPr>
          <p:spPr bwMode="auto">
            <a:xfrm>
              <a:off x="1417" y="3312"/>
              <a:ext cx="2900" cy="69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pic>
        <p:nvPicPr>
          <p:cNvPr id="46085"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143000"/>
            <a:ext cx="2286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22350"/>
      </p:ext>
    </p:extLst>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IE" altLang="zh-CN" sz="4000">
                <a:ea typeface="宋体" panose="02010600030101010101" pitchFamily="2" charset="-122"/>
              </a:rPr>
              <a:t>assertSame() and assertNotSame()</a:t>
            </a:r>
            <a:endParaRPr lang="en-US" altLang="zh-CN" sz="4000">
              <a:ea typeface="宋体" panose="02010600030101010101" pitchFamily="2" charset="-122"/>
            </a:endParaRPr>
          </a:p>
        </p:txBody>
      </p:sp>
      <p:sp>
        <p:nvSpPr>
          <p:cNvPr id="10243" name="Rectangle 3"/>
          <p:cNvSpPr>
            <a:spLocks noGrp="1" noChangeArrowheads="1"/>
          </p:cNvSpPr>
          <p:nvPr>
            <p:ph type="body" idx="1"/>
          </p:nvPr>
        </p:nvSpPr>
        <p:spPr/>
        <p:txBody>
          <a:bodyPr/>
          <a:lstStyle/>
          <a:p>
            <a:pPr eaLnBrk="1" hangingPunct="1"/>
            <a:r>
              <a:rPr lang="en-US" altLang="zh-CN" sz="2400">
                <a:ea typeface="宋体" panose="02010600030101010101" pitchFamily="2" charset="-122"/>
              </a:rPr>
              <a:t>The assertSame() and assertNotSame() methods tests if two object references point to the same object or not. It is not enough that the two objects pointed to are equals according to their equals() methods. It must be exactly the same object pointed to. </a:t>
            </a:r>
          </a:p>
        </p:txBody>
      </p:sp>
    </p:spTree>
    <p:extLst>
      <p:ext uri="{BB962C8B-B14F-4D97-AF65-F5344CB8AC3E}">
        <p14:creationId xmlns:p14="http://schemas.microsoft.com/office/powerpoint/2010/main" val="25745678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smtClean="0">
                <a:ea typeface="宋体" panose="02010600030101010101" pitchFamily="2" charset="-122"/>
              </a:rPr>
              <a:t>A Sample</a:t>
            </a:r>
            <a:endParaRPr lang="zh-CN" altLang="en-US" smtClean="0">
              <a:ea typeface="宋体" panose="02010600030101010101" pitchFamily="2" charset="-122"/>
            </a:endParaRPr>
          </a:p>
        </p:txBody>
      </p:sp>
      <p:sp>
        <p:nvSpPr>
          <p:cNvPr id="11267"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pic>
        <p:nvPicPr>
          <p:cNvPr id="11268" name="Picture 2" descr="ç¨åºæµç¨å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1042988"/>
            <a:ext cx="2784475" cy="581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73576" y="1651000"/>
            <a:ext cx="26384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12014" y="1651001"/>
            <a:ext cx="3386137"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9907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ea typeface="宋体" panose="02010600030101010101" pitchFamily="2" charset="-122"/>
              </a:rPr>
              <a:t>Statement coverage</a:t>
            </a:r>
            <a:endParaRPr lang="zh-CN" altLang="en-US" smtClean="0">
              <a:ea typeface="宋体" panose="02010600030101010101" pitchFamily="2" charset="-122"/>
            </a:endParaRPr>
          </a:p>
        </p:txBody>
      </p:sp>
      <p:sp>
        <p:nvSpPr>
          <p:cNvPr id="13315"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pic>
        <p:nvPicPr>
          <p:cNvPr id="13316" name="Picture 2" descr="https://img-blog.csdn.net/20171203203232018?watermark/2/text/aHR0cDovL2Jsb2cuY3Nkbi5uZXQvd3JpdGU2/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196" y="1491456"/>
            <a:ext cx="5329237"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4125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Statement coverage concept</a:t>
            </a:r>
            <a:endParaRPr lang="zh-CN" altLang="en-US" dirty="0"/>
          </a:p>
        </p:txBody>
      </p:sp>
      <p:sp>
        <p:nvSpPr>
          <p:cNvPr id="3" name="内容占位符 2"/>
          <p:cNvSpPr>
            <a:spLocks noGrp="1"/>
          </p:cNvSpPr>
          <p:nvPr>
            <p:ph idx="1"/>
          </p:nvPr>
        </p:nvSpPr>
        <p:spPr/>
        <p:txBody>
          <a:bodyPr/>
          <a:lstStyle/>
          <a:p>
            <a:r>
              <a:rPr lang="zh-CN" altLang="en-US" dirty="0" smtClean="0"/>
              <a:t>程序中每一个语句至少能被执行一次</a:t>
            </a:r>
            <a:endParaRPr lang="en-US" altLang="zh-CN" dirty="0" smtClean="0"/>
          </a:p>
          <a:p>
            <a:endParaRPr lang="en-US" altLang="zh-CN" dirty="0"/>
          </a:p>
          <a:p>
            <a:r>
              <a:rPr lang="zh-CN" altLang="en-US" dirty="0" smtClean="0"/>
              <a:t>语句覆盖是一种最弱的覆盖方法</a:t>
            </a:r>
            <a:endParaRPr lang="en-US" altLang="zh-CN" dirty="0" smtClean="0"/>
          </a:p>
          <a:p>
            <a:r>
              <a:rPr lang="zh-CN" altLang="en-US" dirty="0"/>
              <a:t>无需测试程序的分支</a:t>
            </a:r>
            <a:r>
              <a:rPr lang="zh-CN" altLang="en-US" dirty="0" smtClean="0"/>
              <a:t>情况</a:t>
            </a:r>
            <a:endParaRPr lang="en-US" altLang="zh-CN" dirty="0" smtClean="0"/>
          </a:p>
          <a:p>
            <a:pPr lvl="1"/>
            <a:r>
              <a:rPr lang="zh-CN" altLang="en-US" dirty="0" smtClean="0"/>
              <a:t>可以支持短路</a:t>
            </a:r>
            <a:endParaRPr lang="en-US" altLang="zh-CN" dirty="0"/>
          </a:p>
          <a:p>
            <a:r>
              <a:rPr lang="zh-CN" altLang="en-US" dirty="0" smtClean="0"/>
              <a:t>无需</a:t>
            </a:r>
            <a:r>
              <a:rPr lang="zh-CN" altLang="en-US" dirty="0"/>
              <a:t>测试程序分支判断的输入值以及输入值的</a:t>
            </a:r>
            <a:r>
              <a:rPr lang="zh-CN" altLang="en-US" dirty="0" smtClean="0"/>
              <a:t>组合</a:t>
            </a:r>
            <a:endParaRPr lang="en-US" altLang="zh-CN" dirty="0" smtClean="0"/>
          </a:p>
          <a:p>
            <a:pPr lvl="1"/>
            <a:r>
              <a:rPr lang="zh-CN" altLang="en-US" dirty="0" smtClean="0"/>
              <a:t>无需划分等价类</a:t>
            </a:r>
            <a:endParaRPr lang="en-US" altLang="zh-CN" dirty="0"/>
          </a:p>
          <a:p>
            <a:r>
              <a:rPr lang="zh-CN" altLang="en-US" dirty="0" smtClean="0"/>
              <a:t>无需</a:t>
            </a:r>
            <a:r>
              <a:rPr lang="zh-CN" altLang="en-US" dirty="0"/>
              <a:t>测试程序执行的不同</a:t>
            </a:r>
            <a:r>
              <a:rPr lang="zh-CN" altLang="en-US" dirty="0" smtClean="0"/>
              <a:t>路径</a:t>
            </a:r>
            <a:endParaRPr lang="en-US" altLang="zh-CN" dirty="0" smtClean="0"/>
          </a:p>
          <a:p>
            <a:pPr lvl="1"/>
            <a:r>
              <a:rPr lang="zh-CN" altLang="en-US" dirty="0" smtClean="0"/>
              <a:t>可以取巧</a:t>
            </a:r>
            <a:endParaRPr lang="zh-CN" altLang="en-US" dirty="0"/>
          </a:p>
        </p:txBody>
      </p:sp>
    </p:spTree>
    <p:extLst>
      <p:ext uri="{BB962C8B-B14F-4D97-AF65-F5344CB8AC3E}">
        <p14:creationId xmlns:p14="http://schemas.microsoft.com/office/powerpoint/2010/main" val="2181311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源代码与程序流程图</a:t>
            </a:r>
            <a:endParaRPr lang="zh-CN" altLang="en-US" dirty="0"/>
          </a:p>
        </p:txBody>
      </p:sp>
      <p:pic>
        <p:nvPicPr>
          <p:cNvPr id="4" name="图片 3"/>
          <p:cNvPicPr>
            <a:picLocks noChangeAspect="1"/>
          </p:cNvPicPr>
          <p:nvPr/>
        </p:nvPicPr>
        <p:blipFill>
          <a:blip r:embed="rId2"/>
          <a:stretch>
            <a:fillRect/>
          </a:stretch>
        </p:blipFill>
        <p:spPr>
          <a:xfrm>
            <a:off x="444409" y="2504894"/>
            <a:ext cx="6496050" cy="2686050"/>
          </a:xfrm>
          <a:prstGeom prst="rect">
            <a:avLst/>
          </a:prstGeom>
        </p:spPr>
      </p:pic>
      <p:sp>
        <p:nvSpPr>
          <p:cNvPr id="5" name="内容占位符 4"/>
          <p:cNvSpPr>
            <a:spLocks noGrp="1"/>
          </p:cNvSpPr>
          <p:nvPr>
            <p:ph idx="1"/>
          </p:nvPr>
        </p:nvSpPr>
        <p:spPr/>
        <p:txBody>
          <a:bodyPr/>
          <a:lstStyle/>
          <a:p>
            <a:endParaRPr lang="zh-CN" altLang="en-US"/>
          </a:p>
        </p:txBody>
      </p:sp>
      <p:pic>
        <p:nvPicPr>
          <p:cNvPr id="28" name="图片 27"/>
          <p:cNvPicPr>
            <a:picLocks noChangeAspect="1"/>
          </p:cNvPicPr>
          <p:nvPr/>
        </p:nvPicPr>
        <p:blipFill>
          <a:blip r:embed="rId3"/>
          <a:stretch>
            <a:fillRect/>
          </a:stretch>
        </p:blipFill>
        <p:spPr>
          <a:xfrm>
            <a:off x="7451679" y="365125"/>
            <a:ext cx="3390900" cy="5724525"/>
          </a:xfrm>
          <a:prstGeom prst="rect">
            <a:avLst/>
          </a:prstGeom>
        </p:spPr>
      </p:pic>
    </p:spTree>
    <p:extLst>
      <p:ext uri="{BB962C8B-B14F-4D97-AF65-F5344CB8AC3E}">
        <p14:creationId xmlns:p14="http://schemas.microsoft.com/office/powerpoint/2010/main" val="41225089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80007"/>
            <a:ext cx="10515600" cy="1596956"/>
          </a:xfrm>
        </p:spPr>
        <p:txBody>
          <a:bodyPr/>
          <a:lstStyle/>
          <a:p>
            <a:r>
              <a:rPr lang="zh-CN" altLang="en-US" dirty="0" smtClean="0"/>
              <a:t>用例</a:t>
            </a:r>
            <a:r>
              <a:rPr lang="en-US" altLang="zh-CN" dirty="0" smtClean="0"/>
              <a:t>1</a:t>
            </a:r>
            <a:r>
              <a:rPr lang="zh-CN" altLang="en-US" dirty="0" smtClean="0"/>
              <a:t>：</a:t>
            </a:r>
            <a:r>
              <a:rPr lang="en-US" altLang="zh-CN" dirty="0" smtClean="0"/>
              <a:t>A=10</a:t>
            </a:r>
            <a:r>
              <a:rPr lang="zh-CN" altLang="en-US" dirty="0" smtClean="0"/>
              <a:t>，</a:t>
            </a:r>
            <a:r>
              <a:rPr lang="en-US" altLang="zh-CN" dirty="0" smtClean="0"/>
              <a:t>B=0</a:t>
            </a:r>
            <a:r>
              <a:rPr lang="zh-CN" altLang="en-US" dirty="0" smtClean="0"/>
              <a:t>，</a:t>
            </a:r>
            <a:r>
              <a:rPr lang="en-US" altLang="zh-CN" dirty="0" smtClean="0"/>
              <a:t>X=30</a:t>
            </a:r>
          </a:p>
          <a:p>
            <a:r>
              <a:rPr lang="zh-CN" altLang="en-US" dirty="0" smtClean="0"/>
              <a:t>用例</a:t>
            </a:r>
            <a:r>
              <a:rPr lang="en-US" altLang="zh-CN" dirty="0" smtClean="0"/>
              <a:t>2</a:t>
            </a:r>
            <a:r>
              <a:rPr lang="zh-CN" altLang="en-US" dirty="0" smtClean="0"/>
              <a:t>：</a:t>
            </a:r>
            <a:r>
              <a:rPr lang="en-US" altLang="zh-CN" dirty="0" smtClean="0"/>
              <a:t>A=2</a:t>
            </a:r>
            <a:r>
              <a:rPr lang="zh-CN" altLang="en-US" dirty="0" smtClean="0"/>
              <a:t>，</a:t>
            </a:r>
            <a:r>
              <a:rPr lang="en-US" altLang="zh-CN" dirty="0" smtClean="0"/>
              <a:t>B=5</a:t>
            </a:r>
            <a:r>
              <a:rPr lang="zh-CN" altLang="en-US" dirty="0" smtClean="0"/>
              <a:t>，</a:t>
            </a:r>
            <a:r>
              <a:rPr lang="en-US" altLang="zh-CN" dirty="0" smtClean="0"/>
              <a:t>X=5</a:t>
            </a:r>
          </a:p>
          <a:p>
            <a:endParaRPr lang="en-US" altLang="zh-CN" dirty="0" smtClean="0"/>
          </a:p>
        </p:txBody>
      </p:sp>
      <p:pic>
        <p:nvPicPr>
          <p:cNvPr id="14" name="图片 13"/>
          <p:cNvPicPr>
            <a:picLocks noChangeAspect="1"/>
          </p:cNvPicPr>
          <p:nvPr/>
        </p:nvPicPr>
        <p:blipFill>
          <a:blip r:embed="rId2"/>
          <a:stretch>
            <a:fillRect/>
          </a:stretch>
        </p:blipFill>
        <p:spPr>
          <a:xfrm>
            <a:off x="5319033" y="183561"/>
            <a:ext cx="3390900" cy="5724525"/>
          </a:xfrm>
          <a:prstGeom prst="rect">
            <a:avLst/>
          </a:prstGeom>
        </p:spPr>
      </p:pic>
      <p:sp>
        <p:nvSpPr>
          <p:cNvPr id="15" name="矩形 14"/>
          <p:cNvSpPr/>
          <p:nvPr/>
        </p:nvSpPr>
        <p:spPr>
          <a:xfrm>
            <a:off x="6012997" y="347370"/>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012997" y="1973673"/>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17922" y="1973673"/>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016673" y="274100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013269" y="2741002"/>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20344" y="3406651"/>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020344" y="4072300"/>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2"/>
          <a:stretch>
            <a:fillRect/>
          </a:stretch>
        </p:blipFill>
        <p:spPr>
          <a:xfrm>
            <a:off x="8713337" y="183561"/>
            <a:ext cx="3390900" cy="5724525"/>
          </a:xfrm>
          <a:prstGeom prst="rect">
            <a:avLst/>
          </a:prstGeom>
        </p:spPr>
      </p:pic>
      <p:sp>
        <p:nvSpPr>
          <p:cNvPr id="25" name="矩形 24"/>
          <p:cNvSpPr/>
          <p:nvPr/>
        </p:nvSpPr>
        <p:spPr>
          <a:xfrm>
            <a:off x="9407301" y="347370"/>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414648" y="1963887"/>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407573" y="2741002"/>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410977" y="3406651"/>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712226" y="3406651"/>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407301" y="4076118"/>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414648" y="4072300"/>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方案</a:t>
            </a:r>
            <a:r>
              <a:rPr lang="en-US" altLang="zh-CN" dirty="0" smtClean="0"/>
              <a:t>1</a:t>
            </a:r>
            <a:endParaRPr lang="zh-CN" altLang="en-US" dirty="0"/>
          </a:p>
        </p:txBody>
      </p:sp>
      <p:pic>
        <p:nvPicPr>
          <p:cNvPr id="36" name="图片 35"/>
          <p:cNvPicPr>
            <a:picLocks noChangeAspect="1"/>
          </p:cNvPicPr>
          <p:nvPr/>
        </p:nvPicPr>
        <p:blipFill>
          <a:blip r:embed="rId3"/>
          <a:stretch>
            <a:fillRect/>
          </a:stretch>
        </p:blipFill>
        <p:spPr>
          <a:xfrm>
            <a:off x="490267" y="1494321"/>
            <a:ext cx="3448050" cy="2714625"/>
          </a:xfrm>
          <a:prstGeom prst="rect">
            <a:avLst/>
          </a:prstGeom>
        </p:spPr>
      </p:pic>
    </p:spTree>
    <p:extLst>
      <p:ext uri="{BB962C8B-B14F-4D97-AF65-F5344CB8AC3E}">
        <p14:creationId xmlns:p14="http://schemas.microsoft.com/office/powerpoint/2010/main" val="151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1000"/>
                                        <p:tgtEl>
                                          <p:spTgt spid="32"/>
                                        </p:tgtEl>
                                      </p:cBhvr>
                                    </p:animEffect>
                                    <p:anim calcmode="lin" valueType="num">
                                      <p:cBhvr>
                                        <p:cTn id="70" dur="1000" fill="hold"/>
                                        <p:tgtEl>
                                          <p:spTgt spid="32"/>
                                        </p:tgtEl>
                                        <p:attrNameLst>
                                          <p:attrName>ppt_x</p:attrName>
                                        </p:attrNameLst>
                                      </p:cBhvr>
                                      <p:tavLst>
                                        <p:tav tm="0">
                                          <p:val>
                                            <p:strVal val="#ppt_x"/>
                                          </p:val>
                                        </p:tav>
                                        <p:tav tm="100000">
                                          <p:val>
                                            <p:strVal val="#ppt_x"/>
                                          </p:val>
                                        </p:tav>
                                      </p:tavLst>
                                    </p:anim>
                                    <p:anim calcmode="lin" valueType="num">
                                      <p:cBhvr>
                                        <p:cTn id="71" dur="1000" fill="hold"/>
                                        <p:tgtEl>
                                          <p:spTgt spid="3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1" grpId="0" animBg="1"/>
      <p:bldP spid="23" grpId="0" animBg="1"/>
      <p:bldP spid="25" grpId="0" animBg="1"/>
      <p:bldP spid="27" grpId="0" animBg="1"/>
      <p:bldP spid="29" grpId="0" animBg="1"/>
      <p:bldP spid="30" grpId="0" animBg="1"/>
      <p:bldP spid="31" grpId="0" animBg="1"/>
      <p:bldP spid="32" grpId="0" animBg="1"/>
      <p:bldP spid="3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2</a:t>
            </a:r>
            <a:endParaRPr lang="zh-CN" altLang="en-US" dirty="0"/>
          </a:p>
        </p:txBody>
      </p:sp>
      <p:pic>
        <p:nvPicPr>
          <p:cNvPr id="4" name="图片 3"/>
          <p:cNvPicPr>
            <a:picLocks noChangeAspect="1"/>
          </p:cNvPicPr>
          <p:nvPr/>
        </p:nvPicPr>
        <p:blipFill>
          <a:blip r:embed="rId2"/>
          <a:stretch>
            <a:fillRect/>
          </a:stretch>
        </p:blipFill>
        <p:spPr>
          <a:xfrm>
            <a:off x="431753" y="1645955"/>
            <a:ext cx="6496050" cy="2686050"/>
          </a:xfrm>
          <a:prstGeom prst="rect">
            <a:avLst/>
          </a:prstGeom>
        </p:spPr>
      </p:pic>
      <p:sp>
        <p:nvSpPr>
          <p:cNvPr id="5" name="内容占位符 4"/>
          <p:cNvSpPr>
            <a:spLocks noGrp="1"/>
          </p:cNvSpPr>
          <p:nvPr>
            <p:ph idx="1"/>
          </p:nvPr>
        </p:nvSpPr>
        <p:spPr>
          <a:xfrm>
            <a:off x="838200" y="4545873"/>
            <a:ext cx="10515600" cy="1631089"/>
          </a:xfrm>
        </p:spPr>
        <p:txBody>
          <a:bodyPr/>
          <a:lstStyle/>
          <a:p>
            <a:r>
              <a:rPr lang="zh-CN" altLang="en-US" dirty="0" smtClean="0"/>
              <a:t>用例：</a:t>
            </a:r>
            <a:r>
              <a:rPr lang="en-US" altLang="zh-CN" dirty="0" smtClean="0"/>
              <a:t>A=2</a:t>
            </a:r>
            <a:r>
              <a:rPr lang="zh-CN" altLang="en-US" dirty="0" smtClean="0"/>
              <a:t>，</a:t>
            </a:r>
            <a:r>
              <a:rPr lang="en-US" altLang="zh-CN" dirty="0" smtClean="0"/>
              <a:t>B=0</a:t>
            </a:r>
            <a:r>
              <a:rPr lang="zh-CN" altLang="en-US" dirty="0" smtClean="0"/>
              <a:t>，</a:t>
            </a:r>
            <a:r>
              <a:rPr lang="en-US" altLang="zh-CN" dirty="0" smtClean="0"/>
              <a:t>X=3</a:t>
            </a:r>
          </a:p>
          <a:p>
            <a:r>
              <a:rPr lang="en-US" altLang="zh-CN" dirty="0" smtClean="0"/>
              <a:t>Expect result</a:t>
            </a:r>
            <a:r>
              <a:rPr lang="zh-CN" altLang="en-US" dirty="0" smtClean="0"/>
              <a:t>：</a:t>
            </a:r>
            <a:r>
              <a:rPr lang="en-US" altLang="zh-CN" dirty="0" smtClean="0"/>
              <a:t>X=2.5</a:t>
            </a:r>
            <a:endParaRPr lang="zh-CN" altLang="en-US" dirty="0"/>
          </a:p>
        </p:txBody>
      </p:sp>
      <p:pic>
        <p:nvPicPr>
          <p:cNvPr id="28" name="图片 27"/>
          <p:cNvPicPr>
            <a:picLocks noChangeAspect="1"/>
          </p:cNvPicPr>
          <p:nvPr/>
        </p:nvPicPr>
        <p:blipFill>
          <a:blip r:embed="rId3"/>
          <a:stretch>
            <a:fillRect/>
          </a:stretch>
        </p:blipFill>
        <p:spPr>
          <a:xfrm>
            <a:off x="7451679" y="365125"/>
            <a:ext cx="3390900" cy="5724525"/>
          </a:xfrm>
          <a:prstGeom prst="rect">
            <a:avLst/>
          </a:prstGeom>
        </p:spPr>
      </p:pic>
      <p:sp>
        <p:nvSpPr>
          <p:cNvPr id="29" name="矩形 28"/>
          <p:cNvSpPr/>
          <p:nvPr/>
        </p:nvSpPr>
        <p:spPr>
          <a:xfrm>
            <a:off x="8145643" y="528934"/>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145643" y="2155237"/>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450568" y="2155237"/>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149319" y="2922566"/>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45915" y="2922566"/>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149319" y="358821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50568" y="3588215"/>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145643" y="425768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152990" y="4253864"/>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995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smtClean="0">
                <a:ea typeface="宋体" panose="02010600030101010101" pitchFamily="2" charset="-122"/>
              </a:rPr>
              <a:t>Determine coverage</a:t>
            </a:r>
            <a:endParaRPr lang="zh-CN" altLang="en-US" smtClean="0">
              <a:ea typeface="宋体" panose="02010600030101010101" pitchFamily="2" charset="-122"/>
            </a:endParaRPr>
          </a:p>
        </p:txBody>
      </p:sp>
      <p:sp>
        <p:nvSpPr>
          <p:cNvPr id="15363" name="内容占位符 2"/>
          <p:cNvSpPr>
            <a:spLocks noGrp="1"/>
          </p:cNvSpPr>
          <p:nvPr>
            <p:ph idx="1"/>
          </p:nvPr>
        </p:nvSpPr>
        <p:spPr/>
        <p:txBody>
          <a:bodyPr/>
          <a:lstStyle/>
          <a:p>
            <a:pPr eaLnBrk="1" hangingPunct="1"/>
            <a:r>
              <a:rPr lang="en-US" altLang="zh-CN" dirty="0" smtClean="0">
                <a:ea typeface="宋体" panose="02010600030101010101" pitchFamily="2" charset="-122"/>
              </a:rPr>
              <a:t>Branch coverage</a:t>
            </a:r>
            <a:endParaRPr lang="zh-CN" altLang="en-US" dirty="0" smtClean="0">
              <a:ea typeface="宋体" panose="02010600030101010101" pitchFamily="2" charset="-122"/>
            </a:endParaRPr>
          </a:p>
        </p:txBody>
      </p:sp>
      <p:pic>
        <p:nvPicPr>
          <p:cNvPr id="15364" name="Picture 2" descr="https://img-blog.csdn.net/20171203203129155?watermark/2/text/aHR0cDovL2Jsb2cuY3Nkbi5uZXQvd3JpdGU2/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4" y="2395539"/>
            <a:ext cx="45434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8770620" y="1112520"/>
            <a:ext cx="2667000" cy="2585323"/>
          </a:xfrm>
          <a:prstGeom prst="rect">
            <a:avLst/>
          </a:prstGeom>
          <a:noFill/>
        </p:spPr>
        <p:txBody>
          <a:bodyPr wrap="square" rtlCol="0">
            <a:spAutoFit/>
          </a:bodyPr>
          <a:lstStyle/>
          <a:p>
            <a:r>
              <a:rPr lang="zh-CN" altLang="en-US" dirty="0"/>
              <a:t>对于判断语句，在设计用例的时候，要设计判断语句结果为</a:t>
            </a:r>
            <a:r>
              <a:rPr lang="en-US" altLang="zh-CN" dirty="0"/>
              <a:t>True</a:t>
            </a:r>
            <a:r>
              <a:rPr lang="zh-CN" altLang="en-US" dirty="0"/>
              <a:t>和</a:t>
            </a:r>
            <a:r>
              <a:rPr lang="en-US" altLang="zh-CN" dirty="0"/>
              <a:t>False</a:t>
            </a:r>
            <a:r>
              <a:rPr lang="zh-CN" altLang="en-US" dirty="0"/>
              <a:t>的两种情况 </a:t>
            </a:r>
            <a:br>
              <a:rPr lang="zh-CN" altLang="en-US" dirty="0"/>
            </a:br>
            <a:r>
              <a:rPr lang="zh-CN" altLang="en-US" dirty="0"/>
              <a:t>　　 </a:t>
            </a:r>
            <a:br>
              <a:rPr lang="zh-CN" altLang="en-US" dirty="0"/>
            </a:br>
            <a:r>
              <a:rPr lang="zh-CN" altLang="en-US" dirty="0"/>
              <a:t>测试用例条件： </a:t>
            </a:r>
            <a:br>
              <a:rPr lang="zh-CN" altLang="en-US" dirty="0"/>
            </a:br>
            <a:r>
              <a:rPr lang="en-US" altLang="zh-CN" dirty="0" smtClean="0"/>
              <a:t>A </a:t>
            </a:r>
            <a:r>
              <a:rPr lang="en-US" altLang="zh-CN" dirty="0"/>
              <a:t>^ B = T </a:t>
            </a:r>
            <a:r>
              <a:rPr lang="zh-CN" altLang="en-US" dirty="0"/>
              <a:t/>
            </a:r>
            <a:br>
              <a:rPr lang="zh-CN" altLang="en-US" dirty="0"/>
            </a:br>
            <a:r>
              <a:rPr lang="en-US" altLang="zh-CN" dirty="0" smtClean="0"/>
              <a:t>A </a:t>
            </a:r>
            <a:r>
              <a:rPr lang="en-US" altLang="zh-CN" dirty="0"/>
              <a:t>^ B = F</a:t>
            </a:r>
            <a:endParaRPr lang="zh-CN" altLang="en-US" dirty="0"/>
          </a:p>
          <a:p>
            <a:endParaRPr lang="zh-CN" altLang="en-US" dirty="0"/>
          </a:p>
        </p:txBody>
      </p:sp>
    </p:spTree>
    <p:extLst>
      <p:ext uri="{BB962C8B-B14F-4D97-AF65-F5344CB8AC3E}">
        <p14:creationId xmlns:p14="http://schemas.microsoft.com/office/powerpoint/2010/main" val="24715242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Determine </a:t>
            </a:r>
            <a:r>
              <a:rPr lang="en-US" altLang="zh-CN" dirty="0" smtClean="0"/>
              <a:t>coverage concept</a:t>
            </a:r>
            <a:endParaRPr lang="zh-CN" altLang="en-US" dirty="0"/>
          </a:p>
        </p:txBody>
      </p:sp>
      <p:sp>
        <p:nvSpPr>
          <p:cNvPr id="3" name="内容占位符 2"/>
          <p:cNvSpPr>
            <a:spLocks noGrp="1"/>
          </p:cNvSpPr>
          <p:nvPr>
            <p:ph idx="1"/>
          </p:nvPr>
        </p:nvSpPr>
        <p:spPr/>
        <p:txBody>
          <a:bodyPr/>
          <a:lstStyle/>
          <a:p>
            <a:r>
              <a:rPr lang="zh-CN" altLang="en-US" dirty="0" smtClean="0"/>
              <a:t>程序中每个判定至少有一次为真值，有一次为假值</a:t>
            </a:r>
            <a:endParaRPr lang="en-US" altLang="zh-CN" dirty="0" smtClean="0"/>
          </a:p>
          <a:p>
            <a:r>
              <a:rPr lang="zh-CN" altLang="en-US" dirty="0" smtClean="0"/>
              <a:t>使得程序中每个分支至少执行一次</a:t>
            </a:r>
            <a:endParaRPr lang="en-US" altLang="zh-CN" dirty="0" smtClean="0"/>
          </a:p>
          <a:p>
            <a:endParaRPr lang="en-US" altLang="zh-CN" dirty="0"/>
          </a:p>
          <a:p>
            <a:r>
              <a:rPr lang="zh-CN" altLang="en-US" dirty="0" smtClean="0"/>
              <a:t>满足</a:t>
            </a:r>
            <a:r>
              <a:rPr lang="zh-CN" altLang="en-US" dirty="0"/>
              <a:t>判定覆盖的测试用例一定满足语句</a:t>
            </a:r>
            <a:r>
              <a:rPr lang="zh-CN" altLang="en-US" dirty="0" smtClean="0"/>
              <a:t>覆盖</a:t>
            </a:r>
            <a:endParaRPr lang="en-US" altLang="zh-CN" dirty="0"/>
          </a:p>
          <a:p>
            <a:r>
              <a:rPr lang="zh-CN" altLang="en-US" dirty="0" smtClean="0"/>
              <a:t>对</a:t>
            </a:r>
            <a:r>
              <a:rPr lang="zh-CN" altLang="en-US" dirty="0"/>
              <a:t>整个判定的最终取值（真或假）进行</a:t>
            </a:r>
            <a:r>
              <a:rPr lang="zh-CN" altLang="en-US" dirty="0" smtClean="0"/>
              <a:t>度量</a:t>
            </a:r>
            <a:endParaRPr lang="en-US" altLang="zh-CN" dirty="0" smtClean="0"/>
          </a:p>
          <a:p>
            <a:r>
              <a:rPr lang="zh-CN" altLang="en-US" dirty="0" smtClean="0"/>
              <a:t>判定</a:t>
            </a:r>
            <a:r>
              <a:rPr lang="zh-CN" altLang="en-US" dirty="0"/>
              <a:t>内部每一个子表达式的</a:t>
            </a:r>
            <a:r>
              <a:rPr lang="zh-CN" altLang="en-US" dirty="0" smtClean="0"/>
              <a:t>取值不被</a:t>
            </a:r>
            <a:r>
              <a:rPr lang="zh-CN" altLang="en-US" dirty="0"/>
              <a:t>考虑</a:t>
            </a:r>
            <a:endParaRPr lang="zh-CN" altLang="en-US" dirty="0" smtClean="0"/>
          </a:p>
          <a:p>
            <a:endParaRPr lang="zh-CN" altLang="en-US" dirty="0"/>
          </a:p>
        </p:txBody>
      </p:sp>
    </p:spTree>
    <p:extLst>
      <p:ext uri="{BB962C8B-B14F-4D97-AF65-F5344CB8AC3E}">
        <p14:creationId xmlns:p14="http://schemas.microsoft.com/office/powerpoint/2010/main" val="3707775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源代码与程序流程图</a:t>
            </a:r>
            <a:endParaRPr lang="zh-CN" altLang="en-US" dirty="0"/>
          </a:p>
        </p:txBody>
      </p:sp>
      <p:pic>
        <p:nvPicPr>
          <p:cNvPr id="4" name="图片 3"/>
          <p:cNvPicPr>
            <a:picLocks noChangeAspect="1"/>
          </p:cNvPicPr>
          <p:nvPr/>
        </p:nvPicPr>
        <p:blipFill>
          <a:blip r:embed="rId2"/>
          <a:stretch>
            <a:fillRect/>
          </a:stretch>
        </p:blipFill>
        <p:spPr>
          <a:xfrm>
            <a:off x="444409" y="2504894"/>
            <a:ext cx="6496050" cy="2686050"/>
          </a:xfrm>
          <a:prstGeom prst="rect">
            <a:avLst/>
          </a:prstGeom>
        </p:spPr>
      </p:pic>
      <p:sp>
        <p:nvSpPr>
          <p:cNvPr id="5" name="内容占位符 4"/>
          <p:cNvSpPr>
            <a:spLocks noGrp="1"/>
          </p:cNvSpPr>
          <p:nvPr>
            <p:ph idx="1"/>
          </p:nvPr>
        </p:nvSpPr>
        <p:spPr/>
        <p:txBody>
          <a:bodyPr/>
          <a:lstStyle/>
          <a:p>
            <a:endParaRPr lang="zh-CN" altLang="en-US"/>
          </a:p>
        </p:txBody>
      </p:sp>
      <p:pic>
        <p:nvPicPr>
          <p:cNvPr id="28" name="图片 27"/>
          <p:cNvPicPr>
            <a:picLocks noChangeAspect="1"/>
          </p:cNvPicPr>
          <p:nvPr/>
        </p:nvPicPr>
        <p:blipFill>
          <a:blip r:embed="rId3"/>
          <a:stretch>
            <a:fillRect/>
          </a:stretch>
        </p:blipFill>
        <p:spPr>
          <a:xfrm>
            <a:off x="7451679" y="365125"/>
            <a:ext cx="3390900" cy="5724525"/>
          </a:xfrm>
          <a:prstGeom prst="rect">
            <a:avLst/>
          </a:prstGeom>
        </p:spPr>
      </p:pic>
    </p:spTree>
    <p:extLst>
      <p:ext uri="{BB962C8B-B14F-4D97-AF65-F5344CB8AC3E}">
        <p14:creationId xmlns:p14="http://schemas.microsoft.com/office/powerpoint/2010/main" val="912613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981200" y="685800"/>
            <a:ext cx="8229600" cy="838200"/>
          </a:xfrm>
        </p:spPr>
        <p:txBody>
          <a:bodyPr/>
          <a:lstStyle/>
          <a:p>
            <a:r>
              <a:rPr lang="zh-CN" altLang="en-US" smtClean="0">
                <a:ea typeface="宋体" panose="02010600030101010101" pitchFamily="2" charset="-122"/>
              </a:rPr>
              <a:t>按照被测软件的评价标准</a:t>
            </a:r>
            <a:endParaRPr lang="en-US" altLang="zh-CN" smtClean="0">
              <a:ea typeface="宋体" panose="02010600030101010101" pitchFamily="2" charset="-122"/>
            </a:endParaRPr>
          </a:p>
        </p:txBody>
      </p:sp>
      <p:sp>
        <p:nvSpPr>
          <p:cNvPr id="48131" name="Rectangle 3"/>
          <p:cNvSpPr>
            <a:spLocks noGrp="1"/>
          </p:cNvSpPr>
          <p:nvPr>
            <p:ph idx="1"/>
          </p:nvPr>
        </p:nvSpPr>
        <p:spPr>
          <a:xfrm>
            <a:off x="1981200" y="1676400"/>
            <a:ext cx="8229600" cy="4897438"/>
          </a:xfrm>
        </p:spPr>
        <p:txBody>
          <a:bodyPr/>
          <a:lstStyle/>
          <a:p>
            <a:r>
              <a:rPr lang="zh-CN" altLang="en-US" smtClean="0"/>
              <a:t>功能性测试</a:t>
            </a:r>
          </a:p>
          <a:p>
            <a:r>
              <a:rPr lang="zh-CN" altLang="en-US" smtClean="0"/>
              <a:t>性能测试</a:t>
            </a:r>
          </a:p>
          <a:p>
            <a:r>
              <a:rPr lang="zh-CN" altLang="en-US" smtClean="0"/>
              <a:t>安全性测试</a:t>
            </a:r>
          </a:p>
          <a:p>
            <a:r>
              <a:rPr lang="zh-CN" altLang="en-US" smtClean="0"/>
              <a:t>高可用性测试</a:t>
            </a:r>
            <a:endParaRPr lang="en-US" altLang="zh-CN" smtClean="0"/>
          </a:p>
        </p:txBody>
      </p:sp>
    </p:spTree>
    <p:extLst>
      <p:ext uri="{BB962C8B-B14F-4D97-AF65-F5344CB8AC3E}">
        <p14:creationId xmlns:p14="http://schemas.microsoft.com/office/powerpoint/2010/main" val="1381499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267" y="4606551"/>
            <a:ext cx="3280544" cy="1596956"/>
          </a:xfrm>
        </p:spPr>
        <p:txBody>
          <a:bodyPr>
            <a:normAutofit lnSpcReduction="10000"/>
          </a:bodyPr>
          <a:lstStyle/>
          <a:p>
            <a:r>
              <a:rPr lang="zh-CN" altLang="en-US" dirty="0" smtClean="0"/>
              <a:t>用例</a:t>
            </a:r>
            <a:r>
              <a:rPr lang="en-US" altLang="zh-CN" dirty="0" smtClean="0"/>
              <a:t>1</a:t>
            </a:r>
            <a:r>
              <a:rPr lang="zh-CN" altLang="en-US" dirty="0" smtClean="0"/>
              <a:t>：</a:t>
            </a:r>
            <a:r>
              <a:rPr lang="en-US" altLang="zh-CN" dirty="0" smtClean="0"/>
              <a:t>A=10</a:t>
            </a:r>
            <a:r>
              <a:rPr lang="zh-CN" altLang="en-US" dirty="0" smtClean="0"/>
              <a:t>，</a:t>
            </a:r>
            <a:r>
              <a:rPr lang="en-US" altLang="zh-CN" dirty="0" smtClean="0"/>
              <a:t>B=0</a:t>
            </a:r>
            <a:r>
              <a:rPr lang="zh-CN" altLang="en-US" dirty="0" smtClean="0"/>
              <a:t>，</a:t>
            </a:r>
            <a:r>
              <a:rPr lang="en-US" altLang="zh-CN" dirty="0" smtClean="0"/>
              <a:t>X=30</a:t>
            </a:r>
          </a:p>
          <a:p>
            <a:r>
              <a:rPr lang="zh-CN" altLang="en-US" dirty="0" smtClean="0"/>
              <a:t>用例</a:t>
            </a:r>
            <a:r>
              <a:rPr lang="en-US" altLang="zh-CN" dirty="0" smtClean="0"/>
              <a:t>2</a:t>
            </a:r>
            <a:r>
              <a:rPr lang="zh-CN" altLang="en-US" dirty="0" smtClean="0"/>
              <a:t>：</a:t>
            </a:r>
            <a:r>
              <a:rPr lang="en-US" altLang="zh-CN" dirty="0" smtClean="0"/>
              <a:t>A=2</a:t>
            </a:r>
            <a:r>
              <a:rPr lang="zh-CN" altLang="en-US" dirty="0" smtClean="0"/>
              <a:t>，</a:t>
            </a:r>
            <a:r>
              <a:rPr lang="en-US" altLang="zh-CN" dirty="0" smtClean="0"/>
              <a:t>B=5</a:t>
            </a:r>
            <a:r>
              <a:rPr lang="zh-CN" altLang="en-US" dirty="0" smtClean="0"/>
              <a:t>，</a:t>
            </a:r>
            <a:r>
              <a:rPr lang="en-US" altLang="zh-CN" dirty="0" smtClean="0"/>
              <a:t>X=5</a:t>
            </a:r>
          </a:p>
          <a:p>
            <a:endParaRPr lang="en-US" altLang="zh-CN" dirty="0" smtClean="0"/>
          </a:p>
        </p:txBody>
      </p:sp>
      <p:pic>
        <p:nvPicPr>
          <p:cNvPr id="14" name="图片 13"/>
          <p:cNvPicPr>
            <a:picLocks noChangeAspect="1"/>
          </p:cNvPicPr>
          <p:nvPr/>
        </p:nvPicPr>
        <p:blipFill>
          <a:blip r:embed="rId2"/>
          <a:stretch>
            <a:fillRect/>
          </a:stretch>
        </p:blipFill>
        <p:spPr>
          <a:xfrm>
            <a:off x="446175" y="610283"/>
            <a:ext cx="3390900" cy="5724525"/>
          </a:xfrm>
          <a:prstGeom prst="rect">
            <a:avLst/>
          </a:prstGeom>
        </p:spPr>
      </p:pic>
      <p:sp>
        <p:nvSpPr>
          <p:cNvPr id="15" name="矩形 14"/>
          <p:cNvSpPr/>
          <p:nvPr/>
        </p:nvSpPr>
        <p:spPr>
          <a:xfrm>
            <a:off x="1140139" y="774092"/>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0139" y="240039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45064" y="2400395"/>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43815" y="3167724"/>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40411" y="3167724"/>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47486" y="3833373"/>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147486"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2"/>
          <a:stretch>
            <a:fillRect/>
          </a:stretch>
        </p:blipFill>
        <p:spPr>
          <a:xfrm>
            <a:off x="3030582" y="610283"/>
            <a:ext cx="3390900" cy="5724525"/>
          </a:xfrm>
          <a:prstGeom prst="rect">
            <a:avLst/>
          </a:prstGeom>
        </p:spPr>
      </p:pic>
      <p:sp>
        <p:nvSpPr>
          <p:cNvPr id="25" name="矩形 24"/>
          <p:cNvSpPr/>
          <p:nvPr/>
        </p:nvSpPr>
        <p:spPr>
          <a:xfrm>
            <a:off x="3724546" y="774092"/>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31893" y="2390609"/>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724818" y="3167724"/>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31006" y="3802347"/>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731893"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txBox="1">
            <a:spLocks/>
          </p:cNvSpPr>
          <p:nvPr/>
        </p:nvSpPr>
        <p:spPr>
          <a:xfrm>
            <a:off x="382632" y="294590"/>
            <a:ext cx="10515600" cy="2309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方案</a:t>
            </a:r>
            <a:r>
              <a:rPr lang="en-US" altLang="zh-CN" sz="3600" dirty="0" smtClean="0"/>
              <a:t>1</a:t>
            </a:r>
            <a:endParaRPr lang="zh-CN" altLang="en-US" sz="3600" dirty="0"/>
          </a:p>
        </p:txBody>
      </p:sp>
      <p:pic>
        <p:nvPicPr>
          <p:cNvPr id="22" name="图片 21"/>
          <p:cNvPicPr>
            <a:picLocks noChangeAspect="1"/>
          </p:cNvPicPr>
          <p:nvPr/>
        </p:nvPicPr>
        <p:blipFill>
          <a:blip r:embed="rId2"/>
          <a:stretch>
            <a:fillRect/>
          </a:stretch>
        </p:blipFill>
        <p:spPr>
          <a:xfrm>
            <a:off x="5640432" y="563568"/>
            <a:ext cx="3390900" cy="5724525"/>
          </a:xfrm>
          <a:prstGeom prst="rect">
            <a:avLst/>
          </a:prstGeom>
        </p:spPr>
      </p:pic>
      <p:sp>
        <p:nvSpPr>
          <p:cNvPr id="26" name="矩形 25"/>
          <p:cNvSpPr/>
          <p:nvPr/>
        </p:nvSpPr>
        <p:spPr>
          <a:xfrm>
            <a:off x="6334396" y="727377"/>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4668" y="3121009"/>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338072" y="3786658"/>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639321" y="3786658"/>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334396" y="445612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341743" y="4452307"/>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p:cNvPicPr>
            <a:picLocks noChangeAspect="1"/>
          </p:cNvPicPr>
          <p:nvPr/>
        </p:nvPicPr>
        <p:blipFill>
          <a:blip r:embed="rId2"/>
          <a:stretch>
            <a:fillRect/>
          </a:stretch>
        </p:blipFill>
        <p:spPr>
          <a:xfrm>
            <a:off x="8224839" y="563568"/>
            <a:ext cx="3390900" cy="5724525"/>
          </a:xfrm>
          <a:prstGeom prst="rect">
            <a:avLst/>
          </a:prstGeom>
        </p:spPr>
      </p:pic>
      <p:sp>
        <p:nvSpPr>
          <p:cNvPr id="49" name="矩形 48"/>
          <p:cNvSpPr/>
          <p:nvPr/>
        </p:nvSpPr>
        <p:spPr>
          <a:xfrm>
            <a:off x="8918803" y="727377"/>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19075" y="3121009"/>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926150" y="4452307"/>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921860" y="2400395"/>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918189" y="381715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219438" y="3817152"/>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914513" y="4486619"/>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921860" y="4482801"/>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337453" y="743598"/>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337725" y="3137230"/>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344800" y="4468528"/>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6336839" y="244472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638088" y="2444722"/>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333163" y="3114189"/>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336839" y="3833373"/>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638088" y="3833373"/>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333163" y="4502840"/>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6340510"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36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anim calcmode="lin" valueType="num">
                                      <p:cBhvr>
                                        <p:cTn id="65" dur="1000" fill="hold"/>
                                        <p:tgtEl>
                                          <p:spTgt spid="33"/>
                                        </p:tgtEl>
                                        <p:attrNameLst>
                                          <p:attrName>ppt_x</p:attrName>
                                        </p:attrNameLst>
                                      </p:cBhvr>
                                      <p:tavLst>
                                        <p:tav tm="0">
                                          <p:val>
                                            <p:strVal val="#ppt_x"/>
                                          </p:val>
                                        </p:tav>
                                        <p:tav tm="100000">
                                          <p:val>
                                            <p:strVal val="#ppt_x"/>
                                          </p:val>
                                        </p:tav>
                                      </p:tavLst>
                                    </p:anim>
                                    <p:anim calcmode="lin" valueType="num">
                                      <p:cBhvr>
                                        <p:cTn id="6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1000"/>
                                        <p:tgtEl>
                                          <p:spTgt spid="35"/>
                                        </p:tgtEl>
                                      </p:cBhvr>
                                    </p:animEffect>
                                    <p:anim calcmode="lin" valueType="num">
                                      <p:cBhvr>
                                        <p:cTn id="77" dur="1000" fill="hold"/>
                                        <p:tgtEl>
                                          <p:spTgt spid="35"/>
                                        </p:tgtEl>
                                        <p:attrNameLst>
                                          <p:attrName>ppt_x</p:attrName>
                                        </p:attrNameLst>
                                      </p:cBhvr>
                                      <p:tavLst>
                                        <p:tav tm="0">
                                          <p:val>
                                            <p:strVal val="#ppt_x"/>
                                          </p:val>
                                        </p:tav>
                                        <p:tav tm="100000">
                                          <p:val>
                                            <p:strVal val="#ppt_x"/>
                                          </p:val>
                                        </p:tav>
                                      </p:tavLst>
                                    </p:anim>
                                    <p:anim calcmode="lin" valueType="num">
                                      <p:cBhvr>
                                        <p:cTn id="78" dur="1000" fill="hold"/>
                                        <p:tgtEl>
                                          <p:spTgt spid="3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ppt_x</p:attrName>
                                        </p:attrNameLst>
                                      </p:cBhvr>
                                      <p:tavLst>
                                        <p:tav tm="0">
                                          <p:val>
                                            <p:strVal val="#ppt_x"/>
                                          </p:val>
                                        </p:tav>
                                        <p:tav tm="100000">
                                          <p:val>
                                            <p:strVal val="#ppt_x"/>
                                          </p:val>
                                        </p:tav>
                                      </p:tavLst>
                                    </p:anim>
                                    <p:anim calcmode="lin" valueType="num">
                                      <p:cBhvr>
                                        <p:cTn id="83" dur="1000" fill="hold"/>
                                        <p:tgtEl>
                                          <p:spTgt spid="3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1000"/>
                                        <p:tgtEl>
                                          <p:spTgt spid="38"/>
                                        </p:tgtEl>
                                      </p:cBhvr>
                                    </p:animEffect>
                                    <p:anim calcmode="lin" valueType="num">
                                      <p:cBhvr>
                                        <p:cTn id="87" dur="1000" fill="hold"/>
                                        <p:tgtEl>
                                          <p:spTgt spid="38"/>
                                        </p:tgtEl>
                                        <p:attrNameLst>
                                          <p:attrName>ppt_x</p:attrName>
                                        </p:attrNameLst>
                                      </p:cBhvr>
                                      <p:tavLst>
                                        <p:tav tm="0">
                                          <p:val>
                                            <p:strVal val="#ppt_x"/>
                                          </p:val>
                                        </p:tav>
                                        <p:tav tm="100000">
                                          <p:val>
                                            <p:strVal val="#ppt_x"/>
                                          </p:val>
                                        </p:tav>
                                      </p:tavLst>
                                    </p:anim>
                                    <p:anim calcmode="lin" valueType="num">
                                      <p:cBhvr>
                                        <p:cTn id="88" dur="1000" fill="hold"/>
                                        <p:tgtEl>
                                          <p:spTgt spid="3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1000"/>
                                        <p:tgtEl>
                                          <p:spTgt spid="39"/>
                                        </p:tgtEl>
                                      </p:cBhvr>
                                    </p:animEffect>
                                    <p:anim calcmode="lin" valueType="num">
                                      <p:cBhvr>
                                        <p:cTn id="92" dur="1000" fill="hold"/>
                                        <p:tgtEl>
                                          <p:spTgt spid="39"/>
                                        </p:tgtEl>
                                        <p:attrNameLst>
                                          <p:attrName>ppt_x</p:attrName>
                                        </p:attrNameLst>
                                      </p:cBhvr>
                                      <p:tavLst>
                                        <p:tav tm="0">
                                          <p:val>
                                            <p:strVal val="#ppt_x"/>
                                          </p:val>
                                        </p:tav>
                                        <p:tav tm="100000">
                                          <p:val>
                                            <p:strVal val="#ppt_x"/>
                                          </p:val>
                                        </p:tav>
                                      </p:tavLst>
                                    </p:anim>
                                    <p:anim calcmode="lin" valueType="num">
                                      <p:cBhvr>
                                        <p:cTn id="93" dur="1000" fill="hold"/>
                                        <p:tgtEl>
                                          <p:spTgt spid="39"/>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1000"/>
                                        <p:tgtEl>
                                          <p:spTgt spid="40"/>
                                        </p:tgtEl>
                                      </p:cBhvr>
                                    </p:animEffect>
                                    <p:anim calcmode="lin" valueType="num">
                                      <p:cBhvr>
                                        <p:cTn id="97" dur="1000" fill="hold"/>
                                        <p:tgtEl>
                                          <p:spTgt spid="40"/>
                                        </p:tgtEl>
                                        <p:attrNameLst>
                                          <p:attrName>ppt_x</p:attrName>
                                        </p:attrNameLst>
                                      </p:cBhvr>
                                      <p:tavLst>
                                        <p:tav tm="0">
                                          <p:val>
                                            <p:strVal val="#ppt_x"/>
                                          </p:val>
                                        </p:tav>
                                        <p:tav tm="100000">
                                          <p:val>
                                            <p:strVal val="#ppt_x"/>
                                          </p:val>
                                        </p:tav>
                                      </p:tavLst>
                                    </p:anim>
                                    <p:anim calcmode="lin" valueType="num">
                                      <p:cBhvr>
                                        <p:cTn id="9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1000"/>
                                        <p:tgtEl>
                                          <p:spTgt spid="49"/>
                                        </p:tgtEl>
                                      </p:cBhvr>
                                    </p:animEffect>
                                    <p:anim calcmode="lin" valueType="num">
                                      <p:cBhvr>
                                        <p:cTn id="104" dur="1000" fill="hold"/>
                                        <p:tgtEl>
                                          <p:spTgt spid="49"/>
                                        </p:tgtEl>
                                        <p:attrNameLst>
                                          <p:attrName>ppt_x</p:attrName>
                                        </p:attrNameLst>
                                      </p:cBhvr>
                                      <p:tavLst>
                                        <p:tav tm="0">
                                          <p:val>
                                            <p:strVal val="#ppt_x"/>
                                          </p:val>
                                        </p:tav>
                                        <p:tav tm="100000">
                                          <p:val>
                                            <p:strVal val="#ppt_x"/>
                                          </p:val>
                                        </p:tav>
                                      </p:tavLst>
                                    </p:anim>
                                    <p:anim calcmode="lin" valueType="num">
                                      <p:cBhvr>
                                        <p:cTn id="105" dur="1000" fill="hold"/>
                                        <p:tgtEl>
                                          <p:spTgt spid="49"/>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1000"/>
                                        <p:tgtEl>
                                          <p:spTgt spid="51"/>
                                        </p:tgtEl>
                                      </p:cBhvr>
                                    </p:animEffect>
                                    <p:anim calcmode="lin" valueType="num">
                                      <p:cBhvr>
                                        <p:cTn id="109" dur="1000" fill="hold"/>
                                        <p:tgtEl>
                                          <p:spTgt spid="51"/>
                                        </p:tgtEl>
                                        <p:attrNameLst>
                                          <p:attrName>ppt_x</p:attrName>
                                        </p:attrNameLst>
                                      </p:cBhvr>
                                      <p:tavLst>
                                        <p:tav tm="0">
                                          <p:val>
                                            <p:strVal val="#ppt_x"/>
                                          </p:val>
                                        </p:tav>
                                        <p:tav tm="100000">
                                          <p:val>
                                            <p:strVal val="#ppt_x"/>
                                          </p:val>
                                        </p:tav>
                                      </p:tavLst>
                                    </p:anim>
                                    <p:anim calcmode="lin" valueType="num">
                                      <p:cBhvr>
                                        <p:cTn id="110" dur="1000" fill="hold"/>
                                        <p:tgtEl>
                                          <p:spTgt spid="51"/>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fade">
                                      <p:cBhvr>
                                        <p:cTn id="113" dur="1000"/>
                                        <p:tgtEl>
                                          <p:spTgt spid="55"/>
                                        </p:tgtEl>
                                      </p:cBhvr>
                                    </p:animEffect>
                                    <p:anim calcmode="lin" valueType="num">
                                      <p:cBhvr>
                                        <p:cTn id="114" dur="1000" fill="hold"/>
                                        <p:tgtEl>
                                          <p:spTgt spid="55"/>
                                        </p:tgtEl>
                                        <p:attrNameLst>
                                          <p:attrName>ppt_x</p:attrName>
                                        </p:attrNameLst>
                                      </p:cBhvr>
                                      <p:tavLst>
                                        <p:tav tm="0">
                                          <p:val>
                                            <p:strVal val="#ppt_x"/>
                                          </p:val>
                                        </p:tav>
                                        <p:tav tm="100000">
                                          <p:val>
                                            <p:strVal val="#ppt_x"/>
                                          </p:val>
                                        </p:tav>
                                      </p:tavLst>
                                    </p:anim>
                                    <p:anim calcmode="lin" valueType="num">
                                      <p:cBhvr>
                                        <p:cTn id="115" dur="1000" fill="hold"/>
                                        <p:tgtEl>
                                          <p:spTgt spid="5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1000"/>
                                        <p:tgtEl>
                                          <p:spTgt spid="36"/>
                                        </p:tgtEl>
                                      </p:cBhvr>
                                    </p:animEffect>
                                    <p:anim calcmode="lin" valueType="num">
                                      <p:cBhvr>
                                        <p:cTn id="119" dur="1000" fill="hold"/>
                                        <p:tgtEl>
                                          <p:spTgt spid="36"/>
                                        </p:tgtEl>
                                        <p:attrNameLst>
                                          <p:attrName>ppt_x</p:attrName>
                                        </p:attrNameLst>
                                      </p:cBhvr>
                                      <p:tavLst>
                                        <p:tav tm="0">
                                          <p:val>
                                            <p:strVal val="#ppt_x"/>
                                          </p:val>
                                        </p:tav>
                                        <p:tav tm="100000">
                                          <p:val>
                                            <p:strVal val="#ppt_x"/>
                                          </p:val>
                                        </p:tav>
                                      </p:tavLst>
                                    </p:anim>
                                    <p:anim calcmode="lin" valueType="num">
                                      <p:cBhvr>
                                        <p:cTn id="120" dur="1000" fill="hold"/>
                                        <p:tgtEl>
                                          <p:spTgt spid="36"/>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1000"/>
                                        <p:tgtEl>
                                          <p:spTgt spid="43"/>
                                        </p:tgtEl>
                                      </p:cBhvr>
                                    </p:animEffect>
                                    <p:anim calcmode="lin" valueType="num">
                                      <p:cBhvr>
                                        <p:cTn id="124" dur="1000" fill="hold"/>
                                        <p:tgtEl>
                                          <p:spTgt spid="43"/>
                                        </p:tgtEl>
                                        <p:attrNameLst>
                                          <p:attrName>ppt_x</p:attrName>
                                        </p:attrNameLst>
                                      </p:cBhvr>
                                      <p:tavLst>
                                        <p:tav tm="0">
                                          <p:val>
                                            <p:strVal val="#ppt_x"/>
                                          </p:val>
                                        </p:tav>
                                        <p:tav tm="100000">
                                          <p:val>
                                            <p:strVal val="#ppt_x"/>
                                          </p:val>
                                        </p:tav>
                                      </p:tavLst>
                                    </p:anim>
                                    <p:anim calcmode="lin" valueType="num">
                                      <p:cBhvr>
                                        <p:cTn id="125" dur="1000" fill="hold"/>
                                        <p:tgtEl>
                                          <p:spTgt spid="43"/>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1000"/>
                                        <p:tgtEl>
                                          <p:spTgt spid="44"/>
                                        </p:tgtEl>
                                      </p:cBhvr>
                                    </p:animEffect>
                                    <p:anim calcmode="lin" valueType="num">
                                      <p:cBhvr>
                                        <p:cTn id="129" dur="1000" fill="hold"/>
                                        <p:tgtEl>
                                          <p:spTgt spid="44"/>
                                        </p:tgtEl>
                                        <p:attrNameLst>
                                          <p:attrName>ppt_x</p:attrName>
                                        </p:attrNameLst>
                                      </p:cBhvr>
                                      <p:tavLst>
                                        <p:tav tm="0">
                                          <p:val>
                                            <p:strVal val="#ppt_x"/>
                                          </p:val>
                                        </p:tav>
                                        <p:tav tm="100000">
                                          <p:val>
                                            <p:strVal val="#ppt_x"/>
                                          </p:val>
                                        </p:tav>
                                      </p:tavLst>
                                    </p:anim>
                                    <p:anim calcmode="lin" valueType="num">
                                      <p:cBhvr>
                                        <p:cTn id="130" dur="1000" fill="hold"/>
                                        <p:tgtEl>
                                          <p:spTgt spid="44"/>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1000"/>
                                        <p:tgtEl>
                                          <p:spTgt spid="45"/>
                                        </p:tgtEl>
                                      </p:cBhvr>
                                    </p:animEffect>
                                    <p:anim calcmode="lin" valueType="num">
                                      <p:cBhvr>
                                        <p:cTn id="134" dur="1000" fill="hold"/>
                                        <p:tgtEl>
                                          <p:spTgt spid="45"/>
                                        </p:tgtEl>
                                        <p:attrNameLst>
                                          <p:attrName>ppt_x</p:attrName>
                                        </p:attrNameLst>
                                      </p:cBhvr>
                                      <p:tavLst>
                                        <p:tav tm="0">
                                          <p:val>
                                            <p:strVal val="#ppt_x"/>
                                          </p:val>
                                        </p:tav>
                                        <p:tav tm="100000">
                                          <p:val>
                                            <p:strVal val="#ppt_x"/>
                                          </p:val>
                                        </p:tav>
                                      </p:tavLst>
                                    </p:anim>
                                    <p:anim calcmode="lin" valueType="num">
                                      <p:cBhvr>
                                        <p:cTn id="135" dur="1000" fill="hold"/>
                                        <p:tgtEl>
                                          <p:spTgt spid="45"/>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1000"/>
                                        <p:tgtEl>
                                          <p:spTgt spid="46"/>
                                        </p:tgtEl>
                                      </p:cBhvr>
                                    </p:animEffect>
                                    <p:anim calcmode="lin" valueType="num">
                                      <p:cBhvr>
                                        <p:cTn id="139" dur="1000" fill="hold"/>
                                        <p:tgtEl>
                                          <p:spTgt spid="46"/>
                                        </p:tgtEl>
                                        <p:attrNameLst>
                                          <p:attrName>ppt_x</p:attrName>
                                        </p:attrNameLst>
                                      </p:cBhvr>
                                      <p:tavLst>
                                        <p:tav tm="0">
                                          <p:val>
                                            <p:strVal val="#ppt_x"/>
                                          </p:val>
                                        </p:tav>
                                        <p:tav tm="100000">
                                          <p:val>
                                            <p:strVal val="#ppt_x"/>
                                          </p:val>
                                        </p:tav>
                                      </p:tavLst>
                                    </p:anim>
                                    <p:anim calcmode="lin" valueType="num">
                                      <p:cBhvr>
                                        <p:cTn id="14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fade">
                                      <p:cBhvr>
                                        <p:cTn id="145" dur="1000"/>
                                        <p:tgtEl>
                                          <p:spTgt spid="47"/>
                                        </p:tgtEl>
                                      </p:cBhvr>
                                    </p:animEffect>
                                    <p:anim calcmode="lin" valueType="num">
                                      <p:cBhvr>
                                        <p:cTn id="146" dur="1000" fill="hold"/>
                                        <p:tgtEl>
                                          <p:spTgt spid="47"/>
                                        </p:tgtEl>
                                        <p:attrNameLst>
                                          <p:attrName>ppt_x</p:attrName>
                                        </p:attrNameLst>
                                      </p:cBhvr>
                                      <p:tavLst>
                                        <p:tav tm="0">
                                          <p:val>
                                            <p:strVal val="#ppt_x"/>
                                          </p:val>
                                        </p:tav>
                                        <p:tav tm="100000">
                                          <p:val>
                                            <p:strVal val="#ppt_x"/>
                                          </p:val>
                                        </p:tav>
                                      </p:tavLst>
                                    </p:anim>
                                    <p:anim calcmode="lin" valueType="num">
                                      <p:cBhvr>
                                        <p:cTn id="147" dur="1000" fill="hold"/>
                                        <p:tgtEl>
                                          <p:spTgt spid="47"/>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1000"/>
                                        <p:tgtEl>
                                          <p:spTgt spid="52"/>
                                        </p:tgtEl>
                                      </p:cBhvr>
                                    </p:animEffect>
                                    <p:anim calcmode="lin" valueType="num">
                                      <p:cBhvr>
                                        <p:cTn id="151" dur="1000" fill="hold"/>
                                        <p:tgtEl>
                                          <p:spTgt spid="52"/>
                                        </p:tgtEl>
                                        <p:attrNameLst>
                                          <p:attrName>ppt_x</p:attrName>
                                        </p:attrNameLst>
                                      </p:cBhvr>
                                      <p:tavLst>
                                        <p:tav tm="0">
                                          <p:val>
                                            <p:strVal val="#ppt_x"/>
                                          </p:val>
                                        </p:tav>
                                        <p:tav tm="100000">
                                          <p:val>
                                            <p:strVal val="#ppt_x"/>
                                          </p:val>
                                        </p:tav>
                                      </p:tavLst>
                                    </p:anim>
                                    <p:anim calcmode="lin" valueType="num">
                                      <p:cBhvr>
                                        <p:cTn id="152" dur="1000" fill="hold"/>
                                        <p:tgtEl>
                                          <p:spTgt spid="52"/>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fade">
                                      <p:cBhvr>
                                        <p:cTn id="155" dur="1000"/>
                                        <p:tgtEl>
                                          <p:spTgt spid="54"/>
                                        </p:tgtEl>
                                      </p:cBhvr>
                                    </p:animEffect>
                                    <p:anim calcmode="lin" valueType="num">
                                      <p:cBhvr>
                                        <p:cTn id="156" dur="1000" fill="hold"/>
                                        <p:tgtEl>
                                          <p:spTgt spid="54"/>
                                        </p:tgtEl>
                                        <p:attrNameLst>
                                          <p:attrName>ppt_x</p:attrName>
                                        </p:attrNameLst>
                                      </p:cBhvr>
                                      <p:tavLst>
                                        <p:tav tm="0">
                                          <p:val>
                                            <p:strVal val="#ppt_x"/>
                                          </p:val>
                                        </p:tav>
                                        <p:tav tm="100000">
                                          <p:val>
                                            <p:strVal val="#ppt_x"/>
                                          </p:val>
                                        </p:tav>
                                      </p:tavLst>
                                    </p:anim>
                                    <p:anim calcmode="lin" valueType="num">
                                      <p:cBhvr>
                                        <p:cTn id="157" dur="1000" fill="hold"/>
                                        <p:tgtEl>
                                          <p:spTgt spid="54"/>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fade">
                                      <p:cBhvr>
                                        <p:cTn id="160" dur="1000"/>
                                        <p:tgtEl>
                                          <p:spTgt spid="56"/>
                                        </p:tgtEl>
                                      </p:cBhvr>
                                    </p:animEffect>
                                    <p:anim calcmode="lin" valueType="num">
                                      <p:cBhvr>
                                        <p:cTn id="161" dur="1000" fill="hold"/>
                                        <p:tgtEl>
                                          <p:spTgt spid="56"/>
                                        </p:tgtEl>
                                        <p:attrNameLst>
                                          <p:attrName>ppt_x</p:attrName>
                                        </p:attrNameLst>
                                      </p:cBhvr>
                                      <p:tavLst>
                                        <p:tav tm="0">
                                          <p:val>
                                            <p:strVal val="#ppt_x"/>
                                          </p:val>
                                        </p:tav>
                                        <p:tav tm="100000">
                                          <p:val>
                                            <p:strVal val="#ppt_x"/>
                                          </p:val>
                                        </p:tav>
                                      </p:tavLst>
                                    </p:anim>
                                    <p:anim calcmode="lin" valueType="num">
                                      <p:cBhvr>
                                        <p:cTn id="162" dur="1000" fill="hold"/>
                                        <p:tgtEl>
                                          <p:spTgt spid="5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57"/>
                                        </p:tgtEl>
                                        <p:attrNameLst>
                                          <p:attrName>style.visibility</p:attrName>
                                        </p:attrNameLst>
                                      </p:cBhvr>
                                      <p:to>
                                        <p:strVal val="visible"/>
                                      </p:to>
                                    </p:set>
                                    <p:animEffect transition="in" filter="fade">
                                      <p:cBhvr>
                                        <p:cTn id="165" dur="1000"/>
                                        <p:tgtEl>
                                          <p:spTgt spid="57"/>
                                        </p:tgtEl>
                                      </p:cBhvr>
                                    </p:animEffect>
                                    <p:anim calcmode="lin" valueType="num">
                                      <p:cBhvr>
                                        <p:cTn id="166" dur="1000" fill="hold"/>
                                        <p:tgtEl>
                                          <p:spTgt spid="57"/>
                                        </p:tgtEl>
                                        <p:attrNameLst>
                                          <p:attrName>ppt_x</p:attrName>
                                        </p:attrNameLst>
                                      </p:cBhvr>
                                      <p:tavLst>
                                        <p:tav tm="0">
                                          <p:val>
                                            <p:strVal val="#ppt_x"/>
                                          </p:val>
                                        </p:tav>
                                        <p:tav tm="100000">
                                          <p:val>
                                            <p:strVal val="#ppt_x"/>
                                          </p:val>
                                        </p:tav>
                                      </p:tavLst>
                                    </p:anim>
                                    <p:anim calcmode="lin" valueType="num">
                                      <p:cBhvr>
                                        <p:cTn id="167" dur="1000" fill="hold"/>
                                        <p:tgtEl>
                                          <p:spTgt spid="57"/>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58"/>
                                        </p:tgtEl>
                                        <p:attrNameLst>
                                          <p:attrName>style.visibility</p:attrName>
                                        </p:attrNameLst>
                                      </p:cBhvr>
                                      <p:to>
                                        <p:strVal val="visible"/>
                                      </p:to>
                                    </p:set>
                                    <p:animEffect transition="in" filter="fade">
                                      <p:cBhvr>
                                        <p:cTn id="170" dur="1000"/>
                                        <p:tgtEl>
                                          <p:spTgt spid="58"/>
                                        </p:tgtEl>
                                      </p:cBhvr>
                                    </p:animEffect>
                                    <p:anim calcmode="lin" valueType="num">
                                      <p:cBhvr>
                                        <p:cTn id="171" dur="1000" fill="hold"/>
                                        <p:tgtEl>
                                          <p:spTgt spid="58"/>
                                        </p:tgtEl>
                                        <p:attrNameLst>
                                          <p:attrName>ppt_x</p:attrName>
                                        </p:attrNameLst>
                                      </p:cBhvr>
                                      <p:tavLst>
                                        <p:tav tm="0">
                                          <p:val>
                                            <p:strVal val="#ppt_x"/>
                                          </p:val>
                                        </p:tav>
                                        <p:tav tm="100000">
                                          <p:val>
                                            <p:strVal val="#ppt_x"/>
                                          </p:val>
                                        </p:tav>
                                      </p:tavLst>
                                    </p:anim>
                                    <p:anim calcmode="lin" valueType="num">
                                      <p:cBhvr>
                                        <p:cTn id="172" dur="1000" fill="hold"/>
                                        <p:tgtEl>
                                          <p:spTgt spid="58"/>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fade">
                                      <p:cBhvr>
                                        <p:cTn id="175" dur="1000"/>
                                        <p:tgtEl>
                                          <p:spTgt spid="59"/>
                                        </p:tgtEl>
                                      </p:cBhvr>
                                    </p:animEffect>
                                    <p:anim calcmode="lin" valueType="num">
                                      <p:cBhvr>
                                        <p:cTn id="176" dur="1000" fill="hold"/>
                                        <p:tgtEl>
                                          <p:spTgt spid="59"/>
                                        </p:tgtEl>
                                        <p:attrNameLst>
                                          <p:attrName>ppt_x</p:attrName>
                                        </p:attrNameLst>
                                      </p:cBhvr>
                                      <p:tavLst>
                                        <p:tav tm="0">
                                          <p:val>
                                            <p:strVal val="#ppt_x"/>
                                          </p:val>
                                        </p:tav>
                                        <p:tav tm="100000">
                                          <p:val>
                                            <p:strVal val="#ppt_x"/>
                                          </p:val>
                                        </p:tav>
                                      </p:tavLst>
                                    </p:anim>
                                    <p:anim calcmode="lin" valueType="num">
                                      <p:cBhvr>
                                        <p:cTn id="177" dur="1000" fill="hold"/>
                                        <p:tgtEl>
                                          <p:spTgt spid="59"/>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fade">
                                      <p:cBhvr>
                                        <p:cTn id="180" dur="1000"/>
                                        <p:tgtEl>
                                          <p:spTgt spid="60"/>
                                        </p:tgtEl>
                                      </p:cBhvr>
                                    </p:animEffect>
                                    <p:anim calcmode="lin" valueType="num">
                                      <p:cBhvr>
                                        <p:cTn id="181" dur="1000" fill="hold"/>
                                        <p:tgtEl>
                                          <p:spTgt spid="60"/>
                                        </p:tgtEl>
                                        <p:attrNameLst>
                                          <p:attrName>ppt_x</p:attrName>
                                        </p:attrNameLst>
                                      </p:cBhvr>
                                      <p:tavLst>
                                        <p:tav tm="0">
                                          <p:val>
                                            <p:strVal val="#ppt_x"/>
                                          </p:val>
                                        </p:tav>
                                        <p:tav tm="100000">
                                          <p:val>
                                            <p:strVal val="#ppt_x"/>
                                          </p:val>
                                        </p:tav>
                                      </p:tavLst>
                                    </p:anim>
                                    <p:anim calcmode="lin" valueType="num">
                                      <p:cBhvr>
                                        <p:cTn id="182" dur="1000" fill="hold"/>
                                        <p:tgtEl>
                                          <p:spTgt spid="60"/>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fade">
                                      <p:cBhvr>
                                        <p:cTn id="185" dur="1000"/>
                                        <p:tgtEl>
                                          <p:spTgt spid="61"/>
                                        </p:tgtEl>
                                      </p:cBhvr>
                                    </p:animEffect>
                                    <p:anim calcmode="lin" valueType="num">
                                      <p:cBhvr>
                                        <p:cTn id="186" dur="1000" fill="hold"/>
                                        <p:tgtEl>
                                          <p:spTgt spid="61"/>
                                        </p:tgtEl>
                                        <p:attrNameLst>
                                          <p:attrName>ppt_x</p:attrName>
                                        </p:attrNameLst>
                                      </p:cBhvr>
                                      <p:tavLst>
                                        <p:tav tm="0">
                                          <p:val>
                                            <p:strVal val="#ppt_x"/>
                                          </p:val>
                                        </p:tav>
                                        <p:tav tm="100000">
                                          <p:val>
                                            <p:strVal val="#ppt_x"/>
                                          </p:val>
                                        </p:tav>
                                      </p:tavLst>
                                    </p:anim>
                                    <p:anim calcmode="lin" valueType="num">
                                      <p:cBhvr>
                                        <p:cTn id="187" dur="1000" fill="hold"/>
                                        <p:tgtEl>
                                          <p:spTgt spid="61"/>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62"/>
                                        </p:tgtEl>
                                        <p:attrNameLst>
                                          <p:attrName>style.visibility</p:attrName>
                                        </p:attrNameLst>
                                      </p:cBhvr>
                                      <p:to>
                                        <p:strVal val="visible"/>
                                      </p:to>
                                    </p:set>
                                    <p:animEffect transition="in" filter="fade">
                                      <p:cBhvr>
                                        <p:cTn id="190" dur="1000"/>
                                        <p:tgtEl>
                                          <p:spTgt spid="62"/>
                                        </p:tgtEl>
                                      </p:cBhvr>
                                    </p:animEffect>
                                    <p:anim calcmode="lin" valueType="num">
                                      <p:cBhvr>
                                        <p:cTn id="191" dur="1000" fill="hold"/>
                                        <p:tgtEl>
                                          <p:spTgt spid="62"/>
                                        </p:tgtEl>
                                        <p:attrNameLst>
                                          <p:attrName>ppt_x</p:attrName>
                                        </p:attrNameLst>
                                      </p:cBhvr>
                                      <p:tavLst>
                                        <p:tav tm="0">
                                          <p:val>
                                            <p:strVal val="#ppt_x"/>
                                          </p:val>
                                        </p:tav>
                                        <p:tav tm="100000">
                                          <p:val>
                                            <p:strVal val="#ppt_x"/>
                                          </p:val>
                                        </p:tav>
                                      </p:tavLst>
                                    </p:anim>
                                    <p:anim calcmode="lin" valueType="num">
                                      <p:cBhvr>
                                        <p:cTn id="19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1" grpId="0" animBg="1"/>
      <p:bldP spid="23" grpId="0" animBg="1"/>
      <p:bldP spid="25" grpId="0" animBg="1"/>
      <p:bldP spid="27" grpId="0" animBg="1"/>
      <p:bldP spid="29" grpId="0" animBg="1"/>
      <p:bldP spid="31" grpId="0" animBg="1"/>
      <p:bldP spid="33" grpId="0" animBg="1"/>
      <p:bldP spid="26" grpId="0" animBg="1"/>
      <p:bldP spid="35" grpId="0" animBg="1"/>
      <p:bldP spid="37" grpId="0" animBg="1"/>
      <p:bldP spid="38" grpId="0" animBg="1"/>
      <p:bldP spid="39" grpId="0" animBg="1"/>
      <p:bldP spid="40" grpId="0" animBg="1"/>
      <p:bldP spid="49" grpId="0" animBg="1"/>
      <p:bldP spid="51" grpId="0" animBg="1"/>
      <p:bldP spid="55" grpId="0" animBg="1"/>
      <p:bldP spid="36" grpId="0" animBg="1"/>
      <p:bldP spid="43" grpId="0" animBg="1"/>
      <p:bldP spid="44" grpId="0" animBg="1"/>
      <p:bldP spid="45" grpId="0" animBg="1"/>
      <p:bldP spid="46" grpId="0" animBg="1"/>
      <p:bldP spid="47" grpId="0" animBg="1"/>
      <p:bldP spid="52" grpId="0" animBg="1"/>
      <p:bldP spid="54" grpId="0" animBg="1"/>
      <p:bldP spid="56" grpId="0" animBg="1"/>
      <p:bldP spid="57" grpId="0" animBg="1"/>
      <p:bldP spid="58" grpId="0" animBg="1"/>
      <p:bldP spid="59" grpId="0" animBg="1"/>
      <p:bldP spid="60" grpId="0" animBg="1"/>
      <p:bldP spid="61" grpId="0" animBg="1"/>
      <p:bldP spid="6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stretch>
            <a:fillRect/>
          </a:stretch>
        </p:blipFill>
        <p:spPr>
          <a:xfrm>
            <a:off x="3030582" y="610283"/>
            <a:ext cx="3390900" cy="5724525"/>
          </a:xfrm>
          <a:prstGeom prst="rect">
            <a:avLst/>
          </a:prstGeom>
        </p:spPr>
      </p:pic>
      <p:sp>
        <p:nvSpPr>
          <p:cNvPr id="25" name="矩形 24"/>
          <p:cNvSpPr/>
          <p:nvPr/>
        </p:nvSpPr>
        <p:spPr>
          <a:xfrm>
            <a:off x="3724546" y="774092"/>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31893" y="2390609"/>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724818" y="3167724"/>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31006" y="3802347"/>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731893"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txBox="1">
            <a:spLocks/>
          </p:cNvSpPr>
          <p:nvPr/>
        </p:nvSpPr>
        <p:spPr>
          <a:xfrm>
            <a:off x="559526" y="190738"/>
            <a:ext cx="10515600" cy="2309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方案</a:t>
            </a:r>
            <a:r>
              <a:rPr lang="en-US" altLang="zh-CN" sz="3600" dirty="0" smtClean="0"/>
              <a:t>2</a:t>
            </a:r>
            <a:endParaRPr lang="zh-CN" altLang="en-US" sz="3600" dirty="0"/>
          </a:p>
        </p:txBody>
      </p:sp>
      <p:pic>
        <p:nvPicPr>
          <p:cNvPr id="22" name="图片 21"/>
          <p:cNvPicPr>
            <a:picLocks noChangeAspect="1"/>
          </p:cNvPicPr>
          <p:nvPr/>
        </p:nvPicPr>
        <p:blipFill>
          <a:blip r:embed="rId2"/>
          <a:stretch>
            <a:fillRect/>
          </a:stretch>
        </p:blipFill>
        <p:spPr>
          <a:xfrm>
            <a:off x="5640432" y="563568"/>
            <a:ext cx="3390900" cy="5724525"/>
          </a:xfrm>
          <a:prstGeom prst="rect">
            <a:avLst/>
          </a:prstGeom>
        </p:spPr>
      </p:pic>
      <p:sp>
        <p:nvSpPr>
          <p:cNvPr id="26" name="矩形 25"/>
          <p:cNvSpPr/>
          <p:nvPr/>
        </p:nvSpPr>
        <p:spPr>
          <a:xfrm>
            <a:off x="6334396" y="727377"/>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4668" y="3121009"/>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338072" y="3786658"/>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639321" y="3786658"/>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334396" y="445612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341743" y="4452307"/>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337453" y="743598"/>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337725" y="3137230"/>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344800" y="4468528"/>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6336839" y="244472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638088" y="2444722"/>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333163" y="3114189"/>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336839" y="3833373"/>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638088" y="3833373"/>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333163" y="4502840"/>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6340510"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209181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ppt_x</p:attrName>
                                        </p:attrNameLst>
                                      </p:cBhvr>
                                      <p:tavLst>
                                        <p:tav tm="0">
                                          <p:val>
                                            <p:strVal val="#ppt_x"/>
                                          </p:val>
                                        </p:tav>
                                        <p:tav tm="100000">
                                          <p:val>
                                            <p:strVal val="#ppt_x"/>
                                          </p:val>
                                        </p:tav>
                                      </p:tavLst>
                                    </p:anim>
                                    <p:anim calcmode="lin" valueType="num">
                                      <p:cBhvr>
                                        <p:cTn id="41" dur="1000" fill="hold"/>
                                        <p:tgtEl>
                                          <p:spTgt spid="3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1000"/>
                                        <p:tgtEl>
                                          <p:spTgt spid="47"/>
                                        </p:tgtEl>
                                      </p:cBhvr>
                                    </p:animEffect>
                                    <p:anim calcmode="lin" valueType="num">
                                      <p:cBhvr>
                                        <p:cTn id="67" dur="1000" fill="hold"/>
                                        <p:tgtEl>
                                          <p:spTgt spid="47"/>
                                        </p:tgtEl>
                                        <p:attrNameLst>
                                          <p:attrName>ppt_x</p:attrName>
                                        </p:attrNameLst>
                                      </p:cBhvr>
                                      <p:tavLst>
                                        <p:tav tm="0">
                                          <p:val>
                                            <p:strVal val="#ppt_x"/>
                                          </p:val>
                                        </p:tav>
                                        <p:tav tm="100000">
                                          <p:val>
                                            <p:strVal val="#ppt_x"/>
                                          </p:val>
                                        </p:tav>
                                      </p:tavLst>
                                    </p:anim>
                                    <p:anim calcmode="lin" valueType="num">
                                      <p:cBhvr>
                                        <p:cTn id="68" dur="1000" fill="hold"/>
                                        <p:tgtEl>
                                          <p:spTgt spid="4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00"/>
                                        <p:tgtEl>
                                          <p:spTgt spid="52"/>
                                        </p:tgtEl>
                                      </p:cBhvr>
                                    </p:animEffect>
                                    <p:anim calcmode="lin" valueType="num">
                                      <p:cBhvr>
                                        <p:cTn id="72" dur="1000" fill="hold"/>
                                        <p:tgtEl>
                                          <p:spTgt spid="52"/>
                                        </p:tgtEl>
                                        <p:attrNameLst>
                                          <p:attrName>ppt_x</p:attrName>
                                        </p:attrNameLst>
                                      </p:cBhvr>
                                      <p:tavLst>
                                        <p:tav tm="0">
                                          <p:val>
                                            <p:strVal val="#ppt_x"/>
                                          </p:val>
                                        </p:tav>
                                        <p:tav tm="100000">
                                          <p:val>
                                            <p:strVal val="#ppt_x"/>
                                          </p:val>
                                        </p:tav>
                                      </p:tavLst>
                                    </p:anim>
                                    <p:anim calcmode="lin" valueType="num">
                                      <p:cBhvr>
                                        <p:cTn id="73" dur="1000" fill="hold"/>
                                        <p:tgtEl>
                                          <p:spTgt spid="5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1000"/>
                                        <p:tgtEl>
                                          <p:spTgt spid="54"/>
                                        </p:tgtEl>
                                      </p:cBhvr>
                                    </p:animEffect>
                                    <p:anim calcmode="lin" valueType="num">
                                      <p:cBhvr>
                                        <p:cTn id="77" dur="1000" fill="hold"/>
                                        <p:tgtEl>
                                          <p:spTgt spid="54"/>
                                        </p:tgtEl>
                                        <p:attrNameLst>
                                          <p:attrName>ppt_x</p:attrName>
                                        </p:attrNameLst>
                                      </p:cBhvr>
                                      <p:tavLst>
                                        <p:tav tm="0">
                                          <p:val>
                                            <p:strVal val="#ppt_x"/>
                                          </p:val>
                                        </p:tav>
                                        <p:tav tm="100000">
                                          <p:val>
                                            <p:strVal val="#ppt_x"/>
                                          </p:val>
                                        </p:tav>
                                      </p:tavLst>
                                    </p:anim>
                                    <p:anim calcmode="lin" valueType="num">
                                      <p:cBhvr>
                                        <p:cTn id="78" dur="1000" fill="hold"/>
                                        <p:tgtEl>
                                          <p:spTgt spid="5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1000"/>
                                        <p:tgtEl>
                                          <p:spTgt spid="56"/>
                                        </p:tgtEl>
                                      </p:cBhvr>
                                    </p:animEffect>
                                    <p:anim calcmode="lin" valueType="num">
                                      <p:cBhvr>
                                        <p:cTn id="82" dur="1000" fill="hold"/>
                                        <p:tgtEl>
                                          <p:spTgt spid="56"/>
                                        </p:tgtEl>
                                        <p:attrNameLst>
                                          <p:attrName>ppt_x</p:attrName>
                                        </p:attrNameLst>
                                      </p:cBhvr>
                                      <p:tavLst>
                                        <p:tav tm="0">
                                          <p:val>
                                            <p:strVal val="#ppt_x"/>
                                          </p:val>
                                        </p:tav>
                                        <p:tav tm="100000">
                                          <p:val>
                                            <p:strVal val="#ppt_x"/>
                                          </p:val>
                                        </p:tav>
                                      </p:tavLst>
                                    </p:anim>
                                    <p:anim calcmode="lin" valueType="num">
                                      <p:cBhvr>
                                        <p:cTn id="83" dur="1000" fill="hold"/>
                                        <p:tgtEl>
                                          <p:spTgt spid="5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1000"/>
                                        <p:tgtEl>
                                          <p:spTgt spid="57"/>
                                        </p:tgtEl>
                                      </p:cBhvr>
                                    </p:animEffect>
                                    <p:anim calcmode="lin" valueType="num">
                                      <p:cBhvr>
                                        <p:cTn id="87" dur="1000" fill="hold"/>
                                        <p:tgtEl>
                                          <p:spTgt spid="57"/>
                                        </p:tgtEl>
                                        <p:attrNameLst>
                                          <p:attrName>ppt_x</p:attrName>
                                        </p:attrNameLst>
                                      </p:cBhvr>
                                      <p:tavLst>
                                        <p:tav tm="0">
                                          <p:val>
                                            <p:strVal val="#ppt_x"/>
                                          </p:val>
                                        </p:tav>
                                        <p:tav tm="100000">
                                          <p:val>
                                            <p:strVal val="#ppt_x"/>
                                          </p:val>
                                        </p:tav>
                                      </p:tavLst>
                                    </p:anim>
                                    <p:anim calcmode="lin" valueType="num">
                                      <p:cBhvr>
                                        <p:cTn id="88" dur="1000" fill="hold"/>
                                        <p:tgtEl>
                                          <p:spTgt spid="5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1000"/>
                                        <p:tgtEl>
                                          <p:spTgt spid="58"/>
                                        </p:tgtEl>
                                      </p:cBhvr>
                                    </p:animEffect>
                                    <p:anim calcmode="lin" valueType="num">
                                      <p:cBhvr>
                                        <p:cTn id="92" dur="1000" fill="hold"/>
                                        <p:tgtEl>
                                          <p:spTgt spid="58"/>
                                        </p:tgtEl>
                                        <p:attrNameLst>
                                          <p:attrName>ppt_x</p:attrName>
                                        </p:attrNameLst>
                                      </p:cBhvr>
                                      <p:tavLst>
                                        <p:tav tm="0">
                                          <p:val>
                                            <p:strVal val="#ppt_x"/>
                                          </p:val>
                                        </p:tav>
                                        <p:tav tm="100000">
                                          <p:val>
                                            <p:strVal val="#ppt_x"/>
                                          </p:val>
                                        </p:tav>
                                      </p:tavLst>
                                    </p:anim>
                                    <p:anim calcmode="lin" valueType="num">
                                      <p:cBhvr>
                                        <p:cTn id="93" dur="1000" fill="hold"/>
                                        <p:tgtEl>
                                          <p:spTgt spid="5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1000"/>
                                        <p:tgtEl>
                                          <p:spTgt spid="59"/>
                                        </p:tgtEl>
                                      </p:cBhvr>
                                    </p:animEffect>
                                    <p:anim calcmode="lin" valueType="num">
                                      <p:cBhvr>
                                        <p:cTn id="97" dur="1000" fill="hold"/>
                                        <p:tgtEl>
                                          <p:spTgt spid="59"/>
                                        </p:tgtEl>
                                        <p:attrNameLst>
                                          <p:attrName>ppt_x</p:attrName>
                                        </p:attrNameLst>
                                      </p:cBhvr>
                                      <p:tavLst>
                                        <p:tav tm="0">
                                          <p:val>
                                            <p:strVal val="#ppt_x"/>
                                          </p:val>
                                        </p:tav>
                                        <p:tav tm="100000">
                                          <p:val>
                                            <p:strVal val="#ppt_x"/>
                                          </p:val>
                                        </p:tav>
                                      </p:tavLst>
                                    </p:anim>
                                    <p:anim calcmode="lin" valueType="num">
                                      <p:cBhvr>
                                        <p:cTn id="98" dur="1000" fill="hold"/>
                                        <p:tgtEl>
                                          <p:spTgt spid="5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fade">
                                      <p:cBhvr>
                                        <p:cTn id="101" dur="1000"/>
                                        <p:tgtEl>
                                          <p:spTgt spid="60"/>
                                        </p:tgtEl>
                                      </p:cBhvr>
                                    </p:animEffect>
                                    <p:anim calcmode="lin" valueType="num">
                                      <p:cBhvr>
                                        <p:cTn id="102" dur="1000" fill="hold"/>
                                        <p:tgtEl>
                                          <p:spTgt spid="60"/>
                                        </p:tgtEl>
                                        <p:attrNameLst>
                                          <p:attrName>ppt_x</p:attrName>
                                        </p:attrNameLst>
                                      </p:cBhvr>
                                      <p:tavLst>
                                        <p:tav tm="0">
                                          <p:val>
                                            <p:strVal val="#ppt_x"/>
                                          </p:val>
                                        </p:tav>
                                        <p:tav tm="100000">
                                          <p:val>
                                            <p:strVal val="#ppt_x"/>
                                          </p:val>
                                        </p:tav>
                                      </p:tavLst>
                                    </p:anim>
                                    <p:anim calcmode="lin" valueType="num">
                                      <p:cBhvr>
                                        <p:cTn id="103" dur="1000" fill="hold"/>
                                        <p:tgtEl>
                                          <p:spTgt spid="60"/>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1000"/>
                                        <p:tgtEl>
                                          <p:spTgt spid="61"/>
                                        </p:tgtEl>
                                      </p:cBhvr>
                                    </p:animEffect>
                                    <p:anim calcmode="lin" valueType="num">
                                      <p:cBhvr>
                                        <p:cTn id="107" dur="1000" fill="hold"/>
                                        <p:tgtEl>
                                          <p:spTgt spid="61"/>
                                        </p:tgtEl>
                                        <p:attrNameLst>
                                          <p:attrName>ppt_x</p:attrName>
                                        </p:attrNameLst>
                                      </p:cBhvr>
                                      <p:tavLst>
                                        <p:tav tm="0">
                                          <p:val>
                                            <p:strVal val="#ppt_x"/>
                                          </p:val>
                                        </p:tav>
                                        <p:tav tm="100000">
                                          <p:val>
                                            <p:strVal val="#ppt_x"/>
                                          </p:val>
                                        </p:tav>
                                      </p:tavLst>
                                    </p:anim>
                                    <p:anim calcmode="lin" valueType="num">
                                      <p:cBhvr>
                                        <p:cTn id="108" dur="1000" fill="hold"/>
                                        <p:tgtEl>
                                          <p:spTgt spid="61"/>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1000"/>
                                        <p:tgtEl>
                                          <p:spTgt spid="62"/>
                                        </p:tgtEl>
                                      </p:cBhvr>
                                    </p:animEffect>
                                    <p:anim calcmode="lin" valueType="num">
                                      <p:cBhvr>
                                        <p:cTn id="112" dur="1000" fill="hold"/>
                                        <p:tgtEl>
                                          <p:spTgt spid="62"/>
                                        </p:tgtEl>
                                        <p:attrNameLst>
                                          <p:attrName>ppt_x</p:attrName>
                                        </p:attrNameLst>
                                      </p:cBhvr>
                                      <p:tavLst>
                                        <p:tav tm="0">
                                          <p:val>
                                            <p:strVal val="#ppt_x"/>
                                          </p:val>
                                        </p:tav>
                                        <p:tav tm="100000">
                                          <p:val>
                                            <p:strVal val="#ppt_x"/>
                                          </p:val>
                                        </p:tav>
                                      </p:tavLst>
                                    </p:anim>
                                    <p:anim calcmode="lin" valueType="num">
                                      <p:cBhvr>
                                        <p:cTn id="11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animBg="1"/>
      <p:bldP spid="33" grpId="0" animBg="1"/>
      <p:bldP spid="26" grpId="0" animBg="1"/>
      <p:bldP spid="35" grpId="0" animBg="1"/>
      <p:bldP spid="37" grpId="0" animBg="1"/>
      <p:bldP spid="38" grpId="0" animBg="1"/>
      <p:bldP spid="39" grpId="0" animBg="1"/>
      <p:bldP spid="40" grpId="0" animBg="1"/>
      <p:bldP spid="47" grpId="0" animBg="1"/>
      <p:bldP spid="52" grpId="0" animBg="1"/>
      <p:bldP spid="54" grpId="0" animBg="1"/>
      <p:bldP spid="56" grpId="0" animBg="1"/>
      <p:bldP spid="57" grpId="0" animBg="1"/>
      <p:bldP spid="58" grpId="0" animBg="1"/>
      <p:bldP spid="59" grpId="0" animBg="1"/>
      <p:bldP spid="60" grpId="0" animBg="1"/>
      <p:bldP spid="61" grpId="0" animBg="1"/>
      <p:bldP spid="6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2</a:t>
            </a:r>
            <a:endParaRPr lang="zh-CN" altLang="en-US" dirty="0"/>
          </a:p>
        </p:txBody>
      </p:sp>
      <p:pic>
        <p:nvPicPr>
          <p:cNvPr id="4" name="图片 3"/>
          <p:cNvPicPr>
            <a:picLocks noChangeAspect="1"/>
          </p:cNvPicPr>
          <p:nvPr/>
        </p:nvPicPr>
        <p:blipFill>
          <a:blip r:embed="rId2"/>
          <a:stretch>
            <a:fillRect/>
          </a:stretch>
        </p:blipFill>
        <p:spPr>
          <a:xfrm>
            <a:off x="431753" y="1645955"/>
            <a:ext cx="6496050" cy="2686050"/>
          </a:xfrm>
          <a:prstGeom prst="rect">
            <a:avLst/>
          </a:prstGeom>
        </p:spPr>
      </p:pic>
      <p:pic>
        <p:nvPicPr>
          <p:cNvPr id="28" name="图片 27"/>
          <p:cNvPicPr>
            <a:picLocks noChangeAspect="1"/>
          </p:cNvPicPr>
          <p:nvPr/>
        </p:nvPicPr>
        <p:blipFill>
          <a:blip r:embed="rId3"/>
          <a:stretch>
            <a:fillRect/>
          </a:stretch>
        </p:blipFill>
        <p:spPr>
          <a:xfrm>
            <a:off x="7451679" y="365125"/>
            <a:ext cx="3390900" cy="5724525"/>
          </a:xfrm>
          <a:prstGeom prst="rect">
            <a:avLst/>
          </a:prstGeom>
        </p:spPr>
      </p:pic>
      <p:sp>
        <p:nvSpPr>
          <p:cNvPr id="29" name="矩形 28"/>
          <p:cNvSpPr/>
          <p:nvPr/>
        </p:nvSpPr>
        <p:spPr>
          <a:xfrm>
            <a:off x="8145643" y="528934"/>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145643" y="2155237"/>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450568" y="2155237"/>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149319" y="2922566"/>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45915" y="2922566"/>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149319" y="358821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50568" y="3588215"/>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145643" y="425768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152990" y="4253864"/>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53193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267" y="4606551"/>
            <a:ext cx="3280544" cy="1596956"/>
          </a:xfrm>
        </p:spPr>
        <p:txBody>
          <a:bodyPr>
            <a:normAutofit lnSpcReduction="10000"/>
          </a:bodyPr>
          <a:lstStyle/>
          <a:p>
            <a:r>
              <a:rPr lang="zh-CN" altLang="en-US" dirty="0" smtClean="0"/>
              <a:t>用例</a:t>
            </a:r>
            <a:r>
              <a:rPr lang="en-US" altLang="zh-CN" dirty="0" smtClean="0"/>
              <a:t>1</a:t>
            </a:r>
            <a:r>
              <a:rPr lang="zh-CN" altLang="en-US" dirty="0" smtClean="0"/>
              <a:t>：</a:t>
            </a:r>
            <a:r>
              <a:rPr lang="en-US" altLang="zh-CN" dirty="0" smtClean="0"/>
              <a:t>A=10</a:t>
            </a:r>
            <a:r>
              <a:rPr lang="zh-CN" altLang="en-US" dirty="0" smtClean="0"/>
              <a:t>，</a:t>
            </a:r>
            <a:r>
              <a:rPr lang="en-US" altLang="zh-CN" dirty="0" smtClean="0"/>
              <a:t>B=0</a:t>
            </a:r>
            <a:r>
              <a:rPr lang="zh-CN" altLang="en-US" dirty="0" smtClean="0"/>
              <a:t>，</a:t>
            </a:r>
            <a:r>
              <a:rPr lang="en-US" altLang="zh-CN" dirty="0" smtClean="0"/>
              <a:t>X=30</a:t>
            </a:r>
          </a:p>
          <a:p>
            <a:r>
              <a:rPr lang="zh-CN" altLang="en-US" dirty="0" smtClean="0"/>
              <a:t>用例</a:t>
            </a:r>
            <a:r>
              <a:rPr lang="en-US" altLang="zh-CN" dirty="0" smtClean="0"/>
              <a:t>2</a:t>
            </a:r>
            <a:r>
              <a:rPr lang="zh-CN" altLang="en-US" dirty="0" smtClean="0"/>
              <a:t>：</a:t>
            </a:r>
            <a:r>
              <a:rPr lang="en-US" altLang="zh-CN" dirty="0" smtClean="0"/>
              <a:t>A=2</a:t>
            </a:r>
            <a:r>
              <a:rPr lang="zh-CN" altLang="en-US" dirty="0" smtClean="0"/>
              <a:t>，</a:t>
            </a:r>
            <a:r>
              <a:rPr lang="en-US" altLang="zh-CN" dirty="0" smtClean="0"/>
              <a:t>B=5</a:t>
            </a:r>
            <a:r>
              <a:rPr lang="zh-CN" altLang="en-US" dirty="0" smtClean="0"/>
              <a:t>，</a:t>
            </a:r>
            <a:r>
              <a:rPr lang="en-US" altLang="zh-CN" dirty="0" smtClean="0"/>
              <a:t>X=5</a:t>
            </a:r>
          </a:p>
          <a:p>
            <a:endParaRPr lang="en-US" altLang="zh-CN" dirty="0" smtClean="0"/>
          </a:p>
        </p:txBody>
      </p:sp>
      <p:pic>
        <p:nvPicPr>
          <p:cNvPr id="14" name="图片 13"/>
          <p:cNvPicPr>
            <a:picLocks noChangeAspect="1"/>
          </p:cNvPicPr>
          <p:nvPr/>
        </p:nvPicPr>
        <p:blipFill>
          <a:blip r:embed="rId2"/>
          <a:stretch>
            <a:fillRect/>
          </a:stretch>
        </p:blipFill>
        <p:spPr>
          <a:xfrm>
            <a:off x="446175" y="610283"/>
            <a:ext cx="3390900" cy="5724525"/>
          </a:xfrm>
          <a:prstGeom prst="rect">
            <a:avLst/>
          </a:prstGeom>
        </p:spPr>
      </p:pic>
      <p:sp>
        <p:nvSpPr>
          <p:cNvPr id="15" name="矩形 14"/>
          <p:cNvSpPr/>
          <p:nvPr/>
        </p:nvSpPr>
        <p:spPr>
          <a:xfrm>
            <a:off x="1140139" y="774092"/>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0139" y="240039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45064" y="2400395"/>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43815" y="3167724"/>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40411" y="3167724"/>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47486" y="3833373"/>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147486"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txBox="1">
            <a:spLocks/>
          </p:cNvSpPr>
          <p:nvPr/>
        </p:nvSpPr>
        <p:spPr>
          <a:xfrm>
            <a:off x="559526" y="190738"/>
            <a:ext cx="10515600" cy="2309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方案</a:t>
            </a:r>
            <a:r>
              <a:rPr lang="en-US" altLang="zh-CN" sz="3600" dirty="0" smtClean="0"/>
              <a:t>3</a:t>
            </a:r>
            <a:endParaRPr lang="zh-CN" altLang="en-US" sz="3600" dirty="0"/>
          </a:p>
        </p:txBody>
      </p:sp>
      <p:pic>
        <p:nvPicPr>
          <p:cNvPr id="48" name="图片 47"/>
          <p:cNvPicPr>
            <a:picLocks noChangeAspect="1"/>
          </p:cNvPicPr>
          <p:nvPr/>
        </p:nvPicPr>
        <p:blipFill>
          <a:blip r:embed="rId2"/>
          <a:stretch>
            <a:fillRect/>
          </a:stretch>
        </p:blipFill>
        <p:spPr>
          <a:xfrm>
            <a:off x="8224839" y="563568"/>
            <a:ext cx="3390900" cy="5724525"/>
          </a:xfrm>
          <a:prstGeom prst="rect">
            <a:avLst/>
          </a:prstGeom>
        </p:spPr>
      </p:pic>
      <p:sp>
        <p:nvSpPr>
          <p:cNvPr id="49" name="矩形 48"/>
          <p:cNvSpPr/>
          <p:nvPr/>
        </p:nvSpPr>
        <p:spPr>
          <a:xfrm>
            <a:off x="8918803" y="727377"/>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19075" y="3121009"/>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926150" y="4452307"/>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921860" y="2400395"/>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918189" y="381715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219438" y="3817152"/>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914513" y="4486619"/>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921860" y="4482801"/>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426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anim calcmode="lin" valueType="num">
                                      <p:cBhvr>
                                        <p:cTn id="45" dur="1000" fill="hold"/>
                                        <p:tgtEl>
                                          <p:spTgt spid="49"/>
                                        </p:tgtEl>
                                        <p:attrNameLst>
                                          <p:attrName>ppt_x</p:attrName>
                                        </p:attrNameLst>
                                      </p:cBhvr>
                                      <p:tavLst>
                                        <p:tav tm="0">
                                          <p:val>
                                            <p:strVal val="#ppt_x"/>
                                          </p:val>
                                        </p:tav>
                                        <p:tav tm="100000">
                                          <p:val>
                                            <p:strVal val="#ppt_x"/>
                                          </p:val>
                                        </p:tav>
                                      </p:tavLst>
                                    </p:anim>
                                    <p:anim calcmode="lin" valueType="num">
                                      <p:cBhvr>
                                        <p:cTn id="46" dur="1000" fill="hold"/>
                                        <p:tgtEl>
                                          <p:spTgt spid="4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1000"/>
                                        <p:tgtEl>
                                          <p:spTgt spid="55"/>
                                        </p:tgtEl>
                                      </p:cBhvr>
                                    </p:animEffect>
                                    <p:anim calcmode="lin" valueType="num">
                                      <p:cBhvr>
                                        <p:cTn id="55" dur="1000" fill="hold"/>
                                        <p:tgtEl>
                                          <p:spTgt spid="55"/>
                                        </p:tgtEl>
                                        <p:attrNameLst>
                                          <p:attrName>ppt_x</p:attrName>
                                        </p:attrNameLst>
                                      </p:cBhvr>
                                      <p:tavLst>
                                        <p:tav tm="0">
                                          <p:val>
                                            <p:strVal val="#ppt_x"/>
                                          </p:val>
                                        </p:tav>
                                        <p:tav tm="100000">
                                          <p:val>
                                            <p:strVal val="#ppt_x"/>
                                          </p:val>
                                        </p:tav>
                                      </p:tavLst>
                                    </p:anim>
                                    <p:anim calcmode="lin" valueType="num">
                                      <p:cBhvr>
                                        <p:cTn id="56" dur="1000" fill="hold"/>
                                        <p:tgtEl>
                                          <p:spTgt spid="5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1000"/>
                                        <p:tgtEl>
                                          <p:spTgt spid="36"/>
                                        </p:tgtEl>
                                      </p:cBhvr>
                                    </p:animEffect>
                                    <p:anim calcmode="lin" valueType="num">
                                      <p:cBhvr>
                                        <p:cTn id="60" dur="1000" fill="hold"/>
                                        <p:tgtEl>
                                          <p:spTgt spid="36"/>
                                        </p:tgtEl>
                                        <p:attrNameLst>
                                          <p:attrName>ppt_x</p:attrName>
                                        </p:attrNameLst>
                                      </p:cBhvr>
                                      <p:tavLst>
                                        <p:tav tm="0">
                                          <p:val>
                                            <p:strVal val="#ppt_x"/>
                                          </p:val>
                                        </p:tav>
                                        <p:tav tm="100000">
                                          <p:val>
                                            <p:strVal val="#ppt_x"/>
                                          </p:val>
                                        </p:tav>
                                      </p:tavLst>
                                    </p:anim>
                                    <p:anim calcmode="lin" valueType="num">
                                      <p:cBhvr>
                                        <p:cTn id="61" dur="1000" fill="hold"/>
                                        <p:tgtEl>
                                          <p:spTgt spid="3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1000"/>
                                        <p:tgtEl>
                                          <p:spTgt spid="43"/>
                                        </p:tgtEl>
                                      </p:cBhvr>
                                    </p:animEffect>
                                    <p:anim calcmode="lin" valueType="num">
                                      <p:cBhvr>
                                        <p:cTn id="65" dur="1000" fill="hold"/>
                                        <p:tgtEl>
                                          <p:spTgt spid="43"/>
                                        </p:tgtEl>
                                        <p:attrNameLst>
                                          <p:attrName>ppt_x</p:attrName>
                                        </p:attrNameLst>
                                      </p:cBhvr>
                                      <p:tavLst>
                                        <p:tav tm="0">
                                          <p:val>
                                            <p:strVal val="#ppt_x"/>
                                          </p:val>
                                        </p:tav>
                                        <p:tav tm="100000">
                                          <p:val>
                                            <p:strVal val="#ppt_x"/>
                                          </p:val>
                                        </p:tav>
                                      </p:tavLst>
                                    </p:anim>
                                    <p:anim calcmode="lin" valueType="num">
                                      <p:cBhvr>
                                        <p:cTn id="66" dur="1000" fill="hold"/>
                                        <p:tgtEl>
                                          <p:spTgt spid="4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1000"/>
                                        <p:tgtEl>
                                          <p:spTgt spid="44"/>
                                        </p:tgtEl>
                                      </p:cBhvr>
                                    </p:animEffect>
                                    <p:anim calcmode="lin" valueType="num">
                                      <p:cBhvr>
                                        <p:cTn id="70" dur="1000" fill="hold"/>
                                        <p:tgtEl>
                                          <p:spTgt spid="44"/>
                                        </p:tgtEl>
                                        <p:attrNameLst>
                                          <p:attrName>ppt_x</p:attrName>
                                        </p:attrNameLst>
                                      </p:cBhvr>
                                      <p:tavLst>
                                        <p:tav tm="0">
                                          <p:val>
                                            <p:strVal val="#ppt_x"/>
                                          </p:val>
                                        </p:tav>
                                        <p:tav tm="100000">
                                          <p:val>
                                            <p:strVal val="#ppt_x"/>
                                          </p:val>
                                        </p:tav>
                                      </p:tavLst>
                                    </p:anim>
                                    <p:anim calcmode="lin" valueType="num">
                                      <p:cBhvr>
                                        <p:cTn id="71" dur="1000" fill="hold"/>
                                        <p:tgtEl>
                                          <p:spTgt spid="4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1000"/>
                                        <p:tgtEl>
                                          <p:spTgt spid="45"/>
                                        </p:tgtEl>
                                      </p:cBhvr>
                                    </p:animEffect>
                                    <p:anim calcmode="lin" valueType="num">
                                      <p:cBhvr>
                                        <p:cTn id="75" dur="1000" fill="hold"/>
                                        <p:tgtEl>
                                          <p:spTgt spid="45"/>
                                        </p:tgtEl>
                                        <p:attrNameLst>
                                          <p:attrName>ppt_x</p:attrName>
                                        </p:attrNameLst>
                                      </p:cBhvr>
                                      <p:tavLst>
                                        <p:tav tm="0">
                                          <p:val>
                                            <p:strVal val="#ppt_x"/>
                                          </p:val>
                                        </p:tav>
                                        <p:tav tm="100000">
                                          <p:val>
                                            <p:strVal val="#ppt_x"/>
                                          </p:val>
                                        </p:tav>
                                      </p:tavLst>
                                    </p:anim>
                                    <p:anim calcmode="lin" valueType="num">
                                      <p:cBhvr>
                                        <p:cTn id="76" dur="1000" fill="hold"/>
                                        <p:tgtEl>
                                          <p:spTgt spid="4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1000"/>
                                        <p:tgtEl>
                                          <p:spTgt spid="46"/>
                                        </p:tgtEl>
                                      </p:cBhvr>
                                    </p:animEffect>
                                    <p:anim calcmode="lin" valueType="num">
                                      <p:cBhvr>
                                        <p:cTn id="80" dur="1000" fill="hold"/>
                                        <p:tgtEl>
                                          <p:spTgt spid="46"/>
                                        </p:tgtEl>
                                        <p:attrNameLst>
                                          <p:attrName>ppt_x</p:attrName>
                                        </p:attrNameLst>
                                      </p:cBhvr>
                                      <p:tavLst>
                                        <p:tav tm="0">
                                          <p:val>
                                            <p:strVal val="#ppt_x"/>
                                          </p:val>
                                        </p:tav>
                                        <p:tav tm="100000">
                                          <p:val>
                                            <p:strVal val="#ppt_x"/>
                                          </p:val>
                                        </p:tav>
                                      </p:tavLst>
                                    </p:anim>
                                    <p:anim calcmode="lin" valueType="num">
                                      <p:cBhvr>
                                        <p:cTn id="8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1" grpId="0" animBg="1"/>
      <p:bldP spid="23" grpId="0" animBg="1"/>
      <p:bldP spid="49" grpId="0" animBg="1"/>
      <p:bldP spid="51" grpId="0" animBg="1"/>
      <p:bldP spid="55" grpId="0" animBg="1"/>
      <p:bldP spid="36" grpId="0" animBg="1"/>
      <p:bldP spid="43" grpId="0" animBg="1"/>
      <p:bldP spid="44" grpId="0" animBg="1"/>
      <p:bldP spid="45" grpId="0" animBg="1"/>
      <p:bldP spid="4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smtClean="0">
                <a:ea typeface="宋体" panose="02010600030101010101" pitchFamily="2" charset="-122"/>
              </a:rPr>
              <a:t> </a:t>
            </a:r>
            <a:r>
              <a:rPr lang="en-US" altLang="zh-CN" b="1" smtClean="0">
                <a:ea typeface="宋体" panose="02010600030101010101" pitchFamily="2" charset="-122"/>
              </a:rPr>
              <a:t>Condition</a:t>
            </a:r>
            <a:r>
              <a:rPr lang="en-US" altLang="zh-CN" smtClean="0">
                <a:ea typeface="宋体" panose="02010600030101010101" pitchFamily="2" charset="-122"/>
              </a:rPr>
              <a:t> </a:t>
            </a:r>
            <a:r>
              <a:rPr lang="en-US" altLang="zh-CN" b="1" smtClean="0">
                <a:ea typeface="宋体" panose="02010600030101010101" pitchFamily="2" charset="-122"/>
              </a:rPr>
              <a:t>coverage </a:t>
            </a:r>
            <a:endParaRPr lang="zh-CN" altLang="en-US" smtClean="0">
              <a:ea typeface="宋体" panose="02010600030101010101" pitchFamily="2" charset="-122"/>
            </a:endParaRPr>
          </a:p>
        </p:txBody>
      </p:sp>
      <p:pic>
        <p:nvPicPr>
          <p:cNvPr id="17411" name="Picture 2" descr="æ¡ä»¶è¦ç"/>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78649" y="1502094"/>
            <a:ext cx="6346825" cy="4321175"/>
          </a:xfr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724900" y="640080"/>
            <a:ext cx="2506980" cy="2585323"/>
          </a:xfrm>
          <a:prstGeom prst="rect">
            <a:avLst/>
          </a:prstGeom>
          <a:noFill/>
        </p:spPr>
        <p:txBody>
          <a:bodyPr wrap="square" rtlCol="0">
            <a:spAutoFit/>
          </a:bodyPr>
          <a:lstStyle/>
          <a:p>
            <a:pPr>
              <a:spcBef>
                <a:spcPct val="0"/>
              </a:spcBef>
            </a:pPr>
            <a:r>
              <a:rPr lang="zh-CN" altLang="en-US" dirty="0"/>
              <a:t>　　设计用例时针对判断语句里面每个条件表达式</a:t>
            </a:r>
            <a:r>
              <a:rPr lang="en-US" altLang="zh-CN" dirty="0"/>
              <a:t>true </a:t>
            </a:r>
            <a:r>
              <a:rPr lang="zh-CN" altLang="en-US" dirty="0"/>
              <a:t>和 </a:t>
            </a:r>
            <a:r>
              <a:rPr lang="en-US" altLang="zh-CN" dirty="0"/>
              <a:t>false</a:t>
            </a:r>
            <a:r>
              <a:rPr lang="zh-CN" altLang="en-US" dirty="0"/>
              <a:t>各取值一次，不考判断语句的计算结果</a:t>
            </a:r>
          </a:p>
          <a:p>
            <a:pPr>
              <a:spcBef>
                <a:spcPct val="0"/>
              </a:spcBef>
            </a:pPr>
            <a:r>
              <a:rPr lang="zh-CN" altLang="en-US" dirty="0"/>
              <a:t>测试用例条件： </a:t>
            </a:r>
            <a:br>
              <a:rPr lang="zh-CN" altLang="en-US" dirty="0"/>
            </a:br>
            <a:r>
              <a:rPr lang="en-US" altLang="zh-CN" dirty="0" smtClean="0"/>
              <a:t>A=T </a:t>
            </a:r>
            <a:r>
              <a:rPr lang="zh-CN" altLang="en-US" dirty="0"/>
              <a:t>　　　　</a:t>
            </a:r>
            <a:r>
              <a:rPr lang="en-US" altLang="zh-CN" dirty="0"/>
              <a:t>A=F </a:t>
            </a:r>
            <a:br>
              <a:rPr lang="en-US" altLang="zh-CN" dirty="0"/>
            </a:br>
            <a:r>
              <a:rPr lang="en-US" altLang="zh-CN" dirty="0" smtClean="0"/>
              <a:t>B=T </a:t>
            </a:r>
            <a:r>
              <a:rPr lang="zh-CN" altLang="en-US" dirty="0"/>
              <a:t>　　　　</a:t>
            </a:r>
            <a:r>
              <a:rPr lang="en-US" altLang="zh-CN" dirty="0"/>
              <a:t>B=F</a:t>
            </a:r>
          </a:p>
          <a:p>
            <a:endParaRPr lang="zh-CN" altLang="en-US" dirty="0"/>
          </a:p>
        </p:txBody>
      </p:sp>
    </p:spTree>
    <p:extLst>
      <p:ext uri="{BB962C8B-B14F-4D97-AF65-F5344CB8AC3E}">
        <p14:creationId xmlns:p14="http://schemas.microsoft.com/office/powerpoint/2010/main" val="33784830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Condition </a:t>
            </a:r>
            <a:r>
              <a:rPr lang="en-US" altLang="zh-CN" dirty="0" smtClean="0"/>
              <a:t>coverage concept</a:t>
            </a:r>
            <a:endParaRPr lang="zh-CN" altLang="en-US" dirty="0"/>
          </a:p>
        </p:txBody>
      </p:sp>
      <p:sp>
        <p:nvSpPr>
          <p:cNvPr id="3" name="内容占位符 2"/>
          <p:cNvSpPr>
            <a:spLocks noGrp="1"/>
          </p:cNvSpPr>
          <p:nvPr>
            <p:ph idx="1"/>
          </p:nvPr>
        </p:nvSpPr>
        <p:spPr/>
        <p:txBody>
          <a:bodyPr>
            <a:normAutofit/>
          </a:bodyPr>
          <a:lstStyle/>
          <a:p>
            <a:pPr latinLnBrk="1"/>
            <a:r>
              <a:rPr lang="zh-CN" altLang="en-US" dirty="0"/>
              <a:t>一个</a:t>
            </a:r>
            <a:r>
              <a:rPr lang="zh-CN" altLang="en-US" dirty="0" smtClean="0"/>
              <a:t>判定（</a:t>
            </a:r>
            <a:r>
              <a:rPr lang="en-US" altLang="zh-CN" dirty="0"/>
              <a:t> </a:t>
            </a:r>
            <a:r>
              <a:rPr lang="en-US" altLang="zh-CN" dirty="0" smtClean="0"/>
              <a:t>determine </a:t>
            </a:r>
            <a:r>
              <a:rPr lang="zh-CN" altLang="en-US" dirty="0" smtClean="0"/>
              <a:t>）中</a:t>
            </a:r>
            <a:r>
              <a:rPr lang="zh-CN" altLang="en-US" dirty="0"/>
              <a:t>往往包含了若干个</a:t>
            </a:r>
            <a:r>
              <a:rPr lang="zh-CN" altLang="en-US" dirty="0" smtClean="0"/>
              <a:t>条件（</a:t>
            </a:r>
            <a:r>
              <a:rPr lang="en-US" altLang="zh-CN" dirty="0" smtClean="0"/>
              <a:t>condition</a:t>
            </a:r>
          </a:p>
          <a:p>
            <a:pPr latinLnBrk="1"/>
            <a:r>
              <a:rPr lang="zh-CN" altLang="en-US" dirty="0" smtClean="0"/>
              <a:t>执行</a:t>
            </a:r>
            <a:r>
              <a:rPr lang="zh-CN" altLang="en-US" dirty="0"/>
              <a:t>足够的测试用例，使得判定中的每个条件获得各种可能的</a:t>
            </a:r>
            <a:r>
              <a:rPr lang="zh-CN" altLang="en-US" dirty="0" smtClean="0"/>
              <a:t>结果（</a:t>
            </a:r>
            <a:r>
              <a:rPr lang="en-US" altLang="zh-CN" dirty="0" smtClean="0"/>
              <a:t>T or F</a:t>
            </a:r>
            <a:r>
              <a:rPr lang="zh-CN" altLang="en-US" dirty="0" smtClean="0"/>
              <a:t>）。</a:t>
            </a:r>
            <a:r>
              <a:rPr lang="zh-CN" altLang="en-US" i="1" dirty="0"/>
              <a:t>   </a:t>
            </a:r>
            <a:endParaRPr lang="zh-CN" altLang="en-US" dirty="0"/>
          </a:p>
          <a:p>
            <a:r>
              <a:rPr lang="zh-CN" altLang="en-US" dirty="0" smtClean="0"/>
              <a:t/>
            </a:r>
            <a:br>
              <a:rPr lang="zh-CN" altLang="en-US" dirty="0" smtClean="0"/>
            </a:br>
            <a:endParaRPr lang="en-US" altLang="zh-CN" dirty="0"/>
          </a:p>
          <a:p>
            <a:r>
              <a:rPr lang="zh-CN" altLang="en-US" dirty="0" smtClean="0"/>
              <a:t>条件覆盖是一个比判定覆盖更</a:t>
            </a:r>
            <a:r>
              <a:rPr lang="zh-CN" altLang="en-US" dirty="0"/>
              <a:t>强的覆盖</a:t>
            </a:r>
            <a:r>
              <a:rPr lang="zh-CN" altLang="en-US" dirty="0" smtClean="0"/>
              <a:t>标准</a:t>
            </a:r>
            <a:endParaRPr lang="en-US" altLang="zh-CN" dirty="0"/>
          </a:p>
          <a:p>
            <a:r>
              <a:rPr lang="zh-CN" altLang="en-US" dirty="0" smtClean="0"/>
              <a:t>要同时</a:t>
            </a:r>
            <a:endParaRPr lang="en-US" altLang="zh-CN" dirty="0" smtClean="0"/>
          </a:p>
          <a:p>
            <a:r>
              <a:rPr lang="zh-CN" altLang="en-US" dirty="0" smtClean="0"/>
              <a:t>判定</a:t>
            </a:r>
            <a:r>
              <a:rPr lang="zh-CN" altLang="en-US" dirty="0"/>
              <a:t>内部每一个子表达式的</a:t>
            </a:r>
            <a:r>
              <a:rPr lang="zh-CN" altLang="en-US" dirty="0" smtClean="0"/>
              <a:t>取值不被</a:t>
            </a:r>
            <a:r>
              <a:rPr lang="zh-CN" altLang="en-US" dirty="0"/>
              <a:t>考虑</a:t>
            </a:r>
            <a:endParaRPr lang="zh-CN" altLang="en-US" dirty="0" smtClean="0"/>
          </a:p>
          <a:p>
            <a:endParaRPr lang="zh-CN" altLang="en-US" dirty="0"/>
          </a:p>
        </p:txBody>
      </p:sp>
    </p:spTree>
    <p:extLst>
      <p:ext uri="{BB962C8B-B14F-4D97-AF65-F5344CB8AC3E}">
        <p14:creationId xmlns:p14="http://schemas.microsoft.com/office/powerpoint/2010/main" val="25614101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源代码与程序流程图</a:t>
            </a:r>
            <a:endParaRPr lang="zh-CN" altLang="en-US" dirty="0"/>
          </a:p>
        </p:txBody>
      </p:sp>
      <p:pic>
        <p:nvPicPr>
          <p:cNvPr id="4" name="图片 3"/>
          <p:cNvPicPr>
            <a:picLocks noChangeAspect="1"/>
          </p:cNvPicPr>
          <p:nvPr/>
        </p:nvPicPr>
        <p:blipFill>
          <a:blip r:embed="rId2"/>
          <a:stretch>
            <a:fillRect/>
          </a:stretch>
        </p:blipFill>
        <p:spPr>
          <a:xfrm>
            <a:off x="444409" y="2504894"/>
            <a:ext cx="6496050" cy="2686050"/>
          </a:xfrm>
          <a:prstGeom prst="rect">
            <a:avLst/>
          </a:prstGeom>
        </p:spPr>
      </p:pic>
      <p:pic>
        <p:nvPicPr>
          <p:cNvPr id="28" name="图片 27"/>
          <p:cNvPicPr>
            <a:picLocks noChangeAspect="1"/>
          </p:cNvPicPr>
          <p:nvPr/>
        </p:nvPicPr>
        <p:blipFill>
          <a:blip r:embed="rId3"/>
          <a:stretch>
            <a:fillRect/>
          </a:stretch>
        </p:blipFill>
        <p:spPr>
          <a:xfrm>
            <a:off x="7451679" y="365125"/>
            <a:ext cx="3390900" cy="5724525"/>
          </a:xfrm>
          <a:prstGeom prst="rect">
            <a:avLst/>
          </a:prstGeom>
        </p:spPr>
      </p:pic>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125676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267" y="4606551"/>
            <a:ext cx="3280544" cy="1596956"/>
          </a:xfrm>
        </p:spPr>
        <p:txBody>
          <a:bodyPr>
            <a:normAutofit lnSpcReduction="10000"/>
          </a:bodyPr>
          <a:lstStyle/>
          <a:p>
            <a:r>
              <a:rPr lang="zh-CN" altLang="en-US" dirty="0" smtClean="0"/>
              <a:t>用例</a:t>
            </a:r>
            <a:r>
              <a:rPr lang="en-US" altLang="zh-CN" dirty="0" smtClean="0"/>
              <a:t>1</a:t>
            </a:r>
            <a:r>
              <a:rPr lang="zh-CN" altLang="en-US" dirty="0" smtClean="0"/>
              <a:t>：</a:t>
            </a:r>
            <a:r>
              <a:rPr lang="en-US" altLang="zh-CN" dirty="0" smtClean="0"/>
              <a:t>A=10</a:t>
            </a:r>
            <a:r>
              <a:rPr lang="zh-CN" altLang="en-US" dirty="0" smtClean="0"/>
              <a:t>，</a:t>
            </a:r>
            <a:r>
              <a:rPr lang="en-US" altLang="zh-CN" dirty="0" smtClean="0"/>
              <a:t>B=0</a:t>
            </a:r>
            <a:r>
              <a:rPr lang="zh-CN" altLang="en-US" dirty="0" smtClean="0"/>
              <a:t>，</a:t>
            </a:r>
            <a:r>
              <a:rPr lang="en-US" altLang="zh-CN" dirty="0" smtClean="0"/>
              <a:t>X=30</a:t>
            </a:r>
          </a:p>
          <a:p>
            <a:r>
              <a:rPr lang="zh-CN" altLang="en-US" dirty="0" smtClean="0"/>
              <a:t>用例</a:t>
            </a:r>
            <a:r>
              <a:rPr lang="en-US" altLang="zh-CN" dirty="0" smtClean="0"/>
              <a:t>2</a:t>
            </a:r>
            <a:r>
              <a:rPr lang="zh-CN" altLang="en-US" dirty="0" smtClean="0"/>
              <a:t>：</a:t>
            </a:r>
            <a:r>
              <a:rPr lang="en-US" altLang="zh-CN" dirty="0" smtClean="0"/>
              <a:t>A=2</a:t>
            </a:r>
            <a:r>
              <a:rPr lang="zh-CN" altLang="en-US" dirty="0" smtClean="0"/>
              <a:t>，</a:t>
            </a:r>
            <a:r>
              <a:rPr lang="en-US" altLang="zh-CN" dirty="0" smtClean="0"/>
              <a:t>B=5</a:t>
            </a:r>
            <a:r>
              <a:rPr lang="zh-CN" altLang="en-US" dirty="0" smtClean="0"/>
              <a:t>，</a:t>
            </a:r>
            <a:r>
              <a:rPr lang="en-US" altLang="zh-CN" dirty="0" smtClean="0"/>
              <a:t>X=5</a:t>
            </a:r>
          </a:p>
          <a:p>
            <a:endParaRPr lang="en-US" altLang="zh-CN" dirty="0" smtClean="0"/>
          </a:p>
        </p:txBody>
      </p:sp>
      <p:pic>
        <p:nvPicPr>
          <p:cNvPr id="14" name="图片 13"/>
          <p:cNvPicPr>
            <a:picLocks noChangeAspect="1"/>
          </p:cNvPicPr>
          <p:nvPr/>
        </p:nvPicPr>
        <p:blipFill>
          <a:blip r:embed="rId2"/>
          <a:stretch>
            <a:fillRect/>
          </a:stretch>
        </p:blipFill>
        <p:spPr>
          <a:xfrm>
            <a:off x="446175" y="610283"/>
            <a:ext cx="3390900" cy="5724525"/>
          </a:xfrm>
          <a:prstGeom prst="rect">
            <a:avLst/>
          </a:prstGeom>
        </p:spPr>
      </p:pic>
      <p:sp>
        <p:nvSpPr>
          <p:cNvPr id="15" name="矩形 14"/>
          <p:cNvSpPr/>
          <p:nvPr/>
        </p:nvSpPr>
        <p:spPr>
          <a:xfrm>
            <a:off x="1140139" y="774092"/>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0139" y="240039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45064" y="2400395"/>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43815" y="3167724"/>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40411" y="3167724"/>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47486" y="3833373"/>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147486"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2"/>
          <a:stretch>
            <a:fillRect/>
          </a:stretch>
        </p:blipFill>
        <p:spPr>
          <a:xfrm>
            <a:off x="3030582" y="610283"/>
            <a:ext cx="3390900" cy="5724525"/>
          </a:xfrm>
          <a:prstGeom prst="rect">
            <a:avLst/>
          </a:prstGeom>
        </p:spPr>
      </p:pic>
      <p:sp>
        <p:nvSpPr>
          <p:cNvPr id="25" name="矩形 24"/>
          <p:cNvSpPr/>
          <p:nvPr/>
        </p:nvSpPr>
        <p:spPr>
          <a:xfrm>
            <a:off x="3724546" y="774092"/>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31893" y="2390609"/>
            <a:ext cx="79738" cy="90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724818" y="3167724"/>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31006" y="3802347"/>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731893"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txBox="1">
            <a:spLocks/>
          </p:cNvSpPr>
          <p:nvPr/>
        </p:nvSpPr>
        <p:spPr>
          <a:xfrm>
            <a:off x="382632" y="294590"/>
            <a:ext cx="10515600" cy="2309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方案：</a:t>
            </a:r>
            <a:endParaRPr lang="zh-CN" altLang="en-US" sz="3600" dirty="0"/>
          </a:p>
        </p:txBody>
      </p:sp>
      <p:pic>
        <p:nvPicPr>
          <p:cNvPr id="22" name="图片 21"/>
          <p:cNvPicPr>
            <a:picLocks noChangeAspect="1"/>
          </p:cNvPicPr>
          <p:nvPr/>
        </p:nvPicPr>
        <p:blipFill>
          <a:blip r:embed="rId2"/>
          <a:stretch>
            <a:fillRect/>
          </a:stretch>
        </p:blipFill>
        <p:spPr>
          <a:xfrm>
            <a:off x="5640432" y="563568"/>
            <a:ext cx="3390900" cy="5724525"/>
          </a:xfrm>
          <a:prstGeom prst="rect">
            <a:avLst/>
          </a:prstGeom>
        </p:spPr>
      </p:pic>
      <p:sp>
        <p:nvSpPr>
          <p:cNvPr id="26" name="矩形 25"/>
          <p:cNvSpPr/>
          <p:nvPr/>
        </p:nvSpPr>
        <p:spPr>
          <a:xfrm>
            <a:off x="6334396" y="727377"/>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34668" y="3121009"/>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338072" y="3786658"/>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639321" y="3786658"/>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334396" y="4456125"/>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341743" y="4452307"/>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p:cNvPicPr>
            <a:picLocks noChangeAspect="1"/>
          </p:cNvPicPr>
          <p:nvPr/>
        </p:nvPicPr>
        <p:blipFill>
          <a:blip r:embed="rId2"/>
          <a:stretch>
            <a:fillRect/>
          </a:stretch>
        </p:blipFill>
        <p:spPr>
          <a:xfrm>
            <a:off x="8224839" y="563568"/>
            <a:ext cx="3390900" cy="5724525"/>
          </a:xfrm>
          <a:prstGeom prst="rect">
            <a:avLst/>
          </a:prstGeom>
        </p:spPr>
      </p:pic>
      <p:sp>
        <p:nvSpPr>
          <p:cNvPr id="49" name="矩形 48"/>
          <p:cNvSpPr/>
          <p:nvPr/>
        </p:nvSpPr>
        <p:spPr>
          <a:xfrm>
            <a:off x="8918803" y="727377"/>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19075" y="3121009"/>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926150" y="4452307"/>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921860" y="2400395"/>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918189" y="381715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219438" y="3817152"/>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914513" y="4486619"/>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921860" y="4482801"/>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337453" y="743598"/>
            <a:ext cx="87086" cy="17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337725" y="3137230"/>
            <a:ext cx="86813" cy="79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344800" y="4468528"/>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6336839" y="2444722"/>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638088" y="2444722"/>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333163" y="3114189"/>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336839" y="3833373"/>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638088" y="3833373"/>
            <a:ext cx="79738" cy="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333163" y="4502840"/>
            <a:ext cx="1384663" cy="13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6340510" y="4499022"/>
            <a:ext cx="79738" cy="14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624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anim calcmode="lin" valueType="num">
                                      <p:cBhvr>
                                        <p:cTn id="65" dur="1000" fill="hold"/>
                                        <p:tgtEl>
                                          <p:spTgt spid="33"/>
                                        </p:tgtEl>
                                        <p:attrNameLst>
                                          <p:attrName>ppt_x</p:attrName>
                                        </p:attrNameLst>
                                      </p:cBhvr>
                                      <p:tavLst>
                                        <p:tav tm="0">
                                          <p:val>
                                            <p:strVal val="#ppt_x"/>
                                          </p:val>
                                        </p:tav>
                                        <p:tav tm="100000">
                                          <p:val>
                                            <p:strVal val="#ppt_x"/>
                                          </p:val>
                                        </p:tav>
                                      </p:tavLst>
                                    </p:anim>
                                    <p:anim calcmode="lin" valueType="num">
                                      <p:cBhvr>
                                        <p:cTn id="6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1000"/>
                                        <p:tgtEl>
                                          <p:spTgt spid="35"/>
                                        </p:tgtEl>
                                      </p:cBhvr>
                                    </p:animEffect>
                                    <p:anim calcmode="lin" valueType="num">
                                      <p:cBhvr>
                                        <p:cTn id="77" dur="1000" fill="hold"/>
                                        <p:tgtEl>
                                          <p:spTgt spid="35"/>
                                        </p:tgtEl>
                                        <p:attrNameLst>
                                          <p:attrName>ppt_x</p:attrName>
                                        </p:attrNameLst>
                                      </p:cBhvr>
                                      <p:tavLst>
                                        <p:tav tm="0">
                                          <p:val>
                                            <p:strVal val="#ppt_x"/>
                                          </p:val>
                                        </p:tav>
                                        <p:tav tm="100000">
                                          <p:val>
                                            <p:strVal val="#ppt_x"/>
                                          </p:val>
                                        </p:tav>
                                      </p:tavLst>
                                    </p:anim>
                                    <p:anim calcmode="lin" valueType="num">
                                      <p:cBhvr>
                                        <p:cTn id="78" dur="1000" fill="hold"/>
                                        <p:tgtEl>
                                          <p:spTgt spid="3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ppt_x</p:attrName>
                                        </p:attrNameLst>
                                      </p:cBhvr>
                                      <p:tavLst>
                                        <p:tav tm="0">
                                          <p:val>
                                            <p:strVal val="#ppt_x"/>
                                          </p:val>
                                        </p:tav>
                                        <p:tav tm="100000">
                                          <p:val>
                                            <p:strVal val="#ppt_x"/>
                                          </p:val>
                                        </p:tav>
                                      </p:tavLst>
                                    </p:anim>
                                    <p:anim calcmode="lin" valueType="num">
                                      <p:cBhvr>
                                        <p:cTn id="83" dur="1000" fill="hold"/>
                                        <p:tgtEl>
                                          <p:spTgt spid="3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1000"/>
                                        <p:tgtEl>
                                          <p:spTgt spid="38"/>
                                        </p:tgtEl>
                                      </p:cBhvr>
                                    </p:animEffect>
                                    <p:anim calcmode="lin" valueType="num">
                                      <p:cBhvr>
                                        <p:cTn id="87" dur="1000" fill="hold"/>
                                        <p:tgtEl>
                                          <p:spTgt spid="38"/>
                                        </p:tgtEl>
                                        <p:attrNameLst>
                                          <p:attrName>ppt_x</p:attrName>
                                        </p:attrNameLst>
                                      </p:cBhvr>
                                      <p:tavLst>
                                        <p:tav tm="0">
                                          <p:val>
                                            <p:strVal val="#ppt_x"/>
                                          </p:val>
                                        </p:tav>
                                        <p:tav tm="100000">
                                          <p:val>
                                            <p:strVal val="#ppt_x"/>
                                          </p:val>
                                        </p:tav>
                                      </p:tavLst>
                                    </p:anim>
                                    <p:anim calcmode="lin" valueType="num">
                                      <p:cBhvr>
                                        <p:cTn id="88" dur="1000" fill="hold"/>
                                        <p:tgtEl>
                                          <p:spTgt spid="3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1000"/>
                                        <p:tgtEl>
                                          <p:spTgt spid="39"/>
                                        </p:tgtEl>
                                      </p:cBhvr>
                                    </p:animEffect>
                                    <p:anim calcmode="lin" valueType="num">
                                      <p:cBhvr>
                                        <p:cTn id="92" dur="1000" fill="hold"/>
                                        <p:tgtEl>
                                          <p:spTgt spid="39"/>
                                        </p:tgtEl>
                                        <p:attrNameLst>
                                          <p:attrName>ppt_x</p:attrName>
                                        </p:attrNameLst>
                                      </p:cBhvr>
                                      <p:tavLst>
                                        <p:tav tm="0">
                                          <p:val>
                                            <p:strVal val="#ppt_x"/>
                                          </p:val>
                                        </p:tav>
                                        <p:tav tm="100000">
                                          <p:val>
                                            <p:strVal val="#ppt_x"/>
                                          </p:val>
                                        </p:tav>
                                      </p:tavLst>
                                    </p:anim>
                                    <p:anim calcmode="lin" valueType="num">
                                      <p:cBhvr>
                                        <p:cTn id="93" dur="1000" fill="hold"/>
                                        <p:tgtEl>
                                          <p:spTgt spid="39"/>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1000"/>
                                        <p:tgtEl>
                                          <p:spTgt spid="40"/>
                                        </p:tgtEl>
                                      </p:cBhvr>
                                    </p:animEffect>
                                    <p:anim calcmode="lin" valueType="num">
                                      <p:cBhvr>
                                        <p:cTn id="97" dur="1000" fill="hold"/>
                                        <p:tgtEl>
                                          <p:spTgt spid="40"/>
                                        </p:tgtEl>
                                        <p:attrNameLst>
                                          <p:attrName>ppt_x</p:attrName>
                                        </p:attrNameLst>
                                      </p:cBhvr>
                                      <p:tavLst>
                                        <p:tav tm="0">
                                          <p:val>
                                            <p:strVal val="#ppt_x"/>
                                          </p:val>
                                        </p:tav>
                                        <p:tav tm="100000">
                                          <p:val>
                                            <p:strVal val="#ppt_x"/>
                                          </p:val>
                                        </p:tav>
                                      </p:tavLst>
                                    </p:anim>
                                    <p:anim calcmode="lin" valueType="num">
                                      <p:cBhvr>
                                        <p:cTn id="9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1000"/>
                                        <p:tgtEl>
                                          <p:spTgt spid="49"/>
                                        </p:tgtEl>
                                      </p:cBhvr>
                                    </p:animEffect>
                                    <p:anim calcmode="lin" valueType="num">
                                      <p:cBhvr>
                                        <p:cTn id="104" dur="1000" fill="hold"/>
                                        <p:tgtEl>
                                          <p:spTgt spid="49"/>
                                        </p:tgtEl>
                                        <p:attrNameLst>
                                          <p:attrName>ppt_x</p:attrName>
                                        </p:attrNameLst>
                                      </p:cBhvr>
                                      <p:tavLst>
                                        <p:tav tm="0">
                                          <p:val>
                                            <p:strVal val="#ppt_x"/>
                                          </p:val>
                                        </p:tav>
                                        <p:tav tm="100000">
                                          <p:val>
                                            <p:strVal val="#ppt_x"/>
                                          </p:val>
                                        </p:tav>
                                      </p:tavLst>
                                    </p:anim>
                                    <p:anim calcmode="lin" valueType="num">
                                      <p:cBhvr>
                                        <p:cTn id="105" dur="1000" fill="hold"/>
                                        <p:tgtEl>
                                          <p:spTgt spid="49"/>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1000"/>
                                        <p:tgtEl>
                                          <p:spTgt spid="51"/>
                                        </p:tgtEl>
                                      </p:cBhvr>
                                    </p:animEffect>
                                    <p:anim calcmode="lin" valueType="num">
                                      <p:cBhvr>
                                        <p:cTn id="109" dur="1000" fill="hold"/>
                                        <p:tgtEl>
                                          <p:spTgt spid="51"/>
                                        </p:tgtEl>
                                        <p:attrNameLst>
                                          <p:attrName>ppt_x</p:attrName>
                                        </p:attrNameLst>
                                      </p:cBhvr>
                                      <p:tavLst>
                                        <p:tav tm="0">
                                          <p:val>
                                            <p:strVal val="#ppt_x"/>
                                          </p:val>
                                        </p:tav>
                                        <p:tav tm="100000">
                                          <p:val>
                                            <p:strVal val="#ppt_x"/>
                                          </p:val>
                                        </p:tav>
                                      </p:tavLst>
                                    </p:anim>
                                    <p:anim calcmode="lin" valueType="num">
                                      <p:cBhvr>
                                        <p:cTn id="110" dur="1000" fill="hold"/>
                                        <p:tgtEl>
                                          <p:spTgt spid="51"/>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fade">
                                      <p:cBhvr>
                                        <p:cTn id="113" dur="1000"/>
                                        <p:tgtEl>
                                          <p:spTgt spid="55"/>
                                        </p:tgtEl>
                                      </p:cBhvr>
                                    </p:animEffect>
                                    <p:anim calcmode="lin" valueType="num">
                                      <p:cBhvr>
                                        <p:cTn id="114" dur="1000" fill="hold"/>
                                        <p:tgtEl>
                                          <p:spTgt spid="55"/>
                                        </p:tgtEl>
                                        <p:attrNameLst>
                                          <p:attrName>ppt_x</p:attrName>
                                        </p:attrNameLst>
                                      </p:cBhvr>
                                      <p:tavLst>
                                        <p:tav tm="0">
                                          <p:val>
                                            <p:strVal val="#ppt_x"/>
                                          </p:val>
                                        </p:tav>
                                        <p:tav tm="100000">
                                          <p:val>
                                            <p:strVal val="#ppt_x"/>
                                          </p:val>
                                        </p:tav>
                                      </p:tavLst>
                                    </p:anim>
                                    <p:anim calcmode="lin" valueType="num">
                                      <p:cBhvr>
                                        <p:cTn id="115" dur="1000" fill="hold"/>
                                        <p:tgtEl>
                                          <p:spTgt spid="5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1000"/>
                                        <p:tgtEl>
                                          <p:spTgt spid="36"/>
                                        </p:tgtEl>
                                      </p:cBhvr>
                                    </p:animEffect>
                                    <p:anim calcmode="lin" valueType="num">
                                      <p:cBhvr>
                                        <p:cTn id="119" dur="1000" fill="hold"/>
                                        <p:tgtEl>
                                          <p:spTgt spid="36"/>
                                        </p:tgtEl>
                                        <p:attrNameLst>
                                          <p:attrName>ppt_x</p:attrName>
                                        </p:attrNameLst>
                                      </p:cBhvr>
                                      <p:tavLst>
                                        <p:tav tm="0">
                                          <p:val>
                                            <p:strVal val="#ppt_x"/>
                                          </p:val>
                                        </p:tav>
                                        <p:tav tm="100000">
                                          <p:val>
                                            <p:strVal val="#ppt_x"/>
                                          </p:val>
                                        </p:tav>
                                      </p:tavLst>
                                    </p:anim>
                                    <p:anim calcmode="lin" valueType="num">
                                      <p:cBhvr>
                                        <p:cTn id="120" dur="1000" fill="hold"/>
                                        <p:tgtEl>
                                          <p:spTgt spid="36"/>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1000"/>
                                        <p:tgtEl>
                                          <p:spTgt spid="43"/>
                                        </p:tgtEl>
                                      </p:cBhvr>
                                    </p:animEffect>
                                    <p:anim calcmode="lin" valueType="num">
                                      <p:cBhvr>
                                        <p:cTn id="124" dur="1000" fill="hold"/>
                                        <p:tgtEl>
                                          <p:spTgt spid="43"/>
                                        </p:tgtEl>
                                        <p:attrNameLst>
                                          <p:attrName>ppt_x</p:attrName>
                                        </p:attrNameLst>
                                      </p:cBhvr>
                                      <p:tavLst>
                                        <p:tav tm="0">
                                          <p:val>
                                            <p:strVal val="#ppt_x"/>
                                          </p:val>
                                        </p:tav>
                                        <p:tav tm="100000">
                                          <p:val>
                                            <p:strVal val="#ppt_x"/>
                                          </p:val>
                                        </p:tav>
                                      </p:tavLst>
                                    </p:anim>
                                    <p:anim calcmode="lin" valueType="num">
                                      <p:cBhvr>
                                        <p:cTn id="125" dur="1000" fill="hold"/>
                                        <p:tgtEl>
                                          <p:spTgt spid="43"/>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1000"/>
                                        <p:tgtEl>
                                          <p:spTgt spid="44"/>
                                        </p:tgtEl>
                                      </p:cBhvr>
                                    </p:animEffect>
                                    <p:anim calcmode="lin" valueType="num">
                                      <p:cBhvr>
                                        <p:cTn id="129" dur="1000" fill="hold"/>
                                        <p:tgtEl>
                                          <p:spTgt spid="44"/>
                                        </p:tgtEl>
                                        <p:attrNameLst>
                                          <p:attrName>ppt_x</p:attrName>
                                        </p:attrNameLst>
                                      </p:cBhvr>
                                      <p:tavLst>
                                        <p:tav tm="0">
                                          <p:val>
                                            <p:strVal val="#ppt_x"/>
                                          </p:val>
                                        </p:tav>
                                        <p:tav tm="100000">
                                          <p:val>
                                            <p:strVal val="#ppt_x"/>
                                          </p:val>
                                        </p:tav>
                                      </p:tavLst>
                                    </p:anim>
                                    <p:anim calcmode="lin" valueType="num">
                                      <p:cBhvr>
                                        <p:cTn id="130" dur="1000" fill="hold"/>
                                        <p:tgtEl>
                                          <p:spTgt spid="44"/>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1000"/>
                                        <p:tgtEl>
                                          <p:spTgt spid="45"/>
                                        </p:tgtEl>
                                      </p:cBhvr>
                                    </p:animEffect>
                                    <p:anim calcmode="lin" valueType="num">
                                      <p:cBhvr>
                                        <p:cTn id="134" dur="1000" fill="hold"/>
                                        <p:tgtEl>
                                          <p:spTgt spid="45"/>
                                        </p:tgtEl>
                                        <p:attrNameLst>
                                          <p:attrName>ppt_x</p:attrName>
                                        </p:attrNameLst>
                                      </p:cBhvr>
                                      <p:tavLst>
                                        <p:tav tm="0">
                                          <p:val>
                                            <p:strVal val="#ppt_x"/>
                                          </p:val>
                                        </p:tav>
                                        <p:tav tm="100000">
                                          <p:val>
                                            <p:strVal val="#ppt_x"/>
                                          </p:val>
                                        </p:tav>
                                      </p:tavLst>
                                    </p:anim>
                                    <p:anim calcmode="lin" valueType="num">
                                      <p:cBhvr>
                                        <p:cTn id="135" dur="1000" fill="hold"/>
                                        <p:tgtEl>
                                          <p:spTgt spid="45"/>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1000"/>
                                        <p:tgtEl>
                                          <p:spTgt spid="46"/>
                                        </p:tgtEl>
                                      </p:cBhvr>
                                    </p:animEffect>
                                    <p:anim calcmode="lin" valueType="num">
                                      <p:cBhvr>
                                        <p:cTn id="139" dur="1000" fill="hold"/>
                                        <p:tgtEl>
                                          <p:spTgt spid="46"/>
                                        </p:tgtEl>
                                        <p:attrNameLst>
                                          <p:attrName>ppt_x</p:attrName>
                                        </p:attrNameLst>
                                      </p:cBhvr>
                                      <p:tavLst>
                                        <p:tav tm="0">
                                          <p:val>
                                            <p:strVal val="#ppt_x"/>
                                          </p:val>
                                        </p:tav>
                                        <p:tav tm="100000">
                                          <p:val>
                                            <p:strVal val="#ppt_x"/>
                                          </p:val>
                                        </p:tav>
                                      </p:tavLst>
                                    </p:anim>
                                    <p:anim calcmode="lin" valueType="num">
                                      <p:cBhvr>
                                        <p:cTn id="14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fade">
                                      <p:cBhvr>
                                        <p:cTn id="145" dur="1000"/>
                                        <p:tgtEl>
                                          <p:spTgt spid="47"/>
                                        </p:tgtEl>
                                      </p:cBhvr>
                                    </p:animEffect>
                                    <p:anim calcmode="lin" valueType="num">
                                      <p:cBhvr>
                                        <p:cTn id="146" dur="1000" fill="hold"/>
                                        <p:tgtEl>
                                          <p:spTgt spid="47"/>
                                        </p:tgtEl>
                                        <p:attrNameLst>
                                          <p:attrName>ppt_x</p:attrName>
                                        </p:attrNameLst>
                                      </p:cBhvr>
                                      <p:tavLst>
                                        <p:tav tm="0">
                                          <p:val>
                                            <p:strVal val="#ppt_x"/>
                                          </p:val>
                                        </p:tav>
                                        <p:tav tm="100000">
                                          <p:val>
                                            <p:strVal val="#ppt_x"/>
                                          </p:val>
                                        </p:tav>
                                      </p:tavLst>
                                    </p:anim>
                                    <p:anim calcmode="lin" valueType="num">
                                      <p:cBhvr>
                                        <p:cTn id="147" dur="1000" fill="hold"/>
                                        <p:tgtEl>
                                          <p:spTgt spid="47"/>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1000"/>
                                        <p:tgtEl>
                                          <p:spTgt spid="52"/>
                                        </p:tgtEl>
                                      </p:cBhvr>
                                    </p:animEffect>
                                    <p:anim calcmode="lin" valueType="num">
                                      <p:cBhvr>
                                        <p:cTn id="151" dur="1000" fill="hold"/>
                                        <p:tgtEl>
                                          <p:spTgt spid="52"/>
                                        </p:tgtEl>
                                        <p:attrNameLst>
                                          <p:attrName>ppt_x</p:attrName>
                                        </p:attrNameLst>
                                      </p:cBhvr>
                                      <p:tavLst>
                                        <p:tav tm="0">
                                          <p:val>
                                            <p:strVal val="#ppt_x"/>
                                          </p:val>
                                        </p:tav>
                                        <p:tav tm="100000">
                                          <p:val>
                                            <p:strVal val="#ppt_x"/>
                                          </p:val>
                                        </p:tav>
                                      </p:tavLst>
                                    </p:anim>
                                    <p:anim calcmode="lin" valueType="num">
                                      <p:cBhvr>
                                        <p:cTn id="152" dur="1000" fill="hold"/>
                                        <p:tgtEl>
                                          <p:spTgt spid="52"/>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fade">
                                      <p:cBhvr>
                                        <p:cTn id="155" dur="1000"/>
                                        <p:tgtEl>
                                          <p:spTgt spid="54"/>
                                        </p:tgtEl>
                                      </p:cBhvr>
                                    </p:animEffect>
                                    <p:anim calcmode="lin" valueType="num">
                                      <p:cBhvr>
                                        <p:cTn id="156" dur="1000" fill="hold"/>
                                        <p:tgtEl>
                                          <p:spTgt spid="54"/>
                                        </p:tgtEl>
                                        <p:attrNameLst>
                                          <p:attrName>ppt_x</p:attrName>
                                        </p:attrNameLst>
                                      </p:cBhvr>
                                      <p:tavLst>
                                        <p:tav tm="0">
                                          <p:val>
                                            <p:strVal val="#ppt_x"/>
                                          </p:val>
                                        </p:tav>
                                        <p:tav tm="100000">
                                          <p:val>
                                            <p:strVal val="#ppt_x"/>
                                          </p:val>
                                        </p:tav>
                                      </p:tavLst>
                                    </p:anim>
                                    <p:anim calcmode="lin" valueType="num">
                                      <p:cBhvr>
                                        <p:cTn id="157" dur="1000" fill="hold"/>
                                        <p:tgtEl>
                                          <p:spTgt spid="54"/>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fade">
                                      <p:cBhvr>
                                        <p:cTn id="160" dur="1000"/>
                                        <p:tgtEl>
                                          <p:spTgt spid="56"/>
                                        </p:tgtEl>
                                      </p:cBhvr>
                                    </p:animEffect>
                                    <p:anim calcmode="lin" valueType="num">
                                      <p:cBhvr>
                                        <p:cTn id="161" dur="1000" fill="hold"/>
                                        <p:tgtEl>
                                          <p:spTgt spid="56"/>
                                        </p:tgtEl>
                                        <p:attrNameLst>
                                          <p:attrName>ppt_x</p:attrName>
                                        </p:attrNameLst>
                                      </p:cBhvr>
                                      <p:tavLst>
                                        <p:tav tm="0">
                                          <p:val>
                                            <p:strVal val="#ppt_x"/>
                                          </p:val>
                                        </p:tav>
                                        <p:tav tm="100000">
                                          <p:val>
                                            <p:strVal val="#ppt_x"/>
                                          </p:val>
                                        </p:tav>
                                      </p:tavLst>
                                    </p:anim>
                                    <p:anim calcmode="lin" valueType="num">
                                      <p:cBhvr>
                                        <p:cTn id="162" dur="1000" fill="hold"/>
                                        <p:tgtEl>
                                          <p:spTgt spid="5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57"/>
                                        </p:tgtEl>
                                        <p:attrNameLst>
                                          <p:attrName>style.visibility</p:attrName>
                                        </p:attrNameLst>
                                      </p:cBhvr>
                                      <p:to>
                                        <p:strVal val="visible"/>
                                      </p:to>
                                    </p:set>
                                    <p:animEffect transition="in" filter="fade">
                                      <p:cBhvr>
                                        <p:cTn id="165" dur="1000"/>
                                        <p:tgtEl>
                                          <p:spTgt spid="57"/>
                                        </p:tgtEl>
                                      </p:cBhvr>
                                    </p:animEffect>
                                    <p:anim calcmode="lin" valueType="num">
                                      <p:cBhvr>
                                        <p:cTn id="166" dur="1000" fill="hold"/>
                                        <p:tgtEl>
                                          <p:spTgt spid="57"/>
                                        </p:tgtEl>
                                        <p:attrNameLst>
                                          <p:attrName>ppt_x</p:attrName>
                                        </p:attrNameLst>
                                      </p:cBhvr>
                                      <p:tavLst>
                                        <p:tav tm="0">
                                          <p:val>
                                            <p:strVal val="#ppt_x"/>
                                          </p:val>
                                        </p:tav>
                                        <p:tav tm="100000">
                                          <p:val>
                                            <p:strVal val="#ppt_x"/>
                                          </p:val>
                                        </p:tav>
                                      </p:tavLst>
                                    </p:anim>
                                    <p:anim calcmode="lin" valueType="num">
                                      <p:cBhvr>
                                        <p:cTn id="167" dur="1000" fill="hold"/>
                                        <p:tgtEl>
                                          <p:spTgt spid="57"/>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58"/>
                                        </p:tgtEl>
                                        <p:attrNameLst>
                                          <p:attrName>style.visibility</p:attrName>
                                        </p:attrNameLst>
                                      </p:cBhvr>
                                      <p:to>
                                        <p:strVal val="visible"/>
                                      </p:to>
                                    </p:set>
                                    <p:animEffect transition="in" filter="fade">
                                      <p:cBhvr>
                                        <p:cTn id="170" dur="1000"/>
                                        <p:tgtEl>
                                          <p:spTgt spid="58"/>
                                        </p:tgtEl>
                                      </p:cBhvr>
                                    </p:animEffect>
                                    <p:anim calcmode="lin" valueType="num">
                                      <p:cBhvr>
                                        <p:cTn id="171" dur="1000" fill="hold"/>
                                        <p:tgtEl>
                                          <p:spTgt spid="58"/>
                                        </p:tgtEl>
                                        <p:attrNameLst>
                                          <p:attrName>ppt_x</p:attrName>
                                        </p:attrNameLst>
                                      </p:cBhvr>
                                      <p:tavLst>
                                        <p:tav tm="0">
                                          <p:val>
                                            <p:strVal val="#ppt_x"/>
                                          </p:val>
                                        </p:tav>
                                        <p:tav tm="100000">
                                          <p:val>
                                            <p:strVal val="#ppt_x"/>
                                          </p:val>
                                        </p:tav>
                                      </p:tavLst>
                                    </p:anim>
                                    <p:anim calcmode="lin" valueType="num">
                                      <p:cBhvr>
                                        <p:cTn id="172" dur="1000" fill="hold"/>
                                        <p:tgtEl>
                                          <p:spTgt spid="58"/>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fade">
                                      <p:cBhvr>
                                        <p:cTn id="175" dur="1000"/>
                                        <p:tgtEl>
                                          <p:spTgt spid="59"/>
                                        </p:tgtEl>
                                      </p:cBhvr>
                                    </p:animEffect>
                                    <p:anim calcmode="lin" valueType="num">
                                      <p:cBhvr>
                                        <p:cTn id="176" dur="1000" fill="hold"/>
                                        <p:tgtEl>
                                          <p:spTgt spid="59"/>
                                        </p:tgtEl>
                                        <p:attrNameLst>
                                          <p:attrName>ppt_x</p:attrName>
                                        </p:attrNameLst>
                                      </p:cBhvr>
                                      <p:tavLst>
                                        <p:tav tm="0">
                                          <p:val>
                                            <p:strVal val="#ppt_x"/>
                                          </p:val>
                                        </p:tav>
                                        <p:tav tm="100000">
                                          <p:val>
                                            <p:strVal val="#ppt_x"/>
                                          </p:val>
                                        </p:tav>
                                      </p:tavLst>
                                    </p:anim>
                                    <p:anim calcmode="lin" valueType="num">
                                      <p:cBhvr>
                                        <p:cTn id="177" dur="1000" fill="hold"/>
                                        <p:tgtEl>
                                          <p:spTgt spid="59"/>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fade">
                                      <p:cBhvr>
                                        <p:cTn id="180" dur="1000"/>
                                        <p:tgtEl>
                                          <p:spTgt spid="60"/>
                                        </p:tgtEl>
                                      </p:cBhvr>
                                    </p:animEffect>
                                    <p:anim calcmode="lin" valueType="num">
                                      <p:cBhvr>
                                        <p:cTn id="181" dur="1000" fill="hold"/>
                                        <p:tgtEl>
                                          <p:spTgt spid="60"/>
                                        </p:tgtEl>
                                        <p:attrNameLst>
                                          <p:attrName>ppt_x</p:attrName>
                                        </p:attrNameLst>
                                      </p:cBhvr>
                                      <p:tavLst>
                                        <p:tav tm="0">
                                          <p:val>
                                            <p:strVal val="#ppt_x"/>
                                          </p:val>
                                        </p:tav>
                                        <p:tav tm="100000">
                                          <p:val>
                                            <p:strVal val="#ppt_x"/>
                                          </p:val>
                                        </p:tav>
                                      </p:tavLst>
                                    </p:anim>
                                    <p:anim calcmode="lin" valueType="num">
                                      <p:cBhvr>
                                        <p:cTn id="182" dur="1000" fill="hold"/>
                                        <p:tgtEl>
                                          <p:spTgt spid="60"/>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fade">
                                      <p:cBhvr>
                                        <p:cTn id="185" dur="1000"/>
                                        <p:tgtEl>
                                          <p:spTgt spid="61"/>
                                        </p:tgtEl>
                                      </p:cBhvr>
                                    </p:animEffect>
                                    <p:anim calcmode="lin" valueType="num">
                                      <p:cBhvr>
                                        <p:cTn id="186" dur="1000" fill="hold"/>
                                        <p:tgtEl>
                                          <p:spTgt spid="61"/>
                                        </p:tgtEl>
                                        <p:attrNameLst>
                                          <p:attrName>ppt_x</p:attrName>
                                        </p:attrNameLst>
                                      </p:cBhvr>
                                      <p:tavLst>
                                        <p:tav tm="0">
                                          <p:val>
                                            <p:strVal val="#ppt_x"/>
                                          </p:val>
                                        </p:tav>
                                        <p:tav tm="100000">
                                          <p:val>
                                            <p:strVal val="#ppt_x"/>
                                          </p:val>
                                        </p:tav>
                                      </p:tavLst>
                                    </p:anim>
                                    <p:anim calcmode="lin" valueType="num">
                                      <p:cBhvr>
                                        <p:cTn id="187" dur="1000" fill="hold"/>
                                        <p:tgtEl>
                                          <p:spTgt spid="61"/>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62"/>
                                        </p:tgtEl>
                                        <p:attrNameLst>
                                          <p:attrName>style.visibility</p:attrName>
                                        </p:attrNameLst>
                                      </p:cBhvr>
                                      <p:to>
                                        <p:strVal val="visible"/>
                                      </p:to>
                                    </p:set>
                                    <p:animEffect transition="in" filter="fade">
                                      <p:cBhvr>
                                        <p:cTn id="190" dur="1000"/>
                                        <p:tgtEl>
                                          <p:spTgt spid="62"/>
                                        </p:tgtEl>
                                      </p:cBhvr>
                                    </p:animEffect>
                                    <p:anim calcmode="lin" valueType="num">
                                      <p:cBhvr>
                                        <p:cTn id="191" dur="1000" fill="hold"/>
                                        <p:tgtEl>
                                          <p:spTgt spid="62"/>
                                        </p:tgtEl>
                                        <p:attrNameLst>
                                          <p:attrName>ppt_x</p:attrName>
                                        </p:attrNameLst>
                                      </p:cBhvr>
                                      <p:tavLst>
                                        <p:tav tm="0">
                                          <p:val>
                                            <p:strVal val="#ppt_x"/>
                                          </p:val>
                                        </p:tav>
                                        <p:tav tm="100000">
                                          <p:val>
                                            <p:strVal val="#ppt_x"/>
                                          </p:val>
                                        </p:tav>
                                      </p:tavLst>
                                    </p:anim>
                                    <p:anim calcmode="lin" valueType="num">
                                      <p:cBhvr>
                                        <p:cTn id="19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1" grpId="0" animBg="1"/>
      <p:bldP spid="23" grpId="0" animBg="1"/>
      <p:bldP spid="25" grpId="0" animBg="1"/>
      <p:bldP spid="27" grpId="0" animBg="1"/>
      <p:bldP spid="29" grpId="0" animBg="1"/>
      <p:bldP spid="31" grpId="0" animBg="1"/>
      <p:bldP spid="33" grpId="0" animBg="1"/>
      <p:bldP spid="26" grpId="0" animBg="1"/>
      <p:bldP spid="35" grpId="0" animBg="1"/>
      <p:bldP spid="37" grpId="0" animBg="1"/>
      <p:bldP spid="38" grpId="0" animBg="1"/>
      <p:bldP spid="39" grpId="0" animBg="1"/>
      <p:bldP spid="40" grpId="0" animBg="1"/>
      <p:bldP spid="49" grpId="0" animBg="1"/>
      <p:bldP spid="51" grpId="0" animBg="1"/>
      <p:bldP spid="55" grpId="0" animBg="1"/>
      <p:bldP spid="36" grpId="0" animBg="1"/>
      <p:bldP spid="43" grpId="0" animBg="1"/>
      <p:bldP spid="44" grpId="0" animBg="1"/>
      <p:bldP spid="45" grpId="0" animBg="1"/>
      <p:bldP spid="46" grpId="0" animBg="1"/>
      <p:bldP spid="47" grpId="0" animBg="1"/>
      <p:bldP spid="52" grpId="0" animBg="1"/>
      <p:bldP spid="54" grpId="0" animBg="1"/>
      <p:bldP spid="56" grpId="0" animBg="1"/>
      <p:bldP spid="57" grpId="0" animBg="1"/>
      <p:bldP spid="58" grpId="0" animBg="1"/>
      <p:bldP spid="59" grpId="0" animBg="1"/>
      <p:bldP spid="60" grpId="0" animBg="1"/>
      <p:bldP spid="61" grpId="0" animBg="1"/>
      <p:bldP spid="6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smtClean="0">
                <a:ea typeface="宋体" panose="02010600030101010101" pitchFamily="2" charset="-122"/>
              </a:rPr>
              <a:t>Branch conditional coverage</a:t>
            </a:r>
            <a:endParaRPr lang="zh-CN" altLang="en-US" smtClean="0">
              <a:ea typeface="宋体" panose="02010600030101010101" pitchFamily="2" charset="-122"/>
            </a:endParaRPr>
          </a:p>
        </p:txBody>
      </p:sp>
      <p:pic>
        <p:nvPicPr>
          <p:cNvPr id="19460" name="Picture 2" descr="https://img-blog.csdn.net/20171203202220708?watermark/2/text/aHR0cDovL2Jsb2cuY3Nkbi5uZXQvd3JpdGU2/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 y="1766253"/>
            <a:ext cx="614680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734300" y="765423"/>
            <a:ext cx="4038600" cy="3139321"/>
          </a:xfrm>
          <a:prstGeom prst="rect">
            <a:avLst/>
          </a:prstGeom>
          <a:noFill/>
        </p:spPr>
        <p:txBody>
          <a:bodyPr wrap="square" rtlCol="0">
            <a:spAutoFit/>
          </a:bodyPr>
          <a:lstStyle/>
          <a:p>
            <a:pPr>
              <a:spcBef>
                <a:spcPct val="0"/>
              </a:spcBef>
            </a:pPr>
            <a:r>
              <a:rPr lang="zh-CN" altLang="en-US" b="1" dirty="0"/>
              <a:t>（</a:t>
            </a:r>
            <a:r>
              <a:rPr lang="en-US" altLang="zh-CN" b="1" dirty="0"/>
              <a:t>4</a:t>
            </a:r>
            <a:r>
              <a:rPr lang="zh-CN" altLang="en-US" b="1" dirty="0"/>
              <a:t>）判定条件覆盖（分支条件覆盖）</a:t>
            </a:r>
            <a:endParaRPr lang="zh-CN" altLang="en-US" dirty="0"/>
          </a:p>
          <a:p>
            <a:pPr>
              <a:spcBef>
                <a:spcPct val="0"/>
              </a:spcBef>
            </a:pPr>
            <a:r>
              <a:rPr lang="zh-CN" altLang="en-US" dirty="0"/>
              <a:t>　　设计测试用例时，使得判断语句中每个条件表达式的所有可能结果至少出现一次，每个判断语句本身所有可能结果也至少出现一次。</a:t>
            </a:r>
          </a:p>
          <a:p>
            <a:pPr>
              <a:spcBef>
                <a:spcPct val="0"/>
              </a:spcBef>
            </a:pPr>
            <a:r>
              <a:rPr lang="zh-CN" altLang="en-US" dirty="0"/>
              <a:t>测试用例条件： </a:t>
            </a:r>
            <a:br>
              <a:rPr lang="zh-CN" altLang="en-US" dirty="0"/>
            </a:br>
            <a:r>
              <a:rPr lang="en-US" altLang="zh-CN" dirty="0" smtClean="0"/>
              <a:t>A </a:t>
            </a:r>
            <a:r>
              <a:rPr lang="en-US" altLang="zh-CN" dirty="0"/>
              <a:t>^ B = T </a:t>
            </a:r>
            <a:r>
              <a:rPr lang="zh-CN" altLang="en-US" dirty="0"/>
              <a:t>　　 </a:t>
            </a:r>
            <a:r>
              <a:rPr lang="en-US" altLang="zh-CN" dirty="0"/>
              <a:t>A ^ B = F </a:t>
            </a:r>
            <a:br>
              <a:rPr lang="en-US" altLang="zh-CN" dirty="0"/>
            </a:br>
            <a:r>
              <a:rPr lang="en-US" altLang="zh-CN" dirty="0" smtClean="0"/>
              <a:t>A=T</a:t>
            </a:r>
            <a:r>
              <a:rPr lang="zh-CN" altLang="en-US" dirty="0"/>
              <a:t>　　　　　</a:t>
            </a:r>
            <a:r>
              <a:rPr lang="en-US" altLang="zh-CN" dirty="0"/>
              <a:t>A=F </a:t>
            </a:r>
            <a:br>
              <a:rPr lang="en-US" altLang="zh-CN" dirty="0"/>
            </a:br>
            <a:r>
              <a:rPr lang="en-US" altLang="zh-CN" dirty="0" smtClean="0"/>
              <a:t>B=T</a:t>
            </a:r>
            <a:r>
              <a:rPr lang="zh-CN" altLang="en-US" dirty="0"/>
              <a:t>　　　　　</a:t>
            </a:r>
            <a:r>
              <a:rPr lang="en-US" altLang="zh-CN" dirty="0"/>
              <a:t>B=F </a:t>
            </a:r>
          </a:p>
          <a:p>
            <a:pPr>
              <a:spcBef>
                <a:spcPct val="0"/>
              </a:spcBef>
            </a:pPr>
            <a:endParaRPr lang="zh-CN" altLang="en-US" dirty="0"/>
          </a:p>
          <a:p>
            <a:endParaRPr lang="zh-CN" altLang="en-US" dirty="0"/>
          </a:p>
        </p:txBody>
      </p:sp>
    </p:spTree>
    <p:extLst>
      <p:ext uri="{BB962C8B-B14F-4D97-AF65-F5344CB8AC3E}">
        <p14:creationId xmlns:p14="http://schemas.microsoft.com/office/powerpoint/2010/main" val="35675970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z="3200">
                <a:ea typeface="宋体" panose="02010600030101010101" pitchFamily="2" charset="-122"/>
              </a:rPr>
              <a:t>Conditional combination coverage</a:t>
            </a:r>
            <a:endParaRPr lang="zh-CN" altLang="en-US" sz="3200">
              <a:ea typeface="宋体" panose="02010600030101010101" pitchFamily="2" charset="-122"/>
            </a:endParaRPr>
          </a:p>
        </p:txBody>
      </p:sp>
      <p:sp>
        <p:nvSpPr>
          <p:cNvPr id="21507" name="内容占位符 2"/>
          <p:cNvSpPr>
            <a:spLocks noGrp="1"/>
          </p:cNvSpPr>
          <p:nvPr>
            <p:ph idx="1"/>
          </p:nvPr>
        </p:nvSpPr>
        <p:spPr>
          <a:xfrm>
            <a:off x="838200" y="1816100"/>
            <a:ext cx="10515600" cy="4351338"/>
          </a:xfrm>
        </p:spPr>
        <p:txBody>
          <a:bodyPr/>
          <a:lstStyle/>
          <a:p>
            <a:pPr eaLnBrk="1" hangingPunct="1"/>
            <a:endParaRPr lang="zh-CN" altLang="en-US" smtClean="0">
              <a:ea typeface="宋体" panose="02010600030101010101" pitchFamily="2" charset="-122"/>
            </a:endParaRPr>
          </a:p>
        </p:txBody>
      </p:sp>
      <p:pic>
        <p:nvPicPr>
          <p:cNvPr id="21508" name="Picture 2" descr="https://img-blog.csdn.net/20171203185947404?watermark/2/text/aHR0cDovL2Jsb2cuY3Nkbi5uZXQvd3JpdGU2/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544320"/>
            <a:ext cx="6624638"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597140" y="876300"/>
            <a:ext cx="4457700" cy="2585323"/>
          </a:xfrm>
          <a:prstGeom prst="rect">
            <a:avLst/>
          </a:prstGeom>
          <a:noFill/>
        </p:spPr>
        <p:txBody>
          <a:bodyPr wrap="square" rtlCol="0">
            <a:spAutoFit/>
          </a:bodyPr>
          <a:lstStyle/>
          <a:p>
            <a:pPr>
              <a:spcBef>
                <a:spcPct val="0"/>
              </a:spcBef>
            </a:pPr>
            <a:r>
              <a:rPr lang="zh-CN" altLang="en-US" b="1" dirty="0"/>
              <a:t>（</a:t>
            </a:r>
            <a:r>
              <a:rPr lang="en-US" altLang="zh-CN" b="1" dirty="0"/>
              <a:t>5</a:t>
            </a:r>
            <a:r>
              <a:rPr lang="zh-CN" altLang="en-US" b="1" dirty="0"/>
              <a:t>）条件组合覆盖</a:t>
            </a:r>
            <a:endParaRPr lang="zh-CN" altLang="en-US" dirty="0"/>
          </a:p>
          <a:p>
            <a:pPr>
              <a:spcBef>
                <a:spcPct val="0"/>
              </a:spcBef>
            </a:pPr>
            <a:r>
              <a:rPr lang="zh-CN" altLang="en-US" dirty="0"/>
              <a:t>设计测试用例时，使得每个判断语句中条件结果的所有可能组合至少出现一次</a:t>
            </a:r>
          </a:p>
          <a:p>
            <a:pPr>
              <a:spcBef>
                <a:spcPct val="0"/>
              </a:spcBef>
            </a:pPr>
            <a:r>
              <a:rPr lang="zh-CN" altLang="en-US" dirty="0"/>
              <a:t>测试用例条件： </a:t>
            </a:r>
            <a:br>
              <a:rPr lang="zh-CN" altLang="en-US" dirty="0"/>
            </a:br>
            <a:r>
              <a:rPr lang="zh-CN" altLang="en-US" dirty="0"/>
              <a:t>　　　　　　　</a:t>
            </a:r>
            <a:r>
              <a:rPr lang="en-US" altLang="zh-CN" dirty="0"/>
              <a:t>A= T</a:t>
            </a:r>
            <a:r>
              <a:rPr lang="zh-CN" altLang="en-US" dirty="0"/>
              <a:t>　　　 </a:t>
            </a:r>
            <a:r>
              <a:rPr lang="en-US" altLang="zh-CN" dirty="0"/>
              <a:t>B= T </a:t>
            </a:r>
            <a:br>
              <a:rPr lang="en-US" altLang="zh-CN" dirty="0"/>
            </a:br>
            <a:r>
              <a:rPr lang="zh-CN" altLang="en-US" dirty="0"/>
              <a:t>　　　　　　　</a:t>
            </a:r>
            <a:r>
              <a:rPr lang="en-US" altLang="zh-CN" dirty="0"/>
              <a:t>A= T </a:t>
            </a:r>
            <a:r>
              <a:rPr lang="zh-CN" altLang="en-US" dirty="0"/>
              <a:t>　　　</a:t>
            </a:r>
            <a:r>
              <a:rPr lang="en-US" altLang="zh-CN" dirty="0"/>
              <a:t>B= F </a:t>
            </a:r>
            <a:br>
              <a:rPr lang="en-US" altLang="zh-CN" dirty="0"/>
            </a:br>
            <a:r>
              <a:rPr lang="zh-CN" altLang="en-US" dirty="0"/>
              <a:t>　　　　　　　</a:t>
            </a:r>
            <a:r>
              <a:rPr lang="en-US" altLang="zh-CN" dirty="0"/>
              <a:t>A= F</a:t>
            </a:r>
            <a:r>
              <a:rPr lang="zh-CN" altLang="en-US" dirty="0"/>
              <a:t>　　　 </a:t>
            </a:r>
            <a:r>
              <a:rPr lang="en-US" altLang="zh-CN" dirty="0"/>
              <a:t>B= T </a:t>
            </a:r>
            <a:br>
              <a:rPr lang="en-US" altLang="zh-CN" dirty="0"/>
            </a:br>
            <a:r>
              <a:rPr lang="zh-CN" altLang="en-US" dirty="0"/>
              <a:t>　　　　　　　</a:t>
            </a:r>
            <a:r>
              <a:rPr lang="en-US" altLang="zh-CN" dirty="0"/>
              <a:t>A= F </a:t>
            </a:r>
            <a:r>
              <a:rPr lang="zh-CN" altLang="en-US" dirty="0"/>
              <a:t>　　　</a:t>
            </a:r>
            <a:r>
              <a:rPr lang="en-US" altLang="zh-CN" dirty="0"/>
              <a:t>B= F</a:t>
            </a:r>
          </a:p>
          <a:p>
            <a:endParaRPr lang="zh-CN" altLang="en-US" dirty="0"/>
          </a:p>
        </p:txBody>
      </p:sp>
    </p:spTree>
    <p:extLst>
      <p:ext uri="{BB962C8B-B14F-4D97-AF65-F5344CB8AC3E}">
        <p14:creationId xmlns:p14="http://schemas.microsoft.com/office/powerpoint/2010/main" val="28012778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6790</Words>
  <Application>Microsoft Office PowerPoint</Application>
  <PresentationFormat>宽屏</PresentationFormat>
  <Paragraphs>1647</Paragraphs>
  <Slides>113</Slides>
  <Notes>40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8" baseType="lpstr">
      <vt:lpstr>Arial Unicode MS</vt:lpstr>
      <vt:lpstr>ＭＳ Ｐゴシック</vt:lpstr>
      <vt:lpstr>PMingLiU</vt:lpstr>
      <vt:lpstr>等线</vt:lpstr>
      <vt:lpstr>等线 Light</vt:lpstr>
      <vt:lpstr>宋体</vt:lpstr>
      <vt:lpstr>Arial</vt:lpstr>
      <vt:lpstr>Calibri</vt:lpstr>
      <vt:lpstr>Courier New</vt:lpstr>
      <vt:lpstr>Georgia</vt:lpstr>
      <vt:lpstr>Times New Roman</vt:lpstr>
      <vt:lpstr>Tw Cen MT</vt:lpstr>
      <vt:lpstr>Wingdings</vt:lpstr>
      <vt:lpstr>Office 主题​​</vt:lpstr>
      <vt:lpstr>Visio</vt:lpstr>
      <vt:lpstr>What 什么是质量</vt:lpstr>
      <vt:lpstr>什么是质量</vt:lpstr>
      <vt:lpstr>Role</vt:lpstr>
      <vt:lpstr>按照测试方法划分</vt:lpstr>
      <vt:lpstr>按照测试的粒度或测试的范围</vt:lpstr>
      <vt:lpstr>PowerPoint 演示文稿</vt:lpstr>
      <vt:lpstr>Test Techniques – By Stage</vt:lpstr>
      <vt:lpstr>按照测试的粒度或测试的范围</vt:lpstr>
      <vt:lpstr>按照被测软件的评价标准</vt:lpstr>
      <vt:lpstr>α测试和β测试</vt:lpstr>
      <vt:lpstr>1，从简单的开始——瀑布模型</vt:lpstr>
      <vt:lpstr>一个经典的瀑布模型下的瀑布式的测试流程</vt:lpstr>
      <vt:lpstr>2，带回溯的瀑布模型的改进型     ----回溯造成了循环</vt:lpstr>
      <vt:lpstr>3，V模型虽然也是瀑布的一种，但强调了测试</vt:lpstr>
      <vt:lpstr>V-Model Documentation</vt:lpstr>
      <vt:lpstr>V-Model Documentation</vt:lpstr>
      <vt:lpstr>V-model Advantages</vt:lpstr>
      <vt:lpstr>V-model Disadvantages</vt:lpstr>
      <vt:lpstr>Scrum:敏捷开发的一个增量</vt:lpstr>
      <vt:lpstr>PowerPoint 演示文稿</vt:lpstr>
      <vt:lpstr>4，统一过程UP</vt:lpstr>
      <vt:lpstr>PowerPoint 演示文稿</vt:lpstr>
      <vt:lpstr>统一过程中的测试流程</vt:lpstr>
      <vt:lpstr>5.2, XP &amp; TDD</vt:lpstr>
      <vt:lpstr>归纳一下，什么是流程</vt:lpstr>
      <vt:lpstr>产出物</vt:lpstr>
      <vt:lpstr>产出物需要澄清一下</vt:lpstr>
      <vt:lpstr>产出物的内在逻辑1：Traceability</vt:lpstr>
      <vt:lpstr>PowerPoint 演示文稿</vt:lpstr>
      <vt:lpstr>产出物的内在逻辑2 ：Coverage </vt:lpstr>
      <vt:lpstr>PowerPoint 演示文稿</vt:lpstr>
      <vt:lpstr>A release</vt:lpstr>
      <vt:lpstr>A cycle</vt:lpstr>
      <vt:lpstr>Version Control (1)</vt:lpstr>
      <vt:lpstr>Version Control (2)</vt:lpstr>
      <vt:lpstr>Version Control (3)</vt:lpstr>
      <vt:lpstr>测试数据</vt:lpstr>
      <vt:lpstr>IEEE Std. 829-1998 测试环境与测试阶段的关系 </vt:lpstr>
      <vt:lpstr>计划是什么</vt:lpstr>
      <vt:lpstr>全功能提交团队</vt:lpstr>
      <vt:lpstr>“正常向”的提交团队</vt:lpstr>
      <vt:lpstr>常态化中的一个迭代——需求分析的目标：相对确定的需求文档，让团队对于本文档的理解是一致的 DEV的实现会成为QA测试的目标 </vt:lpstr>
      <vt:lpstr>需求验证的方法</vt:lpstr>
      <vt:lpstr>结构化方法的两个思考方向</vt:lpstr>
      <vt:lpstr>程序设计</vt:lpstr>
      <vt:lpstr>存储设计</vt:lpstr>
      <vt:lpstr>Overview</vt:lpstr>
      <vt:lpstr>PowerPoint 演示文稿</vt:lpstr>
      <vt:lpstr>Theory：The single fault assumption in reliability theory states that failures are rarely the result of the simultaneous occurrence of two (or more) faults. </vt:lpstr>
      <vt:lpstr>PowerPoint 演示文稿</vt:lpstr>
      <vt:lpstr>Equivalence Partitioning</vt:lpstr>
      <vt:lpstr>Partitioning</vt:lpstr>
      <vt:lpstr>Partitioning</vt:lpstr>
      <vt:lpstr>Partitioning Principle</vt:lpstr>
      <vt:lpstr>Other …</vt:lpstr>
      <vt:lpstr>Approach</vt:lpstr>
      <vt:lpstr>Example</vt:lpstr>
      <vt:lpstr>Example</vt:lpstr>
      <vt:lpstr>Example</vt:lpstr>
      <vt:lpstr>Combined with randomly data generation</vt:lpstr>
      <vt:lpstr>Case Study - Triangle </vt:lpstr>
      <vt:lpstr>PowerPoint 演示文稿</vt:lpstr>
      <vt:lpstr>Boundary Value Analysis</vt:lpstr>
      <vt:lpstr>Example</vt:lpstr>
      <vt:lpstr>Example</vt:lpstr>
      <vt:lpstr>Dependency Between Parameters</vt:lpstr>
      <vt:lpstr>Case Study - Next Day </vt:lpstr>
      <vt:lpstr>Case Study - Next Day </vt:lpstr>
      <vt:lpstr>Case Study - Next Day </vt:lpstr>
      <vt:lpstr>Case Study - Next Day </vt:lpstr>
      <vt:lpstr>Case Study - Next Day </vt:lpstr>
      <vt:lpstr>Case Study - Next Day </vt:lpstr>
      <vt:lpstr>Case Study - Next Day </vt:lpstr>
      <vt:lpstr>A Sample</vt:lpstr>
      <vt:lpstr>Summary</vt:lpstr>
      <vt:lpstr>assertTrue() and assertFalse()</vt:lpstr>
      <vt:lpstr>assertNull() and assertNotNull()</vt:lpstr>
      <vt:lpstr>assertEquals()</vt:lpstr>
      <vt:lpstr>assertArrayEquals()</vt:lpstr>
      <vt:lpstr>assertSame() and assertNotSame()</vt:lpstr>
      <vt:lpstr>A Sample</vt:lpstr>
      <vt:lpstr>Statement coverage</vt:lpstr>
      <vt:lpstr>Statement coverage concept</vt:lpstr>
      <vt:lpstr>源代码与程序流程图</vt:lpstr>
      <vt:lpstr>PowerPoint 演示文稿</vt:lpstr>
      <vt:lpstr>方案2</vt:lpstr>
      <vt:lpstr>Determine coverage</vt:lpstr>
      <vt:lpstr>Determine coverage concept</vt:lpstr>
      <vt:lpstr>源代码与程序流程图</vt:lpstr>
      <vt:lpstr>PowerPoint 演示文稿</vt:lpstr>
      <vt:lpstr>PowerPoint 演示文稿</vt:lpstr>
      <vt:lpstr>方案2</vt:lpstr>
      <vt:lpstr>PowerPoint 演示文稿</vt:lpstr>
      <vt:lpstr> Condition coverage </vt:lpstr>
      <vt:lpstr> Condition coverage concept</vt:lpstr>
      <vt:lpstr>源代码与程序流程图</vt:lpstr>
      <vt:lpstr>PowerPoint 演示文稿</vt:lpstr>
      <vt:lpstr>Branch conditional coverage</vt:lpstr>
      <vt:lpstr>Conditional combination coverage</vt:lpstr>
      <vt:lpstr>Path coverage</vt:lpstr>
      <vt:lpstr>For 循环</vt:lpstr>
      <vt:lpstr>While循环</vt:lpstr>
      <vt:lpstr>Control Flow Graph (CFG)</vt:lpstr>
      <vt:lpstr>Bug Life Cycle</vt:lpstr>
      <vt:lpstr>Testing and Debugging</vt:lpstr>
      <vt:lpstr>Debugging Activities</vt:lpstr>
      <vt:lpstr>Debugging: Issues</vt:lpstr>
      <vt:lpstr>Breakpoints</vt:lpstr>
      <vt:lpstr>Tools on hands</vt:lpstr>
      <vt:lpstr>Debugging: Approaches</vt:lpstr>
      <vt:lpstr>White box testing</vt:lpstr>
      <vt:lpstr>White box testing coverage pattern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什么是质量</dc:title>
  <dc:creator>L Bruyne</dc:creator>
  <cp:lastModifiedBy>L Bruyne</cp:lastModifiedBy>
  <cp:revision>18</cp:revision>
  <dcterms:created xsi:type="dcterms:W3CDTF">2021-01-16T15:36:56Z</dcterms:created>
  <dcterms:modified xsi:type="dcterms:W3CDTF">2021-01-17T03:56:55Z</dcterms:modified>
</cp:coreProperties>
</file>