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4" r:id="rId6"/>
    <p:sldId id="265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6FD8E49-D734-4780-B3B2-16BFD353E2B6}">
          <p14:sldIdLst>
            <p14:sldId id="256"/>
            <p14:sldId id="257"/>
            <p14:sldId id="259"/>
            <p14:sldId id="263"/>
            <p14:sldId id="264"/>
            <p14:sldId id="265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7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072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9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5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51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5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217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27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15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7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8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B01BE-4AAC-4FD9-9BE0-74EC2F6FF27A}" type="datetimeFigureOut">
              <a:rPr lang="zh-CN" altLang="en-US" smtClean="0"/>
              <a:t>2020/12/23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3BEB-62D3-4B08-B861-0D49D6BE46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62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Determine coverage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007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Determine </a:t>
            </a:r>
            <a:r>
              <a:rPr lang="en-US" altLang="zh-CN" dirty="0" smtClean="0"/>
              <a:t>coverage concept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程序中每个判定至少有一次为真值，有一次为假值</a:t>
            </a:r>
            <a:endParaRPr lang="en-US" altLang="zh-CN" dirty="0" smtClean="0"/>
          </a:p>
          <a:p>
            <a:r>
              <a:rPr lang="zh-CN" altLang="en-US" dirty="0" smtClean="0"/>
              <a:t>使得程序中每个分支至少执行一次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满足</a:t>
            </a:r>
            <a:r>
              <a:rPr lang="zh-CN" altLang="en-US" dirty="0"/>
              <a:t>判定覆盖的测试用例一定满足语句</a:t>
            </a:r>
            <a:r>
              <a:rPr lang="zh-CN" altLang="en-US" dirty="0" smtClean="0"/>
              <a:t>覆盖</a:t>
            </a:r>
            <a:endParaRPr lang="en-US" altLang="zh-CN" dirty="0"/>
          </a:p>
          <a:p>
            <a:r>
              <a:rPr lang="zh-CN" altLang="en-US" dirty="0" smtClean="0"/>
              <a:t>对</a:t>
            </a:r>
            <a:r>
              <a:rPr lang="zh-CN" altLang="en-US" dirty="0"/>
              <a:t>整个判定的最终取值（真或假）进行</a:t>
            </a:r>
            <a:r>
              <a:rPr lang="zh-CN" altLang="en-US" dirty="0" smtClean="0"/>
              <a:t>度量</a:t>
            </a:r>
            <a:endParaRPr lang="en-US" altLang="zh-CN" dirty="0" smtClean="0"/>
          </a:p>
          <a:p>
            <a:r>
              <a:rPr lang="zh-CN" altLang="en-US" dirty="0" smtClean="0"/>
              <a:t>判定</a:t>
            </a:r>
            <a:r>
              <a:rPr lang="zh-CN" altLang="en-US" dirty="0"/>
              <a:t>内部每一个子表达式的</a:t>
            </a:r>
            <a:r>
              <a:rPr lang="zh-CN" altLang="en-US" dirty="0" smtClean="0"/>
              <a:t>取值不被</a:t>
            </a:r>
            <a:r>
              <a:rPr lang="zh-CN" altLang="en-US" dirty="0"/>
              <a:t>考虑</a:t>
            </a:r>
            <a:endParaRPr lang="zh-CN" altLang="en-US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2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源代码与程序流程图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09" y="2504894"/>
            <a:ext cx="6496050" cy="268605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79" y="365125"/>
            <a:ext cx="33909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67" y="4606551"/>
            <a:ext cx="3280544" cy="15969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X=30</a:t>
            </a:r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X=5</a:t>
            </a:r>
          </a:p>
          <a:p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5" y="610283"/>
            <a:ext cx="3390900" cy="5724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0139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0139" y="240039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45064" y="2400395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3815" y="3167724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0411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47486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7486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2" y="610283"/>
            <a:ext cx="3390900" cy="57245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24546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31893" y="2390609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24818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31006" y="3802347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893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382632" y="294590"/>
            <a:ext cx="10515600" cy="23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方案</a:t>
            </a:r>
            <a:r>
              <a:rPr lang="en-US" altLang="zh-CN" sz="3600" dirty="0" smtClean="0"/>
              <a:t>1</a:t>
            </a:r>
            <a:endParaRPr lang="zh-CN" altLang="en-US" sz="36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32" y="563568"/>
            <a:ext cx="3390900" cy="57245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34396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34668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38072" y="3786658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39321" y="3786658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34396" y="445612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41743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9" y="563568"/>
            <a:ext cx="3390900" cy="572452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918803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19075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26150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21860" y="2400395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18189" y="381715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19438" y="381715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914513" y="448661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60" y="4482801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337453" y="743598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337725" y="3137230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44800" y="4468528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36839" y="244472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638088" y="244472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33163" y="311418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36839" y="3833373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38088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33163" y="4502840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40510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0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25" grpId="0" animBg="1"/>
      <p:bldP spid="27" grpId="0" animBg="1"/>
      <p:bldP spid="29" grpId="0" animBg="1"/>
      <p:bldP spid="31" grpId="0" animBg="1"/>
      <p:bldP spid="33" grpId="0" animBg="1"/>
      <p:bldP spid="2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9" grpId="0" animBg="1"/>
      <p:bldP spid="51" grpId="0" animBg="1"/>
      <p:bldP spid="55" grpId="0" animBg="1"/>
      <p:bldP spid="36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582" y="610283"/>
            <a:ext cx="3390900" cy="572452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3724546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31893" y="2390609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724818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731006" y="3802347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31893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559526" y="190738"/>
            <a:ext cx="10515600" cy="23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方案</a:t>
            </a:r>
            <a:r>
              <a:rPr lang="en-US" altLang="zh-CN" sz="3600" dirty="0" smtClean="0"/>
              <a:t>2</a:t>
            </a:r>
            <a:endParaRPr lang="zh-CN" altLang="en-US" sz="360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32" y="563568"/>
            <a:ext cx="3390900" cy="5724525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334396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334668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338072" y="3786658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7639321" y="3786658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334396" y="445612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6341743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6337453" y="743598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337725" y="3137230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344800" y="4468528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6336839" y="244472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7638088" y="244472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6333163" y="311418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6336839" y="3833373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638088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6333163" y="4502840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340510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5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9" grpId="0" animBg="1"/>
      <p:bldP spid="31" grpId="0" animBg="1"/>
      <p:bldP spid="33" grpId="0" animBg="1"/>
      <p:bldP spid="26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267" y="4606551"/>
            <a:ext cx="3280544" cy="159695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用例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A=10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X=30</a:t>
            </a:r>
          </a:p>
          <a:p>
            <a:r>
              <a:rPr lang="zh-CN" altLang="en-US" dirty="0" smtClean="0"/>
              <a:t>用例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A=2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B=5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X=5</a:t>
            </a:r>
          </a:p>
          <a:p>
            <a:endParaRPr lang="en-US" altLang="zh-CN" dirty="0" smtClean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75" y="610283"/>
            <a:ext cx="3390900" cy="5724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140139" y="774092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140139" y="240039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445064" y="2400395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43815" y="3167724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40411" y="3167724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147486" y="3833373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147486" y="4499022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标题 1"/>
          <p:cNvSpPr txBox="1">
            <a:spLocks/>
          </p:cNvSpPr>
          <p:nvPr/>
        </p:nvSpPr>
        <p:spPr>
          <a:xfrm>
            <a:off x="559526" y="190738"/>
            <a:ext cx="10515600" cy="2309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/>
              <a:t>方案</a:t>
            </a:r>
            <a:r>
              <a:rPr lang="en-US" altLang="zh-CN" sz="3600" dirty="0" smtClean="0"/>
              <a:t>3</a:t>
            </a:r>
            <a:endParaRPr lang="zh-CN" altLang="en-US" sz="3600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839" y="563568"/>
            <a:ext cx="3390900" cy="5724525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8918803" y="727377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8919075" y="3121009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926150" y="4452307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921860" y="2400395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8918189" y="381715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219438" y="3817152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914513" y="4486619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921860" y="4482801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51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3" grpId="0" animBg="1"/>
      <p:bldP spid="49" grpId="0" animBg="1"/>
      <p:bldP spid="51" grpId="0" animBg="1"/>
      <p:bldP spid="55" grpId="0" animBg="1"/>
      <p:bldP spid="36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方案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753" y="1645955"/>
            <a:ext cx="6496050" cy="26860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679" y="365125"/>
            <a:ext cx="3390900" cy="572452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8145643" y="528934"/>
            <a:ext cx="87086" cy="17591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8145643" y="2155237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450568" y="2155237"/>
            <a:ext cx="79738" cy="900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8149319" y="2922566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8145915" y="2922566"/>
            <a:ext cx="86813" cy="7984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8149319" y="3588215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450568" y="3588215"/>
            <a:ext cx="79738" cy="802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8145643" y="4257682"/>
            <a:ext cx="1384663" cy="132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8152990" y="4253864"/>
            <a:ext cx="79738" cy="1466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3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</Words>
  <Application>Microsoft Office PowerPoint</Application>
  <PresentationFormat>宽屏</PresentationFormat>
  <Paragraphs>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</vt:lpstr>
      <vt:lpstr>Determine coverage</vt:lpstr>
      <vt:lpstr>Determine coverage concept</vt:lpstr>
      <vt:lpstr>源代码与程序流程图</vt:lpstr>
      <vt:lpstr>PowerPoint 演示文稿</vt:lpstr>
      <vt:lpstr>PowerPoint 演示文稿</vt:lpstr>
      <vt:lpstr>PowerPoint 演示文稿</vt:lpstr>
      <vt:lpstr>方案2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Determine coverage</dc:title>
  <dc:creator>Xiaoqiong Zhao</dc:creator>
  <cp:lastModifiedBy>Xiaoqiong Zhao</cp:lastModifiedBy>
  <cp:revision>4</cp:revision>
  <dcterms:created xsi:type="dcterms:W3CDTF">2020-12-23T02:39:23Z</dcterms:created>
  <dcterms:modified xsi:type="dcterms:W3CDTF">2020-12-23T03:50:21Z</dcterms:modified>
</cp:coreProperties>
</file>