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07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7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0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58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433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71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4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54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96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1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587F4-DE03-4200-ABA7-1D9859EB2CD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F192B-E1BC-4F09-8AEC-1A96E4BBF0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20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 Condition</a:t>
            </a:r>
            <a:r>
              <a:rPr lang="en-US" altLang="zh-CN" dirty="0"/>
              <a:t> </a:t>
            </a:r>
            <a:r>
              <a:rPr lang="en-US" altLang="zh-CN" dirty="0" smtClean="0"/>
              <a:t>coverage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73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 Condition </a:t>
            </a:r>
            <a:r>
              <a:rPr lang="en-US" altLang="zh-CN" dirty="0" smtClean="0"/>
              <a:t>coverage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/>
            <a:r>
              <a:rPr lang="zh-CN" altLang="en-US" dirty="0"/>
              <a:t>一个</a:t>
            </a:r>
            <a:r>
              <a:rPr lang="zh-CN" altLang="en-US" dirty="0" smtClean="0"/>
              <a:t>判定（</a:t>
            </a:r>
            <a:r>
              <a:rPr lang="en-US" altLang="zh-CN" dirty="0"/>
              <a:t> </a:t>
            </a:r>
            <a:r>
              <a:rPr lang="en-US" altLang="zh-CN" dirty="0" smtClean="0"/>
              <a:t>determine </a:t>
            </a:r>
            <a:r>
              <a:rPr lang="zh-CN" altLang="en-US" dirty="0" smtClean="0"/>
              <a:t>）中</a:t>
            </a:r>
            <a:r>
              <a:rPr lang="zh-CN" altLang="en-US" dirty="0"/>
              <a:t>往往包含了若干个</a:t>
            </a:r>
            <a:r>
              <a:rPr lang="zh-CN" altLang="en-US" dirty="0" smtClean="0"/>
              <a:t>条件（</a:t>
            </a:r>
            <a:r>
              <a:rPr lang="en-US" altLang="zh-CN" dirty="0" smtClean="0"/>
              <a:t>condition</a:t>
            </a:r>
          </a:p>
          <a:p>
            <a:pPr latinLnBrk="1"/>
            <a:r>
              <a:rPr lang="zh-CN" altLang="en-US" dirty="0" smtClean="0"/>
              <a:t>执行</a:t>
            </a:r>
            <a:r>
              <a:rPr lang="zh-CN" altLang="en-US" dirty="0"/>
              <a:t>足够的测试用例，使得判定中的每个条件获得各种可能的</a:t>
            </a:r>
            <a:r>
              <a:rPr lang="zh-CN" altLang="en-US" dirty="0" smtClean="0"/>
              <a:t>结果（</a:t>
            </a:r>
            <a:r>
              <a:rPr lang="en-US" altLang="zh-CN" dirty="0" smtClean="0"/>
              <a:t>T or F</a:t>
            </a:r>
            <a:r>
              <a:rPr lang="zh-CN" altLang="en-US" dirty="0" smtClean="0"/>
              <a:t>）。</a:t>
            </a:r>
            <a:r>
              <a:rPr lang="zh-CN" altLang="en-US" i="1" dirty="0"/>
              <a:t>   </a:t>
            </a:r>
            <a:endParaRPr lang="zh-CN" altLang="en-US" dirty="0"/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/>
          </a:p>
          <a:p>
            <a:r>
              <a:rPr lang="zh-CN" altLang="en-US" dirty="0" smtClean="0"/>
              <a:t>条件覆盖是一个比判定覆盖更</a:t>
            </a:r>
            <a:r>
              <a:rPr lang="zh-CN" altLang="en-US" dirty="0"/>
              <a:t>强的覆盖</a:t>
            </a:r>
            <a:r>
              <a:rPr lang="zh-CN" altLang="en-US" dirty="0" smtClean="0"/>
              <a:t>标准</a:t>
            </a:r>
            <a:endParaRPr lang="en-US" altLang="zh-CN" dirty="0"/>
          </a:p>
          <a:p>
            <a:r>
              <a:rPr lang="zh-CN" altLang="en-US" dirty="0" smtClean="0"/>
              <a:t>要同时</a:t>
            </a:r>
            <a:endParaRPr lang="en-US" altLang="zh-CN" dirty="0" smtClean="0"/>
          </a:p>
          <a:p>
            <a:r>
              <a:rPr lang="zh-CN" altLang="en-US" dirty="0" smtClean="0"/>
              <a:t>判定</a:t>
            </a:r>
            <a:r>
              <a:rPr lang="zh-CN" altLang="en-US" dirty="0"/>
              <a:t>内部每一个子表达式的</a:t>
            </a:r>
            <a:r>
              <a:rPr lang="zh-CN" altLang="en-US" dirty="0" smtClean="0"/>
              <a:t>取值不被</a:t>
            </a:r>
            <a:r>
              <a:rPr lang="zh-CN" altLang="en-US" dirty="0"/>
              <a:t>考虑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884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源代码与程序流程图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" y="2504894"/>
            <a:ext cx="6496050" cy="26860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79" y="365125"/>
            <a:ext cx="3390900" cy="572452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75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67" y="4606551"/>
            <a:ext cx="3280544" cy="15969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X=30</a:t>
            </a:r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X=5</a:t>
            </a:r>
          </a:p>
          <a:p>
            <a:endParaRPr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5" y="610283"/>
            <a:ext cx="3390900" cy="5724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0139" y="774092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0139" y="240039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45064" y="2400395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3815" y="3167724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0411" y="3167724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47486" y="3833373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47486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2" y="610283"/>
            <a:ext cx="3390900" cy="572452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724546" y="774092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31893" y="2390609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724818" y="3167724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31006" y="3802347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893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382632" y="294590"/>
            <a:ext cx="10515600" cy="23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方案：</a:t>
            </a:r>
            <a:endParaRPr lang="zh-CN" altLang="en-US" sz="36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32" y="563568"/>
            <a:ext cx="3390900" cy="57245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34396" y="727377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334668" y="3121009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38072" y="3786658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39321" y="3786658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34396" y="445612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41743" y="4452307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39" y="563568"/>
            <a:ext cx="3390900" cy="572452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918803" y="727377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19075" y="3121009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26150" y="4452307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21860" y="2400395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18189" y="381715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219438" y="3817152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914513" y="4486619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60" y="4482801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337453" y="743598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337725" y="3137230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44800" y="4468528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36839" y="244472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638088" y="2444722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33163" y="3114189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36839" y="3833373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638088" y="3833373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33163" y="4502840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40510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8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2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9" grpId="0" animBg="1"/>
      <p:bldP spid="51" grpId="0" animBg="1"/>
      <p:bldP spid="55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59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宋体</vt:lpstr>
      <vt:lpstr>Arial</vt:lpstr>
      <vt:lpstr>Calibri</vt:lpstr>
      <vt:lpstr>Calibri Light</vt:lpstr>
      <vt:lpstr>Office 主题</vt:lpstr>
      <vt:lpstr> Condition coverage</vt:lpstr>
      <vt:lpstr> Condition coverage concept</vt:lpstr>
      <vt:lpstr>源代码与程序流程图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Condition coverage</dc:title>
  <dc:creator>Xiaoqiong Zhao</dc:creator>
  <cp:lastModifiedBy>Xiaoqiong Zhao</cp:lastModifiedBy>
  <cp:revision>3</cp:revision>
  <dcterms:created xsi:type="dcterms:W3CDTF">2020-12-23T03:09:32Z</dcterms:created>
  <dcterms:modified xsi:type="dcterms:W3CDTF">2020-12-23T03:50:35Z</dcterms:modified>
</cp:coreProperties>
</file>