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34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85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85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4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47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262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38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7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18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7E6A3-D006-414F-BE88-E861AC94F3B3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F6239-6D4A-4B2C-B2A3-1C6B25594D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26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Statement coverage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34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Statement coverage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程序中每一个语句至少能被执行一次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语句覆盖是一种最弱的覆盖方法</a:t>
            </a:r>
            <a:endParaRPr lang="en-US" altLang="zh-CN" dirty="0" smtClean="0"/>
          </a:p>
          <a:p>
            <a:r>
              <a:rPr lang="zh-CN" altLang="en-US" dirty="0"/>
              <a:t>无需测试程序的分支</a:t>
            </a:r>
            <a:r>
              <a:rPr lang="zh-CN" altLang="en-US" dirty="0" smtClean="0"/>
              <a:t>情况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可以支持短路</a:t>
            </a:r>
            <a:endParaRPr lang="en-US" altLang="zh-CN" dirty="0"/>
          </a:p>
          <a:p>
            <a:r>
              <a:rPr lang="zh-CN" altLang="en-US" dirty="0" smtClean="0"/>
              <a:t>无需</a:t>
            </a:r>
            <a:r>
              <a:rPr lang="zh-CN" altLang="en-US" dirty="0"/>
              <a:t>测试程序分支判断的输入值以及输入值的</a:t>
            </a:r>
            <a:r>
              <a:rPr lang="zh-CN" altLang="en-US" dirty="0" smtClean="0"/>
              <a:t>组合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无需划分等价类</a:t>
            </a:r>
            <a:endParaRPr lang="en-US" altLang="zh-CN" dirty="0"/>
          </a:p>
          <a:p>
            <a:r>
              <a:rPr lang="zh-CN" altLang="en-US" dirty="0" smtClean="0"/>
              <a:t>无需</a:t>
            </a:r>
            <a:r>
              <a:rPr lang="zh-CN" altLang="en-US" dirty="0"/>
              <a:t>测试程序执行的不同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可以取巧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611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源代码与程序流程图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" y="2504894"/>
            <a:ext cx="6496050" cy="268605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79" y="365125"/>
            <a:ext cx="3390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7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580007"/>
            <a:ext cx="10515600" cy="1596956"/>
          </a:xfrm>
        </p:spPr>
        <p:txBody>
          <a:bodyPr/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X=30</a:t>
            </a:r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X=5</a:t>
            </a:r>
          </a:p>
          <a:p>
            <a:endParaRPr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033" y="183561"/>
            <a:ext cx="3390900" cy="5724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6012997" y="347370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012997" y="1973673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317922" y="1973673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16673" y="274100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013269" y="2741002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20344" y="3406651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20344" y="4072300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337" y="183561"/>
            <a:ext cx="3390900" cy="572452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9407301" y="347370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414648" y="1963887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407573" y="2741002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410977" y="3406651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712226" y="3406651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9407301" y="4076118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9414648" y="4072300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方案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67" y="1494321"/>
            <a:ext cx="34480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7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53" y="1645955"/>
            <a:ext cx="6496050" cy="268605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4545873"/>
            <a:ext cx="10515600" cy="1631089"/>
          </a:xfrm>
        </p:spPr>
        <p:txBody>
          <a:bodyPr/>
          <a:lstStyle/>
          <a:p>
            <a:r>
              <a:rPr lang="zh-CN" altLang="en-US" dirty="0" smtClean="0"/>
              <a:t>用例：</a:t>
            </a:r>
            <a:r>
              <a:rPr lang="en-US" altLang="zh-CN" dirty="0" smtClean="0"/>
              <a:t>A=2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</a:t>
            </a:r>
          </a:p>
          <a:p>
            <a:r>
              <a:rPr lang="en-US" altLang="zh-CN" dirty="0" smtClean="0"/>
              <a:t>Expect result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X=2.5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79" y="365125"/>
            <a:ext cx="3390900" cy="57245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8145643" y="528934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45643" y="2155237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450568" y="2155237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149319" y="2922566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45915" y="2922566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49319" y="358821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450568" y="3588215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45643" y="425768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52990" y="4253864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35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Statement coverage</vt:lpstr>
      <vt:lpstr>Statement coverage concept</vt:lpstr>
      <vt:lpstr>源代码与程序流程图</vt:lpstr>
      <vt:lpstr>PowerPoint 演示文稿</vt:lpstr>
      <vt:lpstr>方案2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 coverage</dc:title>
  <dc:creator>Xiaoqiong Zhao</dc:creator>
  <cp:lastModifiedBy>Xiaoqiong Zhao</cp:lastModifiedBy>
  <cp:revision>6</cp:revision>
  <dcterms:created xsi:type="dcterms:W3CDTF">2020-12-23T02:15:59Z</dcterms:created>
  <dcterms:modified xsi:type="dcterms:W3CDTF">2020-12-23T03:50:17Z</dcterms:modified>
</cp:coreProperties>
</file>