
<file path=[Content_Types].xml><?xml version="1.0" encoding="utf-8"?>
<Types xmlns="http://schemas.openxmlformats.org/package/2006/content-types">
  <Default Extension="png" ContentType="image/png"/>
  <Default Extension="bin" ContentType="application/vnd.openxmlformats-officedocument.oleObject"/>
  <Default Extension="vsd" ContentType="application/vnd.visio"/>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92" r:id="rId1"/>
  </p:sldMasterIdLst>
  <p:notesMasterIdLst>
    <p:notesMasterId r:id="rId61"/>
  </p:notesMasterIdLst>
  <p:handoutMasterIdLst>
    <p:handoutMasterId r:id="rId62"/>
  </p:handoutMasterIdLst>
  <p:sldIdLst>
    <p:sldId id="319" r:id="rId2"/>
    <p:sldId id="573" r:id="rId3"/>
    <p:sldId id="680" r:id="rId4"/>
    <p:sldId id="639" r:id="rId5"/>
    <p:sldId id="671" r:id="rId6"/>
    <p:sldId id="676" r:id="rId7"/>
    <p:sldId id="673" r:id="rId8"/>
    <p:sldId id="675" r:id="rId9"/>
    <p:sldId id="677" r:id="rId10"/>
    <p:sldId id="678" r:id="rId11"/>
    <p:sldId id="679" r:id="rId12"/>
    <p:sldId id="580" r:id="rId13"/>
    <p:sldId id="581" r:id="rId14"/>
    <p:sldId id="582" r:id="rId15"/>
    <p:sldId id="630" r:id="rId16"/>
    <p:sldId id="631" r:id="rId17"/>
    <p:sldId id="626" r:id="rId18"/>
    <p:sldId id="629" r:id="rId19"/>
    <p:sldId id="636" r:id="rId20"/>
    <p:sldId id="586" r:id="rId21"/>
    <p:sldId id="587" r:id="rId22"/>
    <p:sldId id="588" r:id="rId23"/>
    <p:sldId id="589" r:id="rId24"/>
    <p:sldId id="590" r:id="rId25"/>
    <p:sldId id="591" r:id="rId26"/>
    <p:sldId id="592" r:id="rId27"/>
    <p:sldId id="634" r:id="rId28"/>
    <p:sldId id="593" r:id="rId29"/>
    <p:sldId id="633" r:id="rId30"/>
    <p:sldId id="594" r:id="rId31"/>
    <p:sldId id="632" r:id="rId32"/>
    <p:sldId id="595" r:id="rId33"/>
    <p:sldId id="596" r:id="rId34"/>
    <p:sldId id="597" r:id="rId35"/>
    <p:sldId id="598" r:id="rId36"/>
    <p:sldId id="599" r:id="rId37"/>
    <p:sldId id="600" r:id="rId38"/>
    <p:sldId id="601" r:id="rId39"/>
    <p:sldId id="602" r:id="rId40"/>
    <p:sldId id="606" r:id="rId41"/>
    <p:sldId id="607" r:id="rId42"/>
    <p:sldId id="608" r:id="rId43"/>
    <p:sldId id="609" r:id="rId44"/>
    <p:sldId id="668" r:id="rId45"/>
    <p:sldId id="641" r:id="rId46"/>
    <p:sldId id="642" r:id="rId47"/>
    <p:sldId id="643" r:id="rId48"/>
    <p:sldId id="645" r:id="rId49"/>
    <p:sldId id="644" r:id="rId50"/>
    <p:sldId id="669" r:id="rId51"/>
    <p:sldId id="647" r:id="rId52"/>
    <p:sldId id="648" r:id="rId53"/>
    <p:sldId id="649" r:id="rId54"/>
    <p:sldId id="650" r:id="rId55"/>
    <p:sldId id="670" r:id="rId56"/>
    <p:sldId id="652" r:id="rId57"/>
    <p:sldId id="656" r:id="rId58"/>
    <p:sldId id="655" r:id="rId59"/>
    <p:sldId id="277" r:id="rId60"/>
  </p:sldIdLst>
  <p:sldSz cx="9144000" cy="6858000" type="screen4x3"/>
  <p:notesSz cx="6858000" cy="9144000"/>
  <p:defaultTextStyle>
    <a:defPPr>
      <a:defRPr lang="en-US"/>
    </a:defPPr>
    <a:lvl1pPr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CF52"/>
    <a:srgbClr val="7ABD75"/>
    <a:srgbClr val="1F497D"/>
    <a:srgbClr val="6600FF"/>
    <a:srgbClr val="FBA04E"/>
    <a:srgbClr val="50A47E"/>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8342" autoAdjust="0"/>
  </p:normalViewPr>
  <p:slideViewPr>
    <p:cSldViewPr>
      <p:cViewPr varScale="1">
        <p:scale>
          <a:sx n="102" d="100"/>
          <a:sy n="102" d="100"/>
        </p:scale>
        <p:origin x="1830" y="114"/>
      </p:cViewPr>
      <p:guideLst>
        <p:guide orient="horz" pos="2160"/>
        <p:guide pos="2880"/>
      </p:guideLst>
    </p:cSldViewPr>
  </p:slideViewPr>
  <p:outlineViewPr>
    <p:cViewPr>
      <p:scale>
        <a:sx n="33" d="100"/>
        <a:sy n="33" d="100"/>
      </p:scale>
      <p:origin x="0" y="5657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2" Type="http://schemas.openxmlformats.org/officeDocument/2006/relationships/oleObject" Target="file:///C:\Documents%20and%20Settings\johnzhao.HENGTIANSOFT\&#26700;&#38754;\&#26032;&#24314;%20Microsoft%20Office%20Excel%20Worksheet.xlsx"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Sheet1!$B$1</c:f>
              <c:strCache>
                <c:ptCount val="1"/>
                <c:pt idx="0">
                  <c:v>Defect</c:v>
                </c:pt>
              </c:strCache>
            </c:strRef>
          </c:tx>
          <c:invertIfNegative val="0"/>
          <c:cat>
            <c:strRef>
              <c:f>Sheet1!$A$2:$A$4</c:f>
              <c:strCache>
                <c:ptCount val="3"/>
                <c:pt idx="0">
                  <c:v>Requirement</c:v>
                </c:pt>
                <c:pt idx="1">
                  <c:v>Design</c:v>
                </c:pt>
                <c:pt idx="2">
                  <c:v>Implementation</c:v>
                </c:pt>
              </c:strCache>
            </c:strRef>
          </c:cat>
          <c:val>
            <c:numRef>
              <c:f>Sheet1!$B$2:$B$4</c:f>
              <c:numCache>
                <c:formatCode>0%</c:formatCode>
                <c:ptCount val="3"/>
                <c:pt idx="0">
                  <c:v>0.5</c:v>
                </c:pt>
                <c:pt idx="1">
                  <c:v>0.30000000000000021</c:v>
                </c:pt>
                <c:pt idx="2">
                  <c:v>0.2</c:v>
                </c:pt>
              </c:numCache>
            </c:numRef>
          </c:val>
          <c:extLst xmlns:c16r2="http://schemas.microsoft.com/office/drawing/2015/06/chart">
            <c:ext xmlns:c16="http://schemas.microsoft.com/office/drawing/2014/chart" uri="{C3380CC4-5D6E-409C-BE32-E72D297353CC}">
              <c16:uniqueId val="{00000000-E0D5-4F22-9219-996D650D957D}"/>
            </c:ext>
          </c:extLst>
        </c:ser>
        <c:dLbls>
          <c:showLegendKey val="0"/>
          <c:showVal val="0"/>
          <c:showCatName val="0"/>
          <c:showSerName val="0"/>
          <c:showPercent val="0"/>
          <c:showBubbleSize val="0"/>
        </c:dLbls>
        <c:gapWidth val="150"/>
        <c:shape val="cylinder"/>
        <c:axId val="-28158848"/>
        <c:axId val="-28161568"/>
        <c:axId val="0"/>
      </c:bar3DChart>
      <c:catAx>
        <c:axId val="-28158848"/>
        <c:scaling>
          <c:orientation val="minMax"/>
        </c:scaling>
        <c:delete val="0"/>
        <c:axPos val="b"/>
        <c:numFmt formatCode="General" sourceLinked="0"/>
        <c:majorTickMark val="out"/>
        <c:minorTickMark val="none"/>
        <c:tickLblPos val="nextTo"/>
        <c:crossAx val="-28161568"/>
        <c:crosses val="autoZero"/>
        <c:auto val="1"/>
        <c:lblAlgn val="ctr"/>
        <c:lblOffset val="100"/>
        <c:noMultiLvlLbl val="0"/>
      </c:catAx>
      <c:valAx>
        <c:axId val="-28161568"/>
        <c:scaling>
          <c:orientation val="minMax"/>
        </c:scaling>
        <c:delete val="0"/>
        <c:axPos val="l"/>
        <c:majorGridlines/>
        <c:numFmt formatCode="0%" sourceLinked="1"/>
        <c:majorTickMark val="out"/>
        <c:minorTickMark val="none"/>
        <c:tickLblPos val="nextTo"/>
        <c:crossAx val="-28158848"/>
        <c:crosses val="autoZero"/>
        <c:crossBetween val="between"/>
      </c:valAx>
    </c:plotArea>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D7689-02D3-4B60-A43C-DDF26A6BC610}"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zh-CN" altLang="en-US"/>
        </a:p>
      </dgm:t>
    </dgm:pt>
    <dgm:pt modelId="{548CA48F-D333-4BB0-81B3-21F67175ED3A}">
      <dgm:prSet phldrT="[文字]"/>
      <dgm:spPr/>
      <dgm:t>
        <a:bodyPr/>
        <a:lstStyle/>
        <a:p>
          <a:r>
            <a:rPr lang="zh-CN" altLang="en-US" dirty="0"/>
            <a:t>制定测试计划</a:t>
          </a:r>
        </a:p>
      </dgm:t>
    </dgm:pt>
    <dgm:pt modelId="{C9F6CE9D-2968-4755-9A06-E2207E31DB0B}" type="parTrans" cxnId="{28A4D112-35F0-4BC9-8A39-8A00816CFE18}">
      <dgm:prSet/>
      <dgm:spPr/>
      <dgm:t>
        <a:bodyPr/>
        <a:lstStyle/>
        <a:p>
          <a:endParaRPr lang="zh-CN" altLang="en-US"/>
        </a:p>
      </dgm:t>
    </dgm:pt>
    <dgm:pt modelId="{DDB12E82-A5C3-42E2-A32D-C0DAE8C312F8}" type="sibTrans" cxnId="{28A4D112-35F0-4BC9-8A39-8A00816CFE18}">
      <dgm:prSet/>
      <dgm:spPr/>
      <dgm:t>
        <a:bodyPr/>
        <a:lstStyle/>
        <a:p>
          <a:endParaRPr lang="zh-CN" altLang="en-US"/>
        </a:p>
      </dgm:t>
    </dgm:pt>
    <dgm:pt modelId="{F524A865-598D-4CEB-9ECF-D5918E0246EF}">
      <dgm:prSet phldrT="[文字]"/>
      <dgm:spPr/>
      <dgm:t>
        <a:bodyPr/>
        <a:lstStyle/>
        <a:p>
          <a:r>
            <a:rPr lang="zh-CN" altLang="en-US" dirty="0"/>
            <a:t>测试用例的更新</a:t>
          </a:r>
        </a:p>
      </dgm:t>
    </dgm:pt>
    <dgm:pt modelId="{AC037127-8D47-41C4-AD5F-3B63CF328824}" type="parTrans" cxnId="{3E9501F0-27BB-47E2-90C0-5DAA5430A3B6}">
      <dgm:prSet/>
      <dgm:spPr/>
      <dgm:t>
        <a:bodyPr/>
        <a:lstStyle/>
        <a:p>
          <a:endParaRPr lang="zh-CN" altLang="en-US"/>
        </a:p>
      </dgm:t>
    </dgm:pt>
    <dgm:pt modelId="{3030884A-981F-494B-A2A0-A3238F6C7539}" type="sibTrans" cxnId="{3E9501F0-27BB-47E2-90C0-5DAA5430A3B6}">
      <dgm:prSet/>
      <dgm:spPr/>
      <dgm:t>
        <a:bodyPr/>
        <a:lstStyle/>
        <a:p>
          <a:endParaRPr lang="zh-CN" altLang="en-US"/>
        </a:p>
      </dgm:t>
    </dgm:pt>
    <dgm:pt modelId="{1065BBC4-DBBD-4209-8057-F0222B31447A}">
      <dgm:prSet phldrT="[文字]"/>
      <dgm:spPr/>
      <dgm:t>
        <a:bodyPr/>
        <a:lstStyle/>
        <a:p>
          <a:r>
            <a:rPr lang="zh-CN" altLang="en-US" dirty="0"/>
            <a:t>执行测试用例并报告缺陷</a:t>
          </a:r>
        </a:p>
      </dgm:t>
    </dgm:pt>
    <dgm:pt modelId="{C6AAE82E-D958-4061-9BAF-8BF7998880F1}" type="parTrans" cxnId="{46317D9F-0601-4689-A87E-5769CD28DC2C}">
      <dgm:prSet/>
      <dgm:spPr/>
      <dgm:t>
        <a:bodyPr/>
        <a:lstStyle/>
        <a:p>
          <a:endParaRPr lang="zh-CN" altLang="en-US"/>
        </a:p>
      </dgm:t>
    </dgm:pt>
    <dgm:pt modelId="{EE17F4E4-F29F-48E3-ACE3-50CA7664B038}" type="sibTrans" cxnId="{46317D9F-0601-4689-A87E-5769CD28DC2C}">
      <dgm:prSet/>
      <dgm:spPr/>
      <dgm:t>
        <a:bodyPr/>
        <a:lstStyle/>
        <a:p>
          <a:endParaRPr lang="zh-CN" altLang="en-US"/>
        </a:p>
      </dgm:t>
    </dgm:pt>
    <dgm:pt modelId="{AAB45C42-23EA-4987-93D6-E17EE6AA2DC0}">
      <dgm:prSet phldrT="[文字]"/>
      <dgm:spPr/>
      <dgm:t>
        <a:bodyPr/>
        <a:lstStyle/>
        <a:p>
          <a:r>
            <a:rPr lang="zh-CN" altLang="en-US" dirty="0"/>
            <a:t>测试结果汇总报告</a:t>
          </a:r>
        </a:p>
      </dgm:t>
    </dgm:pt>
    <dgm:pt modelId="{4F7C49B5-D47F-4255-985C-AA7A19F77998}" type="parTrans" cxnId="{B7A4D5E4-8BCA-42C1-A3C1-19DAB37477DD}">
      <dgm:prSet/>
      <dgm:spPr/>
      <dgm:t>
        <a:bodyPr/>
        <a:lstStyle/>
        <a:p>
          <a:endParaRPr lang="zh-CN" altLang="en-US"/>
        </a:p>
      </dgm:t>
    </dgm:pt>
    <dgm:pt modelId="{627E8633-3319-4BF9-89A9-474F1543A676}" type="sibTrans" cxnId="{B7A4D5E4-8BCA-42C1-A3C1-19DAB37477DD}">
      <dgm:prSet/>
      <dgm:spPr/>
      <dgm:t>
        <a:bodyPr/>
        <a:lstStyle/>
        <a:p>
          <a:endParaRPr lang="zh-CN" altLang="en-US"/>
        </a:p>
      </dgm:t>
    </dgm:pt>
    <dgm:pt modelId="{570432F3-1876-44FA-90F0-FB18E611FC91}">
      <dgm:prSet phldrT="[文字]"/>
      <dgm:spPr/>
      <dgm:t>
        <a:bodyPr/>
        <a:lstStyle/>
        <a:p>
          <a:r>
            <a:rPr lang="zh-CN" altLang="en-US" dirty="0"/>
            <a:t>当前质量评估与总体更新</a:t>
          </a:r>
        </a:p>
      </dgm:t>
    </dgm:pt>
    <dgm:pt modelId="{830F63A5-33E8-4823-8976-5B3E6B0D6B2C}" type="parTrans" cxnId="{97134A7D-44E5-44F2-B845-958DFBFE3407}">
      <dgm:prSet/>
      <dgm:spPr/>
      <dgm:t>
        <a:bodyPr/>
        <a:lstStyle/>
        <a:p>
          <a:endParaRPr lang="zh-CN" altLang="en-US"/>
        </a:p>
      </dgm:t>
    </dgm:pt>
    <dgm:pt modelId="{FF5F185B-ECF1-4A54-AD0B-1B036000BDD7}" type="sibTrans" cxnId="{97134A7D-44E5-44F2-B845-958DFBFE3407}">
      <dgm:prSet/>
      <dgm:spPr/>
      <dgm:t>
        <a:bodyPr/>
        <a:lstStyle/>
        <a:p>
          <a:endParaRPr lang="zh-CN" altLang="en-US"/>
        </a:p>
      </dgm:t>
    </dgm:pt>
    <dgm:pt modelId="{082B5B47-536E-45BE-9903-C47BCD67D9E7}" type="pres">
      <dgm:prSet presAssocID="{CF9D7689-02D3-4B60-A43C-DDF26A6BC610}" presName="cycle" presStyleCnt="0">
        <dgm:presLayoutVars>
          <dgm:dir/>
          <dgm:resizeHandles val="exact"/>
        </dgm:presLayoutVars>
      </dgm:prSet>
      <dgm:spPr/>
      <dgm:t>
        <a:bodyPr/>
        <a:lstStyle/>
        <a:p>
          <a:endParaRPr lang="zh-CN" altLang="en-US"/>
        </a:p>
      </dgm:t>
    </dgm:pt>
    <dgm:pt modelId="{5784B0AF-F2C7-491B-A528-48C441E069FF}" type="pres">
      <dgm:prSet presAssocID="{548CA48F-D333-4BB0-81B3-21F67175ED3A}" presName="node" presStyleLbl="node1" presStyleIdx="0" presStyleCnt="5" custRadScaleRad="99193" custRadScaleInc="-243947">
        <dgm:presLayoutVars>
          <dgm:bulletEnabled val="1"/>
        </dgm:presLayoutVars>
      </dgm:prSet>
      <dgm:spPr/>
      <dgm:t>
        <a:bodyPr/>
        <a:lstStyle/>
        <a:p>
          <a:endParaRPr lang="zh-CN" altLang="en-US"/>
        </a:p>
      </dgm:t>
    </dgm:pt>
    <dgm:pt modelId="{8AD2C561-041C-4D67-A002-0A13DE991049}" type="pres">
      <dgm:prSet presAssocID="{548CA48F-D333-4BB0-81B3-21F67175ED3A}" presName="spNode" presStyleCnt="0"/>
      <dgm:spPr/>
    </dgm:pt>
    <dgm:pt modelId="{CAE1FA3E-EBFF-45F4-B299-F79FE682F36A}" type="pres">
      <dgm:prSet presAssocID="{DDB12E82-A5C3-42E2-A32D-C0DAE8C312F8}" presName="sibTrans" presStyleLbl="sibTrans1D1" presStyleIdx="0" presStyleCnt="5"/>
      <dgm:spPr/>
      <dgm:t>
        <a:bodyPr/>
        <a:lstStyle/>
        <a:p>
          <a:endParaRPr lang="zh-CN" altLang="en-US"/>
        </a:p>
      </dgm:t>
    </dgm:pt>
    <dgm:pt modelId="{0084FE84-3F8A-49F5-B68D-EF6ECA7054F2}" type="pres">
      <dgm:prSet presAssocID="{F524A865-598D-4CEB-9ECF-D5918E0246EF}" presName="node" presStyleLbl="node1" presStyleIdx="1" presStyleCnt="5" custRadScaleRad="93709" custRadScaleInc="-246216">
        <dgm:presLayoutVars>
          <dgm:bulletEnabled val="1"/>
        </dgm:presLayoutVars>
      </dgm:prSet>
      <dgm:spPr/>
      <dgm:t>
        <a:bodyPr/>
        <a:lstStyle/>
        <a:p>
          <a:endParaRPr lang="zh-CN" altLang="en-US"/>
        </a:p>
      </dgm:t>
    </dgm:pt>
    <dgm:pt modelId="{40BA66D9-AD93-4D1E-ACD0-9129FAB9A537}" type="pres">
      <dgm:prSet presAssocID="{F524A865-598D-4CEB-9ECF-D5918E0246EF}" presName="spNode" presStyleCnt="0"/>
      <dgm:spPr/>
    </dgm:pt>
    <dgm:pt modelId="{89D426FE-C3A7-49A1-81CD-15449B2A103E}" type="pres">
      <dgm:prSet presAssocID="{3030884A-981F-494B-A2A0-A3238F6C7539}" presName="sibTrans" presStyleLbl="sibTrans1D1" presStyleIdx="1" presStyleCnt="5"/>
      <dgm:spPr/>
      <dgm:t>
        <a:bodyPr/>
        <a:lstStyle/>
        <a:p>
          <a:endParaRPr lang="zh-CN" altLang="en-US"/>
        </a:p>
      </dgm:t>
    </dgm:pt>
    <dgm:pt modelId="{8FF53CC6-214A-4906-9780-A4C046E13A13}" type="pres">
      <dgm:prSet presAssocID="{1065BBC4-DBBD-4209-8057-F0222B31447A}" presName="node" presStyleLbl="node1" presStyleIdx="2" presStyleCnt="5" custRadScaleRad="99006" custRadScaleInc="-286865">
        <dgm:presLayoutVars>
          <dgm:bulletEnabled val="1"/>
        </dgm:presLayoutVars>
      </dgm:prSet>
      <dgm:spPr/>
      <dgm:t>
        <a:bodyPr/>
        <a:lstStyle/>
        <a:p>
          <a:endParaRPr lang="zh-CN" altLang="en-US"/>
        </a:p>
      </dgm:t>
    </dgm:pt>
    <dgm:pt modelId="{F44E0B01-5AC9-4101-A2BC-057F97BE1C1A}" type="pres">
      <dgm:prSet presAssocID="{1065BBC4-DBBD-4209-8057-F0222B31447A}" presName="spNode" presStyleCnt="0"/>
      <dgm:spPr/>
    </dgm:pt>
    <dgm:pt modelId="{179D48A7-237B-425E-B474-3786CB40B5A2}" type="pres">
      <dgm:prSet presAssocID="{EE17F4E4-F29F-48E3-ACE3-50CA7664B038}" presName="sibTrans" presStyleLbl="sibTrans1D1" presStyleIdx="2" presStyleCnt="5"/>
      <dgm:spPr/>
      <dgm:t>
        <a:bodyPr/>
        <a:lstStyle/>
        <a:p>
          <a:endParaRPr lang="zh-CN" altLang="en-US"/>
        </a:p>
      </dgm:t>
    </dgm:pt>
    <dgm:pt modelId="{258C04B5-914B-459E-B05F-635233FEB49A}" type="pres">
      <dgm:prSet presAssocID="{AAB45C42-23EA-4987-93D6-E17EE6AA2DC0}" presName="node" presStyleLbl="node1" presStyleIdx="3" presStyleCnt="5" custRadScaleRad="102899" custRadScaleInc="-355760">
        <dgm:presLayoutVars>
          <dgm:bulletEnabled val="1"/>
        </dgm:presLayoutVars>
      </dgm:prSet>
      <dgm:spPr/>
      <dgm:t>
        <a:bodyPr/>
        <a:lstStyle/>
        <a:p>
          <a:endParaRPr lang="zh-CN" altLang="en-US"/>
        </a:p>
      </dgm:t>
    </dgm:pt>
    <dgm:pt modelId="{E658A18F-3A2F-4093-BE12-CEABBD989158}" type="pres">
      <dgm:prSet presAssocID="{AAB45C42-23EA-4987-93D6-E17EE6AA2DC0}" presName="spNode" presStyleCnt="0"/>
      <dgm:spPr/>
    </dgm:pt>
    <dgm:pt modelId="{A1BE1B6A-62D9-463A-8527-228981A00A93}" type="pres">
      <dgm:prSet presAssocID="{627E8633-3319-4BF9-89A9-474F1543A676}" presName="sibTrans" presStyleLbl="sibTrans1D1" presStyleIdx="3" presStyleCnt="5"/>
      <dgm:spPr/>
      <dgm:t>
        <a:bodyPr/>
        <a:lstStyle/>
        <a:p>
          <a:endParaRPr lang="zh-CN" altLang="en-US"/>
        </a:p>
      </dgm:t>
    </dgm:pt>
    <dgm:pt modelId="{F2CD6175-BBCC-4F28-909A-01E8DA966D7E}" type="pres">
      <dgm:prSet presAssocID="{570432F3-1876-44FA-90F0-FB18E611FC91}" presName="node" presStyleLbl="node1" presStyleIdx="4" presStyleCnt="5" custRadScaleRad="92958" custRadScaleInc="-302551">
        <dgm:presLayoutVars>
          <dgm:bulletEnabled val="1"/>
        </dgm:presLayoutVars>
      </dgm:prSet>
      <dgm:spPr/>
      <dgm:t>
        <a:bodyPr/>
        <a:lstStyle/>
        <a:p>
          <a:endParaRPr lang="zh-CN" altLang="en-US"/>
        </a:p>
      </dgm:t>
    </dgm:pt>
    <dgm:pt modelId="{8A1CF6C9-09E7-4E8D-BD2A-4213D8D7213C}" type="pres">
      <dgm:prSet presAssocID="{570432F3-1876-44FA-90F0-FB18E611FC91}" presName="spNode" presStyleCnt="0"/>
      <dgm:spPr/>
    </dgm:pt>
    <dgm:pt modelId="{8FB65F58-2A11-422C-86DB-D5D1E072937D}" type="pres">
      <dgm:prSet presAssocID="{FF5F185B-ECF1-4A54-AD0B-1B036000BDD7}" presName="sibTrans" presStyleLbl="sibTrans1D1" presStyleIdx="4" presStyleCnt="5"/>
      <dgm:spPr/>
      <dgm:t>
        <a:bodyPr/>
        <a:lstStyle/>
        <a:p>
          <a:endParaRPr lang="zh-CN" altLang="en-US"/>
        </a:p>
      </dgm:t>
    </dgm:pt>
  </dgm:ptLst>
  <dgm:cxnLst>
    <dgm:cxn modelId="{A1D7E1E1-6C9D-416A-9A4A-89E924252A61}" type="presOf" srcId="{627E8633-3319-4BF9-89A9-474F1543A676}" destId="{A1BE1B6A-62D9-463A-8527-228981A00A93}" srcOrd="0" destOrd="0" presId="urn:microsoft.com/office/officeart/2005/8/layout/cycle5"/>
    <dgm:cxn modelId="{A7F573AD-2073-4891-A791-CC4ED5396E55}" type="presOf" srcId="{1065BBC4-DBBD-4209-8057-F0222B31447A}" destId="{8FF53CC6-214A-4906-9780-A4C046E13A13}" srcOrd="0" destOrd="0" presId="urn:microsoft.com/office/officeart/2005/8/layout/cycle5"/>
    <dgm:cxn modelId="{3E9501F0-27BB-47E2-90C0-5DAA5430A3B6}" srcId="{CF9D7689-02D3-4B60-A43C-DDF26A6BC610}" destId="{F524A865-598D-4CEB-9ECF-D5918E0246EF}" srcOrd="1" destOrd="0" parTransId="{AC037127-8D47-41C4-AD5F-3B63CF328824}" sibTransId="{3030884A-981F-494B-A2A0-A3238F6C7539}"/>
    <dgm:cxn modelId="{28A4D112-35F0-4BC9-8A39-8A00816CFE18}" srcId="{CF9D7689-02D3-4B60-A43C-DDF26A6BC610}" destId="{548CA48F-D333-4BB0-81B3-21F67175ED3A}" srcOrd="0" destOrd="0" parTransId="{C9F6CE9D-2968-4755-9A06-E2207E31DB0B}" sibTransId="{DDB12E82-A5C3-42E2-A32D-C0DAE8C312F8}"/>
    <dgm:cxn modelId="{9F4D4D28-B4B7-4B93-AF06-2E174D29979D}" type="presOf" srcId="{548CA48F-D333-4BB0-81B3-21F67175ED3A}" destId="{5784B0AF-F2C7-491B-A528-48C441E069FF}" srcOrd="0" destOrd="0" presId="urn:microsoft.com/office/officeart/2005/8/layout/cycle5"/>
    <dgm:cxn modelId="{B23A176A-0C36-4647-8700-F3D36C5486F7}" type="presOf" srcId="{AAB45C42-23EA-4987-93D6-E17EE6AA2DC0}" destId="{258C04B5-914B-459E-B05F-635233FEB49A}" srcOrd="0" destOrd="0" presId="urn:microsoft.com/office/officeart/2005/8/layout/cycle5"/>
    <dgm:cxn modelId="{FB0FC051-6DF6-459E-B5D9-6E7C84387F06}" type="presOf" srcId="{EE17F4E4-F29F-48E3-ACE3-50CA7664B038}" destId="{179D48A7-237B-425E-B474-3786CB40B5A2}" srcOrd="0" destOrd="0" presId="urn:microsoft.com/office/officeart/2005/8/layout/cycle5"/>
    <dgm:cxn modelId="{99F8B02E-83F8-4FBA-8F98-DB5E6BC9DAA7}" type="presOf" srcId="{CF9D7689-02D3-4B60-A43C-DDF26A6BC610}" destId="{082B5B47-536E-45BE-9903-C47BCD67D9E7}" srcOrd="0" destOrd="0" presId="urn:microsoft.com/office/officeart/2005/8/layout/cycle5"/>
    <dgm:cxn modelId="{877A48A9-A97A-4181-8E4D-C20FC3EAC907}" type="presOf" srcId="{DDB12E82-A5C3-42E2-A32D-C0DAE8C312F8}" destId="{CAE1FA3E-EBFF-45F4-B299-F79FE682F36A}" srcOrd="0" destOrd="0" presId="urn:microsoft.com/office/officeart/2005/8/layout/cycle5"/>
    <dgm:cxn modelId="{0428C4FD-ECB5-4CFA-AC38-72C97C9CD8A3}" type="presOf" srcId="{3030884A-981F-494B-A2A0-A3238F6C7539}" destId="{89D426FE-C3A7-49A1-81CD-15449B2A103E}" srcOrd="0" destOrd="0" presId="urn:microsoft.com/office/officeart/2005/8/layout/cycle5"/>
    <dgm:cxn modelId="{B7A4D5E4-8BCA-42C1-A3C1-19DAB37477DD}" srcId="{CF9D7689-02D3-4B60-A43C-DDF26A6BC610}" destId="{AAB45C42-23EA-4987-93D6-E17EE6AA2DC0}" srcOrd="3" destOrd="0" parTransId="{4F7C49B5-D47F-4255-985C-AA7A19F77998}" sibTransId="{627E8633-3319-4BF9-89A9-474F1543A676}"/>
    <dgm:cxn modelId="{44B98987-E0A5-42EA-A6B7-EE96EFD55AB3}" type="presOf" srcId="{FF5F185B-ECF1-4A54-AD0B-1B036000BDD7}" destId="{8FB65F58-2A11-422C-86DB-D5D1E072937D}" srcOrd="0" destOrd="0" presId="urn:microsoft.com/office/officeart/2005/8/layout/cycle5"/>
    <dgm:cxn modelId="{46317D9F-0601-4689-A87E-5769CD28DC2C}" srcId="{CF9D7689-02D3-4B60-A43C-DDF26A6BC610}" destId="{1065BBC4-DBBD-4209-8057-F0222B31447A}" srcOrd="2" destOrd="0" parTransId="{C6AAE82E-D958-4061-9BAF-8BF7998880F1}" sibTransId="{EE17F4E4-F29F-48E3-ACE3-50CA7664B038}"/>
    <dgm:cxn modelId="{97134A7D-44E5-44F2-B845-958DFBFE3407}" srcId="{CF9D7689-02D3-4B60-A43C-DDF26A6BC610}" destId="{570432F3-1876-44FA-90F0-FB18E611FC91}" srcOrd="4" destOrd="0" parTransId="{830F63A5-33E8-4823-8976-5B3E6B0D6B2C}" sibTransId="{FF5F185B-ECF1-4A54-AD0B-1B036000BDD7}"/>
    <dgm:cxn modelId="{A4BD0F4B-63C9-430C-8B95-212EEA0AE5C1}" type="presOf" srcId="{570432F3-1876-44FA-90F0-FB18E611FC91}" destId="{F2CD6175-BBCC-4F28-909A-01E8DA966D7E}" srcOrd="0" destOrd="0" presId="urn:microsoft.com/office/officeart/2005/8/layout/cycle5"/>
    <dgm:cxn modelId="{C9E8F76B-E131-4D1E-AC5C-61C294E881AC}" type="presOf" srcId="{F524A865-598D-4CEB-9ECF-D5918E0246EF}" destId="{0084FE84-3F8A-49F5-B68D-EF6ECA7054F2}" srcOrd="0" destOrd="0" presId="urn:microsoft.com/office/officeart/2005/8/layout/cycle5"/>
    <dgm:cxn modelId="{4E07C553-F43D-409A-BF6D-F7076D57B6B8}" type="presParOf" srcId="{082B5B47-536E-45BE-9903-C47BCD67D9E7}" destId="{5784B0AF-F2C7-491B-A528-48C441E069FF}" srcOrd="0" destOrd="0" presId="urn:microsoft.com/office/officeart/2005/8/layout/cycle5"/>
    <dgm:cxn modelId="{2E9A17E2-27D0-4093-BA5A-F036E1CD1F3B}" type="presParOf" srcId="{082B5B47-536E-45BE-9903-C47BCD67D9E7}" destId="{8AD2C561-041C-4D67-A002-0A13DE991049}" srcOrd="1" destOrd="0" presId="urn:microsoft.com/office/officeart/2005/8/layout/cycle5"/>
    <dgm:cxn modelId="{C5A4044A-1F25-441A-B9ED-CE27A3BDA524}" type="presParOf" srcId="{082B5B47-536E-45BE-9903-C47BCD67D9E7}" destId="{CAE1FA3E-EBFF-45F4-B299-F79FE682F36A}" srcOrd="2" destOrd="0" presId="urn:microsoft.com/office/officeart/2005/8/layout/cycle5"/>
    <dgm:cxn modelId="{0A4C888E-67A1-43CD-9937-0729894DB8FA}" type="presParOf" srcId="{082B5B47-536E-45BE-9903-C47BCD67D9E7}" destId="{0084FE84-3F8A-49F5-B68D-EF6ECA7054F2}" srcOrd="3" destOrd="0" presId="urn:microsoft.com/office/officeart/2005/8/layout/cycle5"/>
    <dgm:cxn modelId="{38B0063A-5746-4ECE-9EBD-F7E2A5851909}" type="presParOf" srcId="{082B5B47-536E-45BE-9903-C47BCD67D9E7}" destId="{40BA66D9-AD93-4D1E-ACD0-9129FAB9A537}" srcOrd="4" destOrd="0" presId="urn:microsoft.com/office/officeart/2005/8/layout/cycle5"/>
    <dgm:cxn modelId="{C5B84128-8E6D-4D85-AAE7-653E283A5DE3}" type="presParOf" srcId="{082B5B47-536E-45BE-9903-C47BCD67D9E7}" destId="{89D426FE-C3A7-49A1-81CD-15449B2A103E}" srcOrd="5" destOrd="0" presId="urn:microsoft.com/office/officeart/2005/8/layout/cycle5"/>
    <dgm:cxn modelId="{8772027E-2B74-49DE-A25C-6C215D362A42}" type="presParOf" srcId="{082B5B47-536E-45BE-9903-C47BCD67D9E7}" destId="{8FF53CC6-214A-4906-9780-A4C046E13A13}" srcOrd="6" destOrd="0" presId="urn:microsoft.com/office/officeart/2005/8/layout/cycle5"/>
    <dgm:cxn modelId="{FAECC5BD-4C31-40B2-B483-FB2E9FA0B6C5}" type="presParOf" srcId="{082B5B47-536E-45BE-9903-C47BCD67D9E7}" destId="{F44E0B01-5AC9-4101-A2BC-057F97BE1C1A}" srcOrd="7" destOrd="0" presId="urn:microsoft.com/office/officeart/2005/8/layout/cycle5"/>
    <dgm:cxn modelId="{B0CF12D7-12BF-4273-A8E1-19CC1F196A70}" type="presParOf" srcId="{082B5B47-536E-45BE-9903-C47BCD67D9E7}" destId="{179D48A7-237B-425E-B474-3786CB40B5A2}" srcOrd="8" destOrd="0" presId="urn:microsoft.com/office/officeart/2005/8/layout/cycle5"/>
    <dgm:cxn modelId="{1CD58B52-F8DC-4C1D-81AE-8000D6A3C9CF}" type="presParOf" srcId="{082B5B47-536E-45BE-9903-C47BCD67D9E7}" destId="{258C04B5-914B-459E-B05F-635233FEB49A}" srcOrd="9" destOrd="0" presId="urn:microsoft.com/office/officeart/2005/8/layout/cycle5"/>
    <dgm:cxn modelId="{7B679D60-EAB3-4C06-922C-25D99411E4DA}" type="presParOf" srcId="{082B5B47-536E-45BE-9903-C47BCD67D9E7}" destId="{E658A18F-3A2F-4093-BE12-CEABBD989158}" srcOrd="10" destOrd="0" presId="urn:microsoft.com/office/officeart/2005/8/layout/cycle5"/>
    <dgm:cxn modelId="{6DD4AF3A-B2C3-424D-962E-438CC8B8DD1A}" type="presParOf" srcId="{082B5B47-536E-45BE-9903-C47BCD67D9E7}" destId="{A1BE1B6A-62D9-463A-8527-228981A00A93}" srcOrd="11" destOrd="0" presId="urn:microsoft.com/office/officeart/2005/8/layout/cycle5"/>
    <dgm:cxn modelId="{2CD51C64-7B6F-498D-8D79-2D06AA16D316}" type="presParOf" srcId="{082B5B47-536E-45BE-9903-C47BCD67D9E7}" destId="{F2CD6175-BBCC-4F28-909A-01E8DA966D7E}" srcOrd="12" destOrd="0" presId="urn:microsoft.com/office/officeart/2005/8/layout/cycle5"/>
    <dgm:cxn modelId="{597C7C47-E016-4A38-88D9-78764C93FFBE}" type="presParOf" srcId="{082B5B47-536E-45BE-9903-C47BCD67D9E7}" destId="{8A1CF6C9-09E7-4E8D-BD2A-4213D8D7213C}" srcOrd="13" destOrd="0" presId="urn:microsoft.com/office/officeart/2005/8/layout/cycle5"/>
    <dgm:cxn modelId="{774C7493-C660-4E5A-A5DB-F3BA6F69C6E3}" type="presParOf" srcId="{082B5B47-536E-45BE-9903-C47BCD67D9E7}" destId="{8FB65F58-2A11-422C-86DB-D5D1E072937D}"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365CBD1-6178-45E4-96EA-03BA7B741BDE}"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zh-CN" altLang="en-US"/>
        </a:p>
      </dgm:t>
    </dgm:pt>
    <dgm:pt modelId="{E6788A3B-DF86-4305-962A-2D3C5F61287D}">
      <dgm:prSet phldrT="[文字]"/>
      <dgm:spPr/>
      <dgm:t>
        <a:bodyPr/>
        <a:lstStyle/>
        <a:p>
          <a:r>
            <a:rPr lang="zh-CN" altLang="en-US" dirty="0"/>
            <a:t>基本测试框架的搭建和确认</a:t>
          </a:r>
        </a:p>
      </dgm:t>
    </dgm:pt>
    <dgm:pt modelId="{A23A5D2A-0211-4670-A964-537350ECA167}" type="parTrans" cxnId="{EE997AD5-1316-485C-95BA-7A1E867D1CFC}">
      <dgm:prSet/>
      <dgm:spPr/>
      <dgm:t>
        <a:bodyPr/>
        <a:lstStyle/>
        <a:p>
          <a:endParaRPr lang="zh-CN" altLang="en-US"/>
        </a:p>
      </dgm:t>
    </dgm:pt>
    <dgm:pt modelId="{3EE4C68E-1655-4540-AEF5-706C0A612E9C}" type="sibTrans" cxnId="{EE997AD5-1316-485C-95BA-7A1E867D1CFC}">
      <dgm:prSet/>
      <dgm:spPr/>
      <dgm:t>
        <a:bodyPr/>
        <a:lstStyle/>
        <a:p>
          <a:endParaRPr lang="zh-CN" altLang="en-US"/>
        </a:p>
      </dgm:t>
    </dgm:pt>
    <dgm:pt modelId="{6596D582-D0E5-41A4-9BD0-4A52C2195B9C}">
      <dgm:prSet phldrT="[文字]"/>
      <dgm:spPr/>
      <dgm:t>
        <a:bodyPr/>
        <a:lstStyle/>
        <a:p>
          <a:r>
            <a:rPr lang="zh-CN" altLang="en-US" dirty="0"/>
            <a:t>测试方法论的选择和配置</a:t>
          </a:r>
        </a:p>
      </dgm:t>
    </dgm:pt>
    <dgm:pt modelId="{A173D667-2628-44D3-92A2-BDA116C62F3F}" type="parTrans" cxnId="{20056B7E-EE0B-43D2-B13B-54BBCF48C44A}">
      <dgm:prSet/>
      <dgm:spPr/>
      <dgm:t>
        <a:bodyPr/>
        <a:lstStyle/>
        <a:p>
          <a:endParaRPr lang="zh-CN" altLang="en-US"/>
        </a:p>
      </dgm:t>
    </dgm:pt>
    <dgm:pt modelId="{40855016-94A8-4563-9185-636D2EDC75C2}" type="sibTrans" cxnId="{20056B7E-EE0B-43D2-B13B-54BBCF48C44A}">
      <dgm:prSet/>
      <dgm:spPr/>
      <dgm:t>
        <a:bodyPr/>
        <a:lstStyle/>
        <a:p>
          <a:endParaRPr lang="zh-CN" altLang="en-US"/>
        </a:p>
      </dgm:t>
    </dgm:pt>
    <dgm:pt modelId="{FABA8D53-523D-4084-9133-E064A77AB261}">
      <dgm:prSet phldrT="[文字]"/>
      <dgm:spPr/>
      <dgm:t>
        <a:bodyPr/>
        <a:lstStyle/>
        <a:p>
          <a:r>
            <a:rPr lang="zh-CN" altLang="en-US" dirty="0"/>
            <a:t>测试用例目录结构的设计</a:t>
          </a:r>
        </a:p>
      </dgm:t>
    </dgm:pt>
    <dgm:pt modelId="{35E7752F-01A1-4F78-AD81-8C4A76F61FC1}" type="parTrans" cxnId="{F39E58CD-5346-47F2-A391-9D656EBC0B8E}">
      <dgm:prSet/>
      <dgm:spPr/>
      <dgm:t>
        <a:bodyPr/>
        <a:lstStyle/>
        <a:p>
          <a:endParaRPr lang="zh-CN" altLang="en-US"/>
        </a:p>
      </dgm:t>
    </dgm:pt>
    <dgm:pt modelId="{0AC8D1CC-B8CD-4FB6-A009-C730530BEEE1}" type="sibTrans" cxnId="{F39E58CD-5346-47F2-A391-9D656EBC0B8E}">
      <dgm:prSet/>
      <dgm:spPr/>
      <dgm:t>
        <a:bodyPr/>
        <a:lstStyle/>
        <a:p>
          <a:endParaRPr lang="zh-CN" altLang="en-US"/>
        </a:p>
      </dgm:t>
    </dgm:pt>
    <dgm:pt modelId="{B5D0D08B-64B4-42B6-A35A-9FE84F17E122}">
      <dgm:prSet phldrT="[文字]"/>
      <dgm:spPr/>
      <dgm:t>
        <a:bodyPr/>
        <a:lstStyle/>
        <a:p>
          <a:r>
            <a:rPr lang="zh-CN" altLang="en-US" dirty="0"/>
            <a:t>退出场景的设计</a:t>
          </a:r>
        </a:p>
      </dgm:t>
    </dgm:pt>
    <dgm:pt modelId="{5DCF3D1E-172E-47EA-9EE7-CB594C5454E1}" type="parTrans" cxnId="{4002078C-3F0F-4FC4-BB6F-6AD5F30646B8}">
      <dgm:prSet/>
      <dgm:spPr/>
      <dgm:t>
        <a:bodyPr/>
        <a:lstStyle/>
        <a:p>
          <a:endParaRPr lang="zh-CN" altLang="en-US"/>
        </a:p>
      </dgm:t>
    </dgm:pt>
    <dgm:pt modelId="{4BB64D1D-51E1-4DE5-854C-546E16196622}" type="sibTrans" cxnId="{4002078C-3F0F-4FC4-BB6F-6AD5F30646B8}">
      <dgm:prSet/>
      <dgm:spPr/>
      <dgm:t>
        <a:bodyPr/>
        <a:lstStyle/>
        <a:p>
          <a:endParaRPr lang="zh-CN" altLang="en-US"/>
        </a:p>
      </dgm:t>
    </dgm:pt>
    <dgm:pt modelId="{ECA82457-5347-45F7-863C-8C74B4B0EF4B}">
      <dgm:prSet phldrT="[文字]"/>
      <dgm:spPr/>
      <dgm:t>
        <a:bodyPr/>
        <a:lstStyle/>
        <a:p>
          <a:r>
            <a:rPr lang="zh-CN" altLang="en-US" dirty="0"/>
            <a:t>分工与角色的设定</a:t>
          </a:r>
        </a:p>
      </dgm:t>
    </dgm:pt>
    <dgm:pt modelId="{7893DAEC-FA82-49C5-9320-7F2B8E97764A}" type="parTrans" cxnId="{A061EC8A-F7AA-4CAF-ABFA-296AEFE2004A}">
      <dgm:prSet/>
      <dgm:spPr/>
      <dgm:t>
        <a:bodyPr/>
        <a:lstStyle/>
        <a:p>
          <a:endParaRPr lang="zh-CN" altLang="en-US"/>
        </a:p>
      </dgm:t>
    </dgm:pt>
    <dgm:pt modelId="{463541FB-C006-4FF0-BC8B-51F52FC78783}" type="sibTrans" cxnId="{A061EC8A-F7AA-4CAF-ABFA-296AEFE2004A}">
      <dgm:prSet/>
      <dgm:spPr/>
      <dgm:t>
        <a:bodyPr/>
        <a:lstStyle/>
        <a:p>
          <a:endParaRPr lang="zh-CN" altLang="en-US"/>
        </a:p>
      </dgm:t>
    </dgm:pt>
    <dgm:pt modelId="{9F373540-2AC5-40BD-8EB9-7CF27FF61F48}" type="pres">
      <dgm:prSet presAssocID="{D365CBD1-6178-45E4-96EA-03BA7B741BDE}" presName="theList" presStyleCnt="0">
        <dgm:presLayoutVars>
          <dgm:dir/>
          <dgm:animLvl val="lvl"/>
          <dgm:resizeHandles val="exact"/>
        </dgm:presLayoutVars>
      </dgm:prSet>
      <dgm:spPr/>
      <dgm:t>
        <a:bodyPr/>
        <a:lstStyle/>
        <a:p>
          <a:endParaRPr lang="zh-CN" altLang="en-US"/>
        </a:p>
      </dgm:t>
    </dgm:pt>
    <dgm:pt modelId="{9FD5D316-37D9-4AB7-B55C-E0FE7B72BCB6}" type="pres">
      <dgm:prSet presAssocID="{E6788A3B-DF86-4305-962A-2D3C5F61287D}" presName="compNode" presStyleCnt="0"/>
      <dgm:spPr/>
    </dgm:pt>
    <dgm:pt modelId="{7D4A4E2B-A46A-4BE8-A359-5A3459609B3F}" type="pres">
      <dgm:prSet presAssocID="{E6788A3B-DF86-4305-962A-2D3C5F61287D}" presName="aNode" presStyleLbl="bgShp" presStyleIdx="0" presStyleCnt="1"/>
      <dgm:spPr/>
      <dgm:t>
        <a:bodyPr/>
        <a:lstStyle/>
        <a:p>
          <a:endParaRPr lang="zh-CN" altLang="en-US"/>
        </a:p>
      </dgm:t>
    </dgm:pt>
    <dgm:pt modelId="{69D88740-4727-45CA-BA6F-8DEA1BF9BF9A}" type="pres">
      <dgm:prSet presAssocID="{E6788A3B-DF86-4305-962A-2D3C5F61287D}" presName="textNode" presStyleLbl="bgShp" presStyleIdx="0" presStyleCnt="1"/>
      <dgm:spPr/>
      <dgm:t>
        <a:bodyPr/>
        <a:lstStyle/>
        <a:p>
          <a:endParaRPr lang="zh-CN" altLang="en-US"/>
        </a:p>
      </dgm:t>
    </dgm:pt>
    <dgm:pt modelId="{07DE3FA9-7263-4DAC-9D01-3FB8CF8C72DA}" type="pres">
      <dgm:prSet presAssocID="{E6788A3B-DF86-4305-962A-2D3C5F61287D}" presName="compChildNode" presStyleCnt="0"/>
      <dgm:spPr/>
    </dgm:pt>
    <dgm:pt modelId="{3D7B064A-7B6C-48F4-A3B0-46277AF3CA7E}" type="pres">
      <dgm:prSet presAssocID="{E6788A3B-DF86-4305-962A-2D3C5F61287D}" presName="theInnerList" presStyleCnt="0"/>
      <dgm:spPr/>
    </dgm:pt>
    <dgm:pt modelId="{B1A8FB7D-353E-45FC-AD09-7AED4DCD30FD}" type="pres">
      <dgm:prSet presAssocID="{6596D582-D0E5-41A4-9BD0-4A52C2195B9C}" presName="childNode" presStyleLbl="node1" presStyleIdx="0" presStyleCnt="4">
        <dgm:presLayoutVars>
          <dgm:bulletEnabled val="1"/>
        </dgm:presLayoutVars>
      </dgm:prSet>
      <dgm:spPr/>
      <dgm:t>
        <a:bodyPr/>
        <a:lstStyle/>
        <a:p>
          <a:endParaRPr lang="zh-CN" altLang="en-US"/>
        </a:p>
      </dgm:t>
    </dgm:pt>
    <dgm:pt modelId="{B1D503BE-F18C-4605-950D-437AB0E29546}" type="pres">
      <dgm:prSet presAssocID="{6596D582-D0E5-41A4-9BD0-4A52C2195B9C}" presName="aSpace2" presStyleCnt="0"/>
      <dgm:spPr/>
    </dgm:pt>
    <dgm:pt modelId="{CB6A5C58-EEC7-4FF1-B2FC-3568F3937FA6}" type="pres">
      <dgm:prSet presAssocID="{FABA8D53-523D-4084-9133-E064A77AB261}" presName="childNode" presStyleLbl="node1" presStyleIdx="1" presStyleCnt="4">
        <dgm:presLayoutVars>
          <dgm:bulletEnabled val="1"/>
        </dgm:presLayoutVars>
      </dgm:prSet>
      <dgm:spPr/>
      <dgm:t>
        <a:bodyPr/>
        <a:lstStyle/>
        <a:p>
          <a:endParaRPr lang="zh-CN" altLang="en-US"/>
        </a:p>
      </dgm:t>
    </dgm:pt>
    <dgm:pt modelId="{5F8C80AE-25E7-4FF8-ABBC-5BB9A83C7E0F}" type="pres">
      <dgm:prSet presAssocID="{FABA8D53-523D-4084-9133-E064A77AB261}" presName="aSpace2" presStyleCnt="0"/>
      <dgm:spPr/>
    </dgm:pt>
    <dgm:pt modelId="{F07DD251-EF60-4F25-A8F9-C2126827855A}" type="pres">
      <dgm:prSet presAssocID="{B5D0D08B-64B4-42B6-A35A-9FE84F17E122}" presName="childNode" presStyleLbl="node1" presStyleIdx="2" presStyleCnt="4">
        <dgm:presLayoutVars>
          <dgm:bulletEnabled val="1"/>
        </dgm:presLayoutVars>
      </dgm:prSet>
      <dgm:spPr/>
      <dgm:t>
        <a:bodyPr/>
        <a:lstStyle/>
        <a:p>
          <a:endParaRPr lang="zh-CN" altLang="en-US"/>
        </a:p>
      </dgm:t>
    </dgm:pt>
    <dgm:pt modelId="{82CFBA7A-4C56-40A1-B8A2-74260C4D5F5C}" type="pres">
      <dgm:prSet presAssocID="{B5D0D08B-64B4-42B6-A35A-9FE84F17E122}" presName="aSpace2" presStyleCnt="0"/>
      <dgm:spPr/>
    </dgm:pt>
    <dgm:pt modelId="{30125512-8B43-4434-BB68-EE09B6FF5B54}" type="pres">
      <dgm:prSet presAssocID="{ECA82457-5347-45F7-863C-8C74B4B0EF4B}" presName="childNode" presStyleLbl="node1" presStyleIdx="3" presStyleCnt="4">
        <dgm:presLayoutVars>
          <dgm:bulletEnabled val="1"/>
        </dgm:presLayoutVars>
      </dgm:prSet>
      <dgm:spPr/>
      <dgm:t>
        <a:bodyPr/>
        <a:lstStyle/>
        <a:p>
          <a:endParaRPr lang="zh-CN" altLang="en-US"/>
        </a:p>
      </dgm:t>
    </dgm:pt>
  </dgm:ptLst>
  <dgm:cxnLst>
    <dgm:cxn modelId="{F39E58CD-5346-47F2-A391-9D656EBC0B8E}" srcId="{E6788A3B-DF86-4305-962A-2D3C5F61287D}" destId="{FABA8D53-523D-4084-9133-E064A77AB261}" srcOrd="1" destOrd="0" parTransId="{35E7752F-01A1-4F78-AD81-8C4A76F61FC1}" sibTransId="{0AC8D1CC-B8CD-4FB6-A009-C730530BEEE1}"/>
    <dgm:cxn modelId="{4002078C-3F0F-4FC4-BB6F-6AD5F30646B8}" srcId="{E6788A3B-DF86-4305-962A-2D3C5F61287D}" destId="{B5D0D08B-64B4-42B6-A35A-9FE84F17E122}" srcOrd="2" destOrd="0" parTransId="{5DCF3D1E-172E-47EA-9EE7-CB594C5454E1}" sibTransId="{4BB64D1D-51E1-4DE5-854C-546E16196622}"/>
    <dgm:cxn modelId="{B0AE3C9A-049C-42B8-90B8-8A1992413375}" type="presOf" srcId="{E6788A3B-DF86-4305-962A-2D3C5F61287D}" destId="{69D88740-4727-45CA-BA6F-8DEA1BF9BF9A}" srcOrd="1" destOrd="0" presId="urn:microsoft.com/office/officeart/2005/8/layout/lProcess2"/>
    <dgm:cxn modelId="{EE997AD5-1316-485C-95BA-7A1E867D1CFC}" srcId="{D365CBD1-6178-45E4-96EA-03BA7B741BDE}" destId="{E6788A3B-DF86-4305-962A-2D3C5F61287D}" srcOrd="0" destOrd="0" parTransId="{A23A5D2A-0211-4670-A964-537350ECA167}" sibTransId="{3EE4C68E-1655-4540-AEF5-706C0A612E9C}"/>
    <dgm:cxn modelId="{C2D26111-23FA-40C3-87B2-A94431A1113D}" type="presOf" srcId="{ECA82457-5347-45F7-863C-8C74B4B0EF4B}" destId="{30125512-8B43-4434-BB68-EE09B6FF5B54}" srcOrd="0" destOrd="0" presId="urn:microsoft.com/office/officeart/2005/8/layout/lProcess2"/>
    <dgm:cxn modelId="{552FE08D-1116-4B44-B134-D1695D780122}" type="presOf" srcId="{D365CBD1-6178-45E4-96EA-03BA7B741BDE}" destId="{9F373540-2AC5-40BD-8EB9-7CF27FF61F48}" srcOrd="0" destOrd="0" presId="urn:microsoft.com/office/officeart/2005/8/layout/lProcess2"/>
    <dgm:cxn modelId="{20056B7E-EE0B-43D2-B13B-54BBCF48C44A}" srcId="{E6788A3B-DF86-4305-962A-2D3C5F61287D}" destId="{6596D582-D0E5-41A4-9BD0-4A52C2195B9C}" srcOrd="0" destOrd="0" parTransId="{A173D667-2628-44D3-92A2-BDA116C62F3F}" sibTransId="{40855016-94A8-4563-9185-636D2EDC75C2}"/>
    <dgm:cxn modelId="{A061EC8A-F7AA-4CAF-ABFA-296AEFE2004A}" srcId="{E6788A3B-DF86-4305-962A-2D3C5F61287D}" destId="{ECA82457-5347-45F7-863C-8C74B4B0EF4B}" srcOrd="3" destOrd="0" parTransId="{7893DAEC-FA82-49C5-9320-7F2B8E97764A}" sibTransId="{463541FB-C006-4FF0-BC8B-51F52FC78783}"/>
    <dgm:cxn modelId="{EA24CF40-025C-46E4-B590-57E21D44CA4F}" type="presOf" srcId="{B5D0D08B-64B4-42B6-A35A-9FE84F17E122}" destId="{F07DD251-EF60-4F25-A8F9-C2126827855A}" srcOrd="0" destOrd="0" presId="urn:microsoft.com/office/officeart/2005/8/layout/lProcess2"/>
    <dgm:cxn modelId="{A7A65B18-4866-4B23-B598-BC747C53666F}" type="presOf" srcId="{E6788A3B-DF86-4305-962A-2D3C5F61287D}" destId="{7D4A4E2B-A46A-4BE8-A359-5A3459609B3F}" srcOrd="0" destOrd="0" presId="urn:microsoft.com/office/officeart/2005/8/layout/lProcess2"/>
    <dgm:cxn modelId="{FCC7C969-1C9D-4E62-A47E-41CE803E530C}" type="presOf" srcId="{6596D582-D0E5-41A4-9BD0-4A52C2195B9C}" destId="{B1A8FB7D-353E-45FC-AD09-7AED4DCD30FD}" srcOrd="0" destOrd="0" presId="urn:microsoft.com/office/officeart/2005/8/layout/lProcess2"/>
    <dgm:cxn modelId="{C45C8150-105F-4DE2-B459-76BF38A75ED0}" type="presOf" srcId="{FABA8D53-523D-4084-9133-E064A77AB261}" destId="{CB6A5C58-EEC7-4FF1-B2FC-3568F3937FA6}" srcOrd="0" destOrd="0" presId="urn:microsoft.com/office/officeart/2005/8/layout/lProcess2"/>
    <dgm:cxn modelId="{750318AC-A770-43E2-BCB7-A75AA443BA29}" type="presParOf" srcId="{9F373540-2AC5-40BD-8EB9-7CF27FF61F48}" destId="{9FD5D316-37D9-4AB7-B55C-E0FE7B72BCB6}" srcOrd="0" destOrd="0" presId="urn:microsoft.com/office/officeart/2005/8/layout/lProcess2"/>
    <dgm:cxn modelId="{C4EEF0B3-60BD-4302-8915-9A0412C52803}" type="presParOf" srcId="{9FD5D316-37D9-4AB7-B55C-E0FE7B72BCB6}" destId="{7D4A4E2B-A46A-4BE8-A359-5A3459609B3F}" srcOrd="0" destOrd="0" presId="urn:microsoft.com/office/officeart/2005/8/layout/lProcess2"/>
    <dgm:cxn modelId="{E895678C-3ADE-487F-8784-CE483B3C3477}" type="presParOf" srcId="{9FD5D316-37D9-4AB7-B55C-E0FE7B72BCB6}" destId="{69D88740-4727-45CA-BA6F-8DEA1BF9BF9A}" srcOrd="1" destOrd="0" presId="urn:microsoft.com/office/officeart/2005/8/layout/lProcess2"/>
    <dgm:cxn modelId="{FF8BEA13-B819-46C4-B397-8F7FE40DF5D2}" type="presParOf" srcId="{9FD5D316-37D9-4AB7-B55C-E0FE7B72BCB6}" destId="{07DE3FA9-7263-4DAC-9D01-3FB8CF8C72DA}" srcOrd="2" destOrd="0" presId="urn:microsoft.com/office/officeart/2005/8/layout/lProcess2"/>
    <dgm:cxn modelId="{E3CD7A7E-F354-432F-A439-BAD886D98845}" type="presParOf" srcId="{07DE3FA9-7263-4DAC-9D01-3FB8CF8C72DA}" destId="{3D7B064A-7B6C-48F4-A3B0-46277AF3CA7E}" srcOrd="0" destOrd="0" presId="urn:microsoft.com/office/officeart/2005/8/layout/lProcess2"/>
    <dgm:cxn modelId="{47A4B08D-AC6B-4E86-AB73-C566DADB3D53}" type="presParOf" srcId="{3D7B064A-7B6C-48F4-A3B0-46277AF3CA7E}" destId="{B1A8FB7D-353E-45FC-AD09-7AED4DCD30FD}" srcOrd="0" destOrd="0" presId="urn:microsoft.com/office/officeart/2005/8/layout/lProcess2"/>
    <dgm:cxn modelId="{2926B100-75D1-4072-8F40-EB837C6F2301}" type="presParOf" srcId="{3D7B064A-7B6C-48F4-A3B0-46277AF3CA7E}" destId="{B1D503BE-F18C-4605-950D-437AB0E29546}" srcOrd="1" destOrd="0" presId="urn:microsoft.com/office/officeart/2005/8/layout/lProcess2"/>
    <dgm:cxn modelId="{2903C81A-B021-47AC-AA15-3B153756716D}" type="presParOf" srcId="{3D7B064A-7B6C-48F4-A3B0-46277AF3CA7E}" destId="{CB6A5C58-EEC7-4FF1-B2FC-3568F3937FA6}" srcOrd="2" destOrd="0" presId="urn:microsoft.com/office/officeart/2005/8/layout/lProcess2"/>
    <dgm:cxn modelId="{DCA62B9C-D1BE-41F9-A191-4FFA84B2934F}" type="presParOf" srcId="{3D7B064A-7B6C-48F4-A3B0-46277AF3CA7E}" destId="{5F8C80AE-25E7-4FF8-ABBC-5BB9A83C7E0F}" srcOrd="3" destOrd="0" presId="urn:microsoft.com/office/officeart/2005/8/layout/lProcess2"/>
    <dgm:cxn modelId="{1F41F18F-9DBF-4A09-BB4A-8BDB44A20E2A}" type="presParOf" srcId="{3D7B064A-7B6C-48F4-A3B0-46277AF3CA7E}" destId="{F07DD251-EF60-4F25-A8F9-C2126827855A}" srcOrd="4" destOrd="0" presId="urn:microsoft.com/office/officeart/2005/8/layout/lProcess2"/>
    <dgm:cxn modelId="{006FE151-D0C0-43E3-8E49-8DC07E1A1F78}" type="presParOf" srcId="{3D7B064A-7B6C-48F4-A3B0-46277AF3CA7E}" destId="{82CFBA7A-4C56-40A1-B8A2-74260C4D5F5C}" srcOrd="5" destOrd="0" presId="urn:microsoft.com/office/officeart/2005/8/layout/lProcess2"/>
    <dgm:cxn modelId="{C4A17975-2098-4765-B87D-9C1C7D51D342}" type="presParOf" srcId="{3D7B064A-7B6C-48F4-A3B0-46277AF3CA7E}" destId="{30125512-8B43-4434-BB68-EE09B6FF5B54}" srcOrd="6"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131D454-095B-4D44-976D-FF17FD96E264}" type="doc">
      <dgm:prSet loTypeId="urn:microsoft.com/office/officeart/2005/8/layout/hProcess9" loCatId="process" qsTypeId="urn:microsoft.com/office/officeart/2005/8/quickstyle/simple1" qsCatId="simple" csTypeId="urn:microsoft.com/office/officeart/2005/8/colors/accent1_2" csCatId="accent1" phldr="1"/>
      <dgm:spPr/>
    </dgm:pt>
    <dgm:pt modelId="{D83E29BB-A7C3-4DD5-8408-101961A28FB5}">
      <dgm:prSet phldrT="[文本]"/>
      <dgm:spPr>
        <a:solidFill>
          <a:srgbClr val="0070C0"/>
        </a:solidFill>
      </dgm:spPr>
      <dgm:t>
        <a:bodyPr/>
        <a:lstStyle/>
        <a:p>
          <a:r>
            <a:rPr lang="en-US" altLang="zh-CN" b="1" dirty="0"/>
            <a:t>Test Requirements Analysis</a:t>
          </a:r>
          <a:endParaRPr lang="zh-CN" altLang="en-US" b="1" dirty="0"/>
        </a:p>
      </dgm:t>
    </dgm:pt>
    <dgm:pt modelId="{1582B222-1580-41D8-BBDB-08223BCEA84B}" type="parTrans" cxnId="{83F88880-0B89-4329-AF9F-E055AE9B7BEF}">
      <dgm:prSet/>
      <dgm:spPr/>
      <dgm:t>
        <a:bodyPr/>
        <a:lstStyle/>
        <a:p>
          <a:endParaRPr lang="zh-CN" altLang="en-US" b="1"/>
        </a:p>
      </dgm:t>
    </dgm:pt>
    <dgm:pt modelId="{1D2BDB69-6380-434F-A6AA-D11D38A88992}" type="sibTrans" cxnId="{83F88880-0B89-4329-AF9F-E055AE9B7BEF}">
      <dgm:prSet/>
      <dgm:spPr/>
      <dgm:t>
        <a:bodyPr/>
        <a:lstStyle/>
        <a:p>
          <a:endParaRPr lang="zh-CN" altLang="en-US" b="1"/>
        </a:p>
      </dgm:t>
    </dgm:pt>
    <dgm:pt modelId="{CEF31351-98F8-4D9B-892F-FDFB89A235D4}">
      <dgm:prSet phldrT="[文本]"/>
      <dgm:spPr>
        <a:solidFill>
          <a:srgbClr val="00B0F0"/>
        </a:solidFill>
      </dgm:spPr>
      <dgm:t>
        <a:bodyPr/>
        <a:lstStyle/>
        <a:p>
          <a:r>
            <a:rPr lang="en-US" altLang="zh-CN" b="1" dirty="0"/>
            <a:t>Test Design</a:t>
          </a:r>
          <a:endParaRPr lang="zh-CN" altLang="en-US" b="1" dirty="0"/>
        </a:p>
      </dgm:t>
    </dgm:pt>
    <dgm:pt modelId="{80F550E7-1C50-4BD8-B7FB-B187505A37C5}" type="parTrans" cxnId="{46B65D88-FBD4-4402-9401-6CDEB7F2CD25}">
      <dgm:prSet/>
      <dgm:spPr/>
      <dgm:t>
        <a:bodyPr/>
        <a:lstStyle/>
        <a:p>
          <a:endParaRPr lang="zh-CN" altLang="en-US" b="1"/>
        </a:p>
      </dgm:t>
    </dgm:pt>
    <dgm:pt modelId="{EC6F7A8D-E1EF-485F-859F-283C8898BD2C}" type="sibTrans" cxnId="{46B65D88-FBD4-4402-9401-6CDEB7F2CD25}">
      <dgm:prSet/>
      <dgm:spPr/>
      <dgm:t>
        <a:bodyPr/>
        <a:lstStyle/>
        <a:p>
          <a:endParaRPr lang="zh-CN" altLang="en-US" b="1"/>
        </a:p>
      </dgm:t>
    </dgm:pt>
    <dgm:pt modelId="{97B75704-6C27-4A52-81E3-8E146AF41E63}">
      <dgm:prSet/>
      <dgm:spPr>
        <a:solidFill>
          <a:srgbClr val="C00000"/>
        </a:solidFill>
      </dgm:spPr>
      <dgm:t>
        <a:bodyPr/>
        <a:lstStyle/>
        <a:p>
          <a:r>
            <a:rPr lang="en-US" altLang="zh-CN" b="1" dirty="0"/>
            <a:t>Test Delivery</a:t>
          </a:r>
          <a:endParaRPr lang="zh-CN" altLang="en-US" b="1" dirty="0"/>
        </a:p>
      </dgm:t>
    </dgm:pt>
    <dgm:pt modelId="{48F07D9A-6083-456E-9CBB-7C698F96616A}" type="parTrans" cxnId="{B440C15B-923D-4057-A221-3166A04B63A3}">
      <dgm:prSet/>
      <dgm:spPr/>
      <dgm:t>
        <a:bodyPr/>
        <a:lstStyle/>
        <a:p>
          <a:endParaRPr lang="zh-CN" altLang="en-US" b="1"/>
        </a:p>
      </dgm:t>
    </dgm:pt>
    <dgm:pt modelId="{6CFA9460-F724-43B2-A084-CEA5C55EE3B9}" type="sibTrans" cxnId="{B440C15B-923D-4057-A221-3166A04B63A3}">
      <dgm:prSet/>
      <dgm:spPr/>
      <dgm:t>
        <a:bodyPr/>
        <a:lstStyle/>
        <a:p>
          <a:endParaRPr lang="zh-CN" altLang="en-US" b="1"/>
        </a:p>
      </dgm:t>
    </dgm:pt>
    <dgm:pt modelId="{A6008814-9CAC-4826-BCDF-DDAC49748B50}">
      <dgm:prSet/>
      <dgm:spPr>
        <a:solidFill>
          <a:srgbClr val="D88F34"/>
        </a:solidFill>
      </dgm:spPr>
      <dgm:t>
        <a:bodyPr/>
        <a:lstStyle/>
        <a:p>
          <a:r>
            <a:rPr lang="en-US" altLang="zh-CN" b="1" dirty="0"/>
            <a:t>Test Execution</a:t>
          </a:r>
          <a:endParaRPr lang="zh-CN" altLang="en-US" b="1" dirty="0"/>
        </a:p>
      </dgm:t>
    </dgm:pt>
    <dgm:pt modelId="{82B9ADB4-6C30-4BCA-8333-97DF704988FA}" type="parTrans" cxnId="{6DC37DC1-8959-40F1-97B0-3F735AAF3A68}">
      <dgm:prSet/>
      <dgm:spPr/>
      <dgm:t>
        <a:bodyPr/>
        <a:lstStyle/>
        <a:p>
          <a:endParaRPr lang="zh-CN" altLang="en-US" b="1"/>
        </a:p>
      </dgm:t>
    </dgm:pt>
    <dgm:pt modelId="{BAC157EE-886D-4AD6-A605-2710F7DE4276}" type="sibTrans" cxnId="{6DC37DC1-8959-40F1-97B0-3F735AAF3A68}">
      <dgm:prSet/>
      <dgm:spPr/>
      <dgm:t>
        <a:bodyPr/>
        <a:lstStyle/>
        <a:p>
          <a:endParaRPr lang="zh-CN" altLang="en-US" b="1"/>
        </a:p>
      </dgm:t>
    </dgm:pt>
    <dgm:pt modelId="{FFB38175-16C6-4938-86F0-08DC73269331}">
      <dgm:prSet/>
      <dgm:spPr>
        <a:solidFill>
          <a:schemeClr val="accent2">
            <a:lumMod val="75000"/>
          </a:schemeClr>
        </a:solidFill>
      </dgm:spPr>
      <dgm:t>
        <a:bodyPr/>
        <a:lstStyle/>
        <a:p>
          <a:r>
            <a:rPr lang="en-US" altLang="zh-CN" b="1" dirty="0"/>
            <a:t>Test Planning</a:t>
          </a:r>
          <a:endParaRPr lang="zh-CN" altLang="en-US" b="1" dirty="0"/>
        </a:p>
      </dgm:t>
    </dgm:pt>
    <dgm:pt modelId="{2125F55B-AD25-46B4-93D6-8FD06825D784}" type="parTrans" cxnId="{477D9E04-B20F-431E-86EE-4467DDA45195}">
      <dgm:prSet/>
      <dgm:spPr/>
      <dgm:t>
        <a:bodyPr/>
        <a:lstStyle/>
        <a:p>
          <a:endParaRPr lang="zh-CN" altLang="en-US" b="1"/>
        </a:p>
      </dgm:t>
    </dgm:pt>
    <dgm:pt modelId="{FD3101E2-CD6A-48CC-83A5-D7489DBA43AE}" type="sibTrans" cxnId="{477D9E04-B20F-431E-86EE-4467DDA45195}">
      <dgm:prSet/>
      <dgm:spPr/>
      <dgm:t>
        <a:bodyPr/>
        <a:lstStyle/>
        <a:p>
          <a:endParaRPr lang="zh-CN" altLang="en-US" b="1"/>
        </a:p>
      </dgm:t>
    </dgm:pt>
    <dgm:pt modelId="{6CB8EE45-6157-48A5-AEDA-23013EF26738}" type="pres">
      <dgm:prSet presAssocID="{B131D454-095B-4D44-976D-FF17FD96E264}" presName="CompostProcess" presStyleCnt="0">
        <dgm:presLayoutVars>
          <dgm:dir/>
          <dgm:resizeHandles val="exact"/>
        </dgm:presLayoutVars>
      </dgm:prSet>
      <dgm:spPr/>
    </dgm:pt>
    <dgm:pt modelId="{6B2F5E98-11EC-4CC5-9BCA-CFFDCE60DBC5}" type="pres">
      <dgm:prSet presAssocID="{B131D454-095B-4D44-976D-FF17FD96E264}" presName="arrow" presStyleLbl="bgShp" presStyleIdx="0" presStyleCnt="1" custLinFactNeighborY="-5665"/>
      <dgm:spPr/>
    </dgm:pt>
    <dgm:pt modelId="{A09277A6-2437-437A-BBCF-3279604982C5}" type="pres">
      <dgm:prSet presAssocID="{B131D454-095B-4D44-976D-FF17FD96E264}" presName="linearProcess" presStyleCnt="0"/>
      <dgm:spPr/>
    </dgm:pt>
    <dgm:pt modelId="{2E12D185-2575-4B39-A967-44C634E877BE}" type="pres">
      <dgm:prSet presAssocID="{FFB38175-16C6-4938-86F0-08DC73269331}" presName="textNode" presStyleLbl="node1" presStyleIdx="0" presStyleCnt="5">
        <dgm:presLayoutVars>
          <dgm:bulletEnabled val="1"/>
        </dgm:presLayoutVars>
      </dgm:prSet>
      <dgm:spPr/>
      <dgm:t>
        <a:bodyPr/>
        <a:lstStyle/>
        <a:p>
          <a:endParaRPr lang="zh-CN" altLang="en-US"/>
        </a:p>
      </dgm:t>
    </dgm:pt>
    <dgm:pt modelId="{AFC16438-D737-4406-9772-BFF5394EBE5C}" type="pres">
      <dgm:prSet presAssocID="{FD3101E2-CD6A-48CC-83A5-D7489DBA43AE}" presName="sibTrans" presStyleCnt="0"/>
      <dgm:spPr/>
    </dgm:pt>
    <dgm:pt modelId="{86EEC640-AA06-4CE3-BCB8-10D519401CDC}" type="pres">
      <dgm:prSet presAssocID="{D83E29BB-A7C3-4DD5-8408-101961A28FB5}" presName="textNode" presStyleLbl="node1" presStyleIdx="1" presStyleCnt="5">
        <dgm:presLayoutVars>
          <dgm:bulletEnabled val="1"/>
        </dgm:presLayoutVars>
      </dgm:prSet>
      <dgm:spPr/>
      <dgm:t>
        <a:bodyPr/>
        <a:lstStyle/>
        <a:p>
          <a:endParaRPr lang="zh-CN" altLang="en-US"/>
        </a:p>
      </dgm:t>
    </dgm:pt>
    <dgm:pt modelId="{392ED053-6F72-425C-AAA1-4434C36084F2}" type="pres">
      <dgm:prSet presAssocID="{1D2BDB69-6380-434F-A6AA-D11D38A88992}" presName="sibTrans" presStyleCnt="0"/>
      <dgm:spPr/>
    </dgm:pt>
    <dgm:pt modelId="{069F84D3-C4A4-4AEF-A035-63B5BC4EA426}" type="pres">
      <dgm:prSet presAssocID="{CEF31351-98F8-4D9B-892F-FDFB89A235D4}" presName="textNode" presStyleLbl="node1" presStyleIdx="2" presStyleCnt="5">
        <dgm:presLayoutVars>
          <dgm:bulletEnabled val="1"/>
        </dgm:presLayoutVars>
      </dgm:prSet>
      <dgm:spPr/>
      <dgm:t>
        <a:bodyPr/>
        <a:lstStyle/>
        <a:p>
          <a:endParaRPr lang="zh-CN" altLang="en-US"/>
        </a:p>
      </dgm:t>
    </dgm:pt>
    <dgm:pt modelId="{1F551E06-717C-49E0-AC11-4E221F46C3F8}" type="pres">
      <dgm:prSet presAssocID="{EC6F7A8D-E1EF-485F-859F-283C8898BD2C}" presName="sibTrans" presStyleCnt="0"/>
      <dgm:spPr/>
    </dgm:pt>
    <dgm:pt modelId="{E101163B-B3EB-4AFE-8FBA-D5A028570F71}" type="pres">
      <dgm:prSet presAssocID="{A6008814-9CAC-4826-BCDF-DDAC49748B50}" presName="textNode" presStyleLbl="node1" presStyleIdx="3" presStyleCnt="5">
        <dgm:presLayoutVars>
          <dgm:bulletEnabled val="1"/>
        </dgm:presLayoutVars>
      </dgm:prSet>
      <dgm:spPr/>
      <dgm:t>
        <a:bodyPr/>
        <a:lstStyle/>
        <a:p>
          <a:endParaRPr lang="zh-CN" altLang="en-US"/>
        </a:p>
      </dgm:t>
    </dgm:pt>
    <dgm:pt modelId="{B205C53F-33BA-454E-8614-FE8235B7B67D}" type="pres">
      <dgm:prSet presAssocID="{BAC157EE-886D-4AD6-A605-2710F7DE4276}" presName="sibTrans" presStyleCnt="0"/>
      <dgm:spPr/>
    </dgm:pt>
    <dgm:pt modelId="{21F8BBCD-87B9-4F55-869D-8D0C156CC764}" type="pres">
      <dgm:prSet presAssocID="{97B75704-6C27-4A52-81E3-8E146AF41E63}" presName="textNode" presStyleLbl="node1" presStyleIdx="4" presStyleCnt="5">
        <dgm:presLayoutVars>
          <dgm:bulletEnabled val="1"/>
        </dgm:presLayoutVars>
      </dgm:prSet>
      <dgm:spPr/>
      <dgm:t>
        <a:bodyPr/>
        <a:lstStyle/>
        <a:p>
          <a:endParaRPr lang="zh-CN" altLang="en-US"/>
        </a:p>
      </dgm:t>
    </dgm:pt>
  </dgm:ptLst>
  <dgm:cxnLst>
    <dgm:cxn modelId="{348C6337-B6C1-49C1-8778-4DA6F7B72E78}" type="presOf" srcId="{FFB38175-16C6-4938-86F0-08DC73269331}" destId="{2E12D185-2575-4B39-A967-44C634E877BE}" srcOrd="0" destOrd="0" presId="urn:microsoft.com/office/officeart/2005/8/layout/hProcess9"/>
    <dgm:cxn modelId="{D63FF236-1C6B-47B9-AF57-31D050A1822D}" type="presOf" srcId="{CEF31351-98F8-4D9B-892F-FDFB89A235D4}" destId="{069F84D3-C4A4-4AEF-A035-63B5BC4EA426}" srcOrd="0" destOrd="0" presId="urn:microsoft.com/office/officeart/2005/8/layout/hProcess9"/>
    <dgm:cxn modelId="{A159679B-6D44-48BD-84BF-7C0D493D1916}" type="presOf" srcId="{B131D454-095B-4D44-976D-FF17FD96E264}" destId="{6CB8EE45-6157-48A5-AEDA-23013EF26738}" srcOrd="0" destOrd="0" presId="urn:microsoft.com/office/officeart/2005/8/layout/hProcess9"/>
    <dgm:cxn modelId="{477D9E04-B20F-431E-86EE-4467DDA45195}" srcId="{B131D454-095B-4D44-976D-FF17FD96E264}" destId="{FFB38175-16C6-4938-86F0-08DC73269331}" srcOrd="0" destOrd="0" parTransId="{2125F55B-AD25-46B4-93D6-8FD06825D784}" sibTransId="{FD3101E2-CD6A-48CC-83A5-D7489DBA43AE}"/>
    <dgm:cxn modelId="{67720B3B-9E0C-442D-B74B-62B5F7B5C465}" type="presOf" srcId="{97B75704-6C27-4A52-81E3-8E146AF41E63}" destId="{21F8BBCD-87B9-4F55-869D-8D0C156CC764}" srcOrd="0" destOrd="0" presId="urn:microsoft.com/office/officeart/2005/8/layout/hProcess9"/>
    <dgm:cxn modelId="{83F88880-0B89-4329-AF9F-E055AE9B7BEF}" srcId="{B131D454-095B-4D44-976D-FF17FD96E264}" destId="{D83E29BB-A7C3-4DD5-8408-101961A28FB5}" srcOrd="1" destOrd="0" parTransId="{1582B222-1580-41D8-BBDB-08223BCEA84B}" sibTransId="{1D2BDB69-6380-434F-A6AA-D11D38A88992}"/>
    <dgm:cxn modelId="{6DC37DC1-8959-40F1-97B0-3F735AAF3A68}" srcId="{B131D454-095B-4D44-976D-FF17FD96E264}" destId="{A6008814-9CAC-4826-BCDF-DDAC49748B50}" srcOrd="3" destOrd="0" parTransId="{82B9ADB4-6C30-4BCA-8333-97DF704988FA}" sibTransId="{BAC157EE-886D-4AD6-A605-2710F7DE4276}"/>
    <dgm:cxn modelId="{B440C15B-923D-4057-A221-3166A04B63A3}" srcId="{B131D454-095B-4D44-976D-FF17FD96E264}" destId="{97B75704-6C27-4A52-81E3-8E146AF41E63}" srcOrd="4" destOrd="0" parTransId="{48F07D9A-6083-456E-9CBB-7C698F96616A}" sibTransId="{6CFA9460-F724-43B2-A084-CEA5C55EE3B9}"/>
    <dgm:cxn modelId="{A31235A2-A5E5-4B5C-88C3-2C29241046FA}" type="presOf" srcId="{D83E29BB-A7C3-4DD5-8408-101961A28FB5}" destId="{86EEC640-AA06-4CE3-BCB8-10D519401CDC}" srcOrd="0" destOrd="0" presId="urn:microsoft.com/office/officeart/2005/8/layout/hProcess9"/>
    <dgm:cxn modelId="{46B65D88-FBD4-4402-9401-6CDEB7F2CD25}" srcId="{B131D454-095B-4D44-976D-FF17FD96E264}" destId="{CEF31351-98F8-4D9B-892F-FDFB89A235D4}" srcOrd="2" destOrd="0" parTransId="{80F550E7-1C50-4BD8-B7FB-B187505A37C5}" sibTransId="{EC6F7A8D-E1EF-485F-859F-283C8898BD2C}"/>
    <dgm:cxn modelId="{94CE2D68-6867-4739-8E8B-9BA20564348D}" type="presOf" srcId="{A6008814-9CAC-4826-BCDF-DDAC49748B50}" destId="{E101163B-B3EB-4AFE-8FBA-D5A028570F71}" srcOrd="0" destOrd="0" presId="urn:microsoft.com/office/officeart/2005/8/layout/hProcess9"/>
    <dgm:cxn modelId="{599E8C50-AC2A-446F-BFD6-BC4F528A6D0E}" type="presParOf" srcId="{6CB8EE45-6157-48A5-AEDA-23013EF26738}" destId="{6B2F5E98-11EC-4CC5-9BCA-CFFDCE60DBC5}" srcOrd="0" destOrd="0" presId="urn:microsoft.com/office/officeart/2005/8/layout/hProcess9"/>
    <dgm:cxn modelId="{AC9A7EAA-BF38-4B6C-BE64-A27833C080E2}" type="presParOf" srcId="{6CB8EE45-6157-48A5-AEDA-23013EF26738}" destId="{A09277A6-2437-437A-BBCF-3279604982C5}" srcOrd="1" destOrd="0" presId="urn:microsoft.com/office/officeart/2005/8/layout/hProcess9"/>
    <dgm:cxn modelId="{4DD0EDB9-DBEF-4B48-8E1A-59B80B7D8A55}" type="presParOf" srcId="{A09277A6-2437-437A-BBCF-3279604982C5}" destId="{2E12D185-2575-4B39-A967-44C634E877BE}" srcOrd="0" destOrd="0" presId="urn:microsoft.com/office/officeart/2005/8/layout/hProcess9"/>
    <dgm:cxn modelId="{B296A927-F161-4022-93C2-960B62B3BA4E}" type="presParOf" srcId="{A09277A6-2437-437A-BBCF-3279604982C5}" destId="{AFC16438-D737-4406-9772-BFF5394EBE5C}" srcOrd="1" destOrd="0" presId="urn:microsoft.com/office/officeart/2005/8/layout/hProcess9"/>
    <dgm:cxn modelId="{9F1FB8AF-12E7-4232-9842-E7568122335E}" type="presParOf" srcId="{A09277A6-2437-437A-BBCF-3279604982C5}" destId="{86EEC640-AA06-4CE3-BCB8-10D519401CDC}" srcOrd="2" destOrd="0" presId="urn:microsoft.com/office/officeart/2005/8/layout/hProcess9"/>
    <dgm:cxn modelId="{3C6212CF-D619-4EA8-91FB-1DA044D79794}" type="presParOf" srcId="{A09277A6-2437-437A-BBCF-3279604982C5}" destId="{392ED053-6F72-425C-AAA1-4434C36084F2}" srcOrd="3" destOrd="0" presId="urn:microsoft.com/office/officeart/2005/8/layout/hProcess9"/>
    <dgm:cxn modelId="{18435AD4-66C3-439B-8DBC-1B89C861AE39}" type="presParOf" srcId="{A09277A6-2437-437A-BBCF-3279604982C5}" destId="{069F84D3-C4A4-4AEF-A035-63B5BC4EA426}" srcOrd="4" destOrd="0" presId="urn:microsoft.com/office/officeart/2005/8/layout/hProcess9"/>
    <dgm:cxn modelId="{21E6799A-7FCE-4900-BC4E-C7E8AE68CF0A}" type="presParOf" srcId="{A09277A6-2437-437A-BBCF-3279604982C5}" destId="{1F551E06-717C-49E0-AC11-4E221F46C3F8}" srcOrd="5" destOrd="0" presId="urn:microsoft.com/office/officeart/2005/8/layout/hProcess9"/>
    <dgm:cxn modelId="{9FF00181-D2A4-4F89-82DB-27F10D4E2EBD}" type="presParOf" srcId="{A09277A6-2437-437A-BBCF-3279604982C5}" destId="{E101163B-B3EB-4AFE-8FBA-D5A028570F71}" srcOrd="6" destOrd="0" presId="urn:microsoft.com/office/officeart/2005/8/layout/hProcess9"/>
    <dgm:cxn modelId="{84EF24B0-DEF2-4BB5-94AF-367122F29FD8}" type="presParOf" srcId="{A09277A6-2437-437A-BBCF-3279604982C5}" destId="{B205C53F-33BA-454E-8614-FE8235B7B67D}" srcOrd="7" destOrd="0" presId="urn:microsoft.com/office/officeart/2005/8/layout/hProcess9"/>
    <dgm:cxn modelId="{98326AD2-B4C7-4A99-9597-3069D6080A3A}" type="presParOf" srcId="{A09277A6-2437-437A-BBCF-3279604982C5}" destId="{21F8BBCD-87B9-4F55-869D-8D0C156CC764}"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856DE0-4C67-4C92-94D0-9325F469AA8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FB978611-541E-4F6E-9854-A20E29CE278D}">
      <dgm:prSet phldrT="[Text]"/>
      <dgm:spPr/>
      <dgm:t>
        <a:bodyPr/>
        <a:lstStyle/>
        <a:p>
          <a:r>
            <a:rPr lang="zh-CN" altLang="en-US" dirty="0"/>
            <a:t>计划</a:t>
          </a:r>
        </a:p>
      </dgm:t>
    </dgm:pt>
    <dgm:pt modelId="{8C46ED5B-CD88-440B-A000-B24885D85E48}" type="parTrans" cxnId="{E924DFC0-8803-414C-88D2-63F6939257AD}">
      <dgm:prSet/>
      <dgm:spPr/>
      <dgm:t>
        <a:bodyPr/>
        <a:lstStyle/>
        <a:p>
          <a:endParaRPr lang="zh-CN" altLang="en-US"/>
        </a:p>
      </dgm:t>
    </dgm:pt>
    <dgm:pt modelId="{42859C3E-7996-4604-BE6A-3D5B8F7CF657}" type="sibTrans" cxnId="{E924DFC0-8803-414C-88D2-63F6939257AD}">
      <dgm:prSet/>
      <dgm:spPr/>
      <dgm:t>
        <a:bodyPr/>
        <a:lstStyle/>
        <a:p>
          <a:endParaRPr lang="zh-CN" altLang="en-US"/>
        </a:p>
      </dgm:t>
    </dgm:pt>
    <dgm:pt modelId="{46443EF5-8D25-4100-8CD6-07D1A9069076}">
      <dgm:prSet phldrT="[Text]"/>
      <dgm:spPr/>
      <dgm:t>
        <a:bodyPr/>
        <a:lstStyle/>
        <a:p>
          <a:r>
            <a:rPr lang="zh-CN" altLang="en-US" dirty="0"/>
            <a:t>需求分析</a:t>
          </a:r>
        </a:p>
      </dgm:t>
    </dgm:pt>
    <dgm:pt modelId="{9F990754-6BE9-44CF-9C50-8010121E2EF8}" type="parTrans" cxnId="{B788A589-B978-41F9-BCE3-949777788C77}">
      <dgm:prSet/>
      <dgm:spPr/>
      <dgm:t>
        <a:bodyPr/>
        <a:lstStyle/>
        <a:p>
          <a:endParaRPr lang="zh-CN" altLang="en-US"/>
        </a:p>
      </dgm:t>
    </dgm:pt>
    <dgm:pt modelId="{97F9012B-3CC9-4D7A-93F3-AE55C05835F5}" type="sibTrans" cxnId="{B788A589-B978-41F9-BCE3-949777788C77}">
      <dgm:prSet/>
      <dgm:spPr/>
      <dgm:t>
        <a:bodyPr/>
        <a:lstStyle/>
        <a:p>
          <a:endParaRPr lang="zh-CN" altLang="en-US"/>
        </a:p>
      </dgm:t>
    </dgm:pt>
    <dgm:pt modelId="{0EE7865D-121C-405A-B5ED-BA128A122C32}">
      <dgm:prSet phldrT="[Text]"/>
      <dgm:spPr/>
      <dgm:t>
        <a:bodyPr/>
        <a:lstStyle/>
        <a:p>
          <a:r>
            <a:rPr lang="zh-CN" altLang="en-US" dirty="0"/>
            <a:t>设计</a:t>
          </a:r>
        </a:p>
      </dgm:t>
    </dgm:pt>
    <dgm:pt modelId="{C29F6AA5-F6CB-4B18-9893-EC1CFADB4945}" type="parTrans" cxnId="{7C768EC5-AED3-4457-9789-0ACD03AA6E01}">
      <dgm:prSet/>
      <dgm:spPr/>
      <dgm:t>
        <a:bodyPr/>
        <a:lstStyle/>
        <a:p>
          <a:endParaRPr lang="zh-CN" altLang="en-US"/>
        </a:p>
      </dgm:t>
    </dgm:pt>
    <dgm:pt modelId="{ED293111-B7A8-4B9C-9551-E0B9CFF794F2}" type="sibTrans" cxnId="{7C768EC5-AED3-4457-9789-0ACD03AA6E01}">
      <dgm:prSet/>
      <dgm:spPr/>
      <dgm:t>
        <a:bodyPr/>
        <a:lstStyle/>
        <a:p>
          <a:endParaRPr lang="zh-CN" altLang="en-US"/>
        </a:p>
      </dgm:t>
    </dgm:pt>
    <dgm:pt modelId="{8497BD9C-3BAB-461A-8BD5-58AF33A5558D}">
      <dgm:prSet phldrT="[Text]"/>
      <dgm:spPr/>
      <dgm:t>
        <a:bodyPr/>
        <a:lstStyle/>
        <a:p>
          <a:r>
            <a:rPr lang="zh-CN" altLang="en-US" dirty="0"/>
            <a:t>实现</a:t>
          </a:r>
        </a:p>
      </dgm:t>
    </dgm:pt>
    <dgm:pt modelId="{FA4EADF5-30D8-4962-B379-DA94DD5252B5}" type="parTrans" cxnId="{CE028884-A8C9-4D6F-9279-397950FB1D50}">
      <dgm:prSet/>
      <dgm:spPr/>
      <dgm:t>
        <a:bodyPr/>
        <a:lstStyle/>
        <a:p>
          <a:endParaRPr lang="zh-CN" altLang="en-US"/>
        </a:p>
      </dgm:t>
    </dgm:pt>
    <dgm:pt modelId="{E5E703D6-41C7-4052-8ABB-381FA611ED5E}" type="sibTrans" cxnId="{CE028884-A8C9-4D6F-9279-397950FB1D50}">
      <dgm:prSet/>
      <dgm:spPr/>
      <dgm:t>
        <a:bodyPr/>
        <a:lstStyle/>
        <a:p>
          <a:endParaRPr lang="zh-CN" altLang="en-US"/>
        </a:p>
      </dgm:t>
    </dgm:pt>
    <dgm:pt modelId="{A9C26933-5FD5-4123-89BA-2F896BDCA6C6}">
      <dgm:prSet phldrT="[Text]"/>
      <dgm:spPr/>
      <dgm:t>
        <a:bodyPr/>
        <a:lstStyle/>
        <a:p>
          <a:r>
            <a:rPr lang="zh-CN" altLang="en-US" dirty="0"/>
            <a:t>测试</a:t>
          </a:r>
        </a:p>
      </dgm:t>
    </dgm:pt>
    <dgm:pt modelId="{19C95BE6-5AAC-4AA4-A4DD-01A1FFB3DBDA}" type="parTrans" cxnId="{60553ADB-E77F-42B0-A536-3A0D855F24FD}">
      <dgm:prSet/>
      <dgm:spPr/>
      <dgm:t>
        <a:bodyPr/>
        <a:lstStyle/>
        <a:p>
          <a:endParaRPr lang="zh-CN" altLang="en-US"/>
        </a:p>
      </dgm:t>
    </dgm:pt>
    <dgm:pt modelId="{CF305514-C3AD-4E5D-A122-093B06AB42C1}" type="sibTrans" cxnId="{60553ADB-E77F-42B0-A536-3A0D855F24FD}">
      <dgm:prSet/>
      <dgm:spPr/>
      <dgm:t>
        <a:bodyPr/>
        <a:lstStyle/>
        <a:p>
          <a:endParaRPr lang="zh-CN" altLang="en-US"/>
        </a:p>
      </dgm:t>
    </dgm:pt>
    <dgm:pt modelId="{623F74B4-B94B-43C5-B53D-A2321E50E323}">
      <dgm:prSet phldrT="[Text]"/>
      <dgm:spPr/>
      <dgm:t>
        <a:bodyPr/>
        <a:lstStyle/>
        <a:p>
          <a:r>
            <a:rPr lang="zh-CN" altLang="en-US" dirty="0"/>
            <a:t>验收</a:t>
          </a:r>
        </a:p>
      </dgm:t>
    </dgm:pt>
    <dgm:pt modelId="{4295AD0A-2C68-44BC-B385-869C69CA6132}" type="parTrans" cxnId="{4C9C8450-655E-4901-A6ED-3AEA305E4B9A}">
      <dgm:prSet/>
      <dgm:spPr/>
      <dgm:t>
        <a:bodyPr/>
        <a:lstStyle/>
        <a:p>
          <a:endParaRPr lang="zh-CN" altLang="en-US"/>
        </a:p>
      </dgm:t>
    </dgm:pt>
    <dgm:pt modelId="{4FF17B44-2816-486F-9414-7F9EEDC519FE}" type="sibTrans" cxnId="{4C9C8450-655E-4901-A6ED-3AEA305E4B9A}">
      <dgm:prSet/>
      <dgm:spPr/>
      <dgm:t>
        <a:bodyPr/>
        <a:lstStyle/>
        <a:p>
          <a:endParaRPr lang="zh-CN" altLang="en-US"/>
        </a:p>
      </dgm:t>
    </dgm:pt>
    <dgm:pt modelId="{9311F634-7117-4F66-B9E0-2A561AB9AD4B}">
      <dgm:prSet phldrT="[Text]"/>
      <dgm:spPr/>
      <dgm:t>
        <a:bodyPr/>
        <a:lstStyle/>
        <a:p>
          <a:r>
            <a:rPr lang="zh-CN" altLang="en-US" dirty="0"/>
            <a:t>使用</a:t>
          </a:r>
        </a:p>
      </dgm:t>
    </dgm:pt>
    <dgm:pt modelId="{D0185502-3111-4F09-9C75-BEA069643377}" type="parTrans" cxnId="{F9F27385-7277-40E3-8C90-72F71F89546F}">
      <dgm:prSet/>
      <dgm:spPr/>
      <dgm:t>
        <a:bodyPr/>
        <a:lstStyle/>
        <a:p>
          <a:endParaRPr lang="zh-CN" altLang="en-US"/>
        </a:p>
      </dgm:t>
    </dgm:pt>
    <dgm:pt modelId="{6ED7A032-FEF4-4D45-9F95-D35A27E51493}" type="sibTrans" cxnId="{F9F27385-7277-40E3-8C90-72F71F89546F}">
      <dgm:prSet/>
      <dgm:spPr>
        <a:solidFill>
          <a:srgbClr val="FF0000">
            <a:alpha val="52000"/>
          </a:srgbClr>
        </a:solidFill>
      </dgm:spPr>
      <dgm:t>
        <a:bodyPr/>
        <a:lstStyle/>
        <a:p>
          <a:endParaRPr lang="zh-CN" altLang="en-US"/>
        </a:p>
      </dgm:t>
    </dgm:pt>
    <dgm:pt modelId="{778A8431-19DD-4414-A2A5-97BFEDDA9A5C}" type="pres">
      <dgm:prSet presAssocID="{73856DE0-4C67-4C92-94D0-9325F469AA87}" presName="cycle" presStyleCnt="0">
        <dgm:presLayoutVars>
          <dgm:dir/>
          <dgm:resizeHandles val="exact"/>
        </dgm:presLayoutVars>
      </dgm:prSet>
      <dgm:spPr/>
      <dgm:t>
        <a:bodyPr/>
        <a:lstStyle/>
        <a:p>
          <a:endParaRPr lang="zh-CN" altLang="en-US"/>
        </a:p>
      </dgm:t>
    </dgm:pt>
    <dgm:pt modelId="{1AAE4FBA-8E5B-44AC-8D8A-47937A1647FA}" type="pres">
      <dgm:prSet presAssocID="{FB978611-541E-4F6E-9854-A20E29CE278D}" presName="node" presStyleLbl="node1" presStyleIdx="0" presStyleCnt="7">
        <dgm:presLayoutVars>
          <dgm:bulletEnabled val="1"/>
        </dgm:presLayoutVars>
      </dgm:prSet>
      <dgm:spPr/>
      <dgm:t>
        <a:bodyPr/>
        <a:lstStyle/>
        <a:p>
          <a:endParaRPr lang="zh-CN" altLang="en-US"/>
        </a:p>
      </dgm:t>
    </dgm:pt>
    <dgm:pt modelId="{B2E122C9-C4A4-4320-AE0C-A1DE9DE62D6F}" type="pres">
      <dgm:prSet presAssocID="{42859C3E-7996-4604-BE6A-3D5B8F7CF657}" presName="sibTrans" presStyleLbl="sibTrans2D1" presStyleIdx="0" presStyleCnt="7"/>
      <dgm:spPr/>
      <dgm:t>
        <a:bodyPr/>
        <a:lstStyle/>
        <a:p>
          <a:endParaRPr lang="zh-CN" altLang="en-US"/>
        </a:p>
      </dgm:t>
    </dgm:pt>
    <dgm:pt modelId="{4F239ED9-41EE-4A11-AE67-C1FDA601DD83}" type="pres">
      <dgm:prSet presAssocID="{42859C3E-7996-4604-BE6A-3D5B8F7CF657}" presName="connectorText" presStyleLbl="sibTrans2D1" presStyleIdx="0" presStyleCnt="7"/>
      <dgm:spPr/>
      <dgm:t>
        <a:bodyPr/>
        <a:lstStyle/>
        <a:p>
          <a:endParaRPr lang="zh-CN" altLang="en-US"/>
        </a:p>
      </dgm:t>
    </dgm:pt>
    <dgm:pt modelId="{69998F80-A813-4A12-BAA2-C578855070FD}" type="pres">
      <dgm:prSet presAssocID="{46443EF5-8D25-4100-8CD6-07D1A9069076}" presName="node" presStyleLbl="node1" presStyleIdx="1" presStyleCnt="7">
        <dgm:presLayoutVars>
          <dgm:bulletEnabled val="1"/>
        </dgm:presLayoutVars>
      </dgm:prSet>
      <dgm:spPr/>
      <dgm:t>
        <a:bodyPr/>
        <a:lstStyle/>
        <a:p>
          <a:endParaRPr lang="zh-CN" altLang="en-US"/>
        </a:p>
      </dgm:t>
    </dgm:pt>
    <dgm:pt modelId="{5576ACB3-152F-43EB-BA5F-1DA43AA57A62}" type="pres">
      <dgm:prSet presAssocID="{97F9012B-3CC9-4D7A-93F3-AE55C05835F5}" presName="sibTrans" presStyleLbl="sibTrans2D1" presStyleIdx="1" presStyleCnt="7"/>
      <dgm:spPr/>
      <dgm:t>
        <a:bodyPr/>
        <a:lstStyle/>
        <a:p>
          <a:endParaRPr lang="zh-CN" altLang="en-US"/>
        </a:p>
      </dgm:t>
    </dgm:pt>
    <dgm:pt modelId="{E150848B-AF87-49B0-ABD9-AE21B134DAF3}" type="pres">
      <dgm:prSet presAssocID="{97F9012B-3CC9-4D7A-93F3-AE55C05835F5}" presName="connectorText" presStyleLbl="sibTrans2D1" presStyleIdx="1" presStyleCnt="7"/>
      <dgm:spPr/>
      <dgm:t>
        <a:bodyPr/>
        <a:lstStyle/>
        <a:p>
          <a:endParaRPr lang="zh-CN" altLang="en-US"/>
        </a:p>
      </dgm:t>
    </dgm:pt>
    <dgm:pt modelId="{89146144-C615-4107-BDB4-C0D1DD6CAF63}" type="pres">
      <dgm:prSet presAssocID="{0EE7865D-121C-405A-B5ED-BA128A122C32}" presName="node" presStyleLbl="node1" presStyleIdx="2" presStyleCnt="7">
        <dgm:presLayoutVars>
          <dgm:bulletEnabled val="1"/>
        </dgm:presLayoutVars>
      </dgm:prSet>
      <dgm:spPr/>
      <dgm:t>
        <a:bodyPr/>
        <a:lstStyle/>
        <a:p>
          <a:endParaRPr lang="zh-CN" altLang="en-US"/>
        </a:p>
      </dgm:t>
    </dgm:pt>
    <dgm:pt modelId="{F592B075-9F63-483E-AC44-F8BDEAD48614}" type="pres">
      <dgm:prSet presAssocID="{ED293111-B7A8-4B9C-9551-E0B9CFF794F2}" presName="sibTrans" presStyleLbl="sibTrans2D1" presStyleIdx="2" presStyleCnt="7"/>
      <dgm:spPr/>
      <dgm:t>
        <a:bodyPr/>
        <a:lstStyle/>
        <a:p>
          <a:endParaRPr lang="zh-CN" altLang="en-US"/>
        </a:p>
      </dgm:t>
    </dgm:pt>
    <dgm:pt modelId="{FB1CF9BD-237C-42DC-B576-0E350C65576D}" type="pres">
      <dgm:prSet presAssocID="{ED293111-B7A8-4B9C-9551-E0B9CFF794F2}" presName="connectorText" presStyleLbl="sibTrans2D1" presStyleIdx="2" presStyleCnt="7"/>
      <dgm:spPr/>
      <dgm:t>
        <a:bodyPr/>
        <a:lstStyle/>
        <a:p>
          <a:endParaRPr lang="zh-CN" altLang="en-US"/>
        </a:p>
      </dgm:t>
    </dgm:pt>
    <dgm:pt modelId="{FA9D31C1-227F-4238-A90E-33E962CD947A}" type="pres">
      <dgm:prSet presAssocID="{8497BD9C-3BAB-461A-8BD5-58AF33A5558D}" presName="node" presStyleLbl="node1" presStyleIdx="3" presStyleCnt="7">
        <dgm:presLayoutVars>
          <dgm:bulletEnabled val="1"/>
        </dgm:presLayoutVars>
      </dgm:prSet>
      <dgm:spPr/>
      <dgm:t>
        <a:bodyPr/>
        <a:lstStyle/>
        <a:p>
          <a:endParaRPr lang="zh-CN" altLang="en-US"/>
        </a:p>
      </dgm:t>
    </dgm:pt>
    <dgm:pt modelId="{57DFED2A-B7A7-40BB-9CE7-801BDDAA86F4}" type="pres">
      <dgm:prSet presAssocID="{E5E703D6-41C7-4052-8ABB-381FA611ED5E}" presName="sibTrans" presStyleLbl="sibTrans2D1" presStyleIdx="3" presStyleCnt="7"/>
      <dgm:spPr/>
      <dgm:t>
        <a:bodyPr/>
        <a:lstStyle/>
        <a:p>
          <a:endParaRPr lang="zh-CN" altLang="en-US"/>
        </a:p>
      </dgm:t>
    </dgm:pt>
    <dgm:pt modelId="{C6C8B5A3-B89A-4BB4-B61F-D29F7553A7BD}" type="pres">
      <dgm:prSet presAssocID="{E5E703D6-41C7-4052-8ABB-381FA611ED5E}" presName="connectorText" presStyleLbl="sibTrans2D1" presStyleIdx="3" presStyleCnt="7"/>
      <dgm:spPr/>
      <dgm:t>
        <a:bodyPr/>
        <a:lstStyle/>
        <a:p>
          <a:endParaRPr lang="zh-CN" altLang="en-US"/>
        </a:p>
      </dgm:t>
    </dgm:pt>
    <dgm:pt modelId="{49FEC656-A056-41B9-9D0C-0B747395DAEC}" type="pres">
      <dgm:prSet presAssocID="{A9C26933-5FD5-4123-89BA-2F896BDCA6C6}" presName="node" presStyleLbl="node1" presStyleIdx="4" presStyleCnt="7">
        <dgm:presLayoutVars>
          <dgm:bulletEnabled val="1"/>
        </dgm:presLayoutVars>
      </dgm:prSet>
      <dgm:spPr/>
      <dgm:t>
        <a:bodyPr/>
        <a:lstStyle/>
        <a:p>
          <a:endParaRPr lang="zh-CN" altLang="en-US"/>
        </a:p>
      </dgm:t>
    </dgm:pt>
    <dgm:pt modelId="{92C54743-6F1E-4440-8A53-78213B11A391}" type="pres">
      <dgm:prSet presAssocID="{CF305514-C3AD-4E5D-A122-093B06AB42C1}" presName="sibTrans" presStyleLbl="sibTrans2D1" presStyleIdx="4" presStyleCnt="7"/>
      <dgm:spPr/>
      <dgm:t>
        <a:bodyPr/>
        <a:lstStyle/>
        <a:p>
          <a:endParaRPr lang="zh-CN" altLang="en-US"/>
        </a:p>
      </dgm:t>
    </dgm:pt>
    <dgm:pt modelId="{CC9425D4-1B63-493F-BBBC-15B259E78077}" type="pres">
      <dgm:prSet presAssocID="{CF305514-C3AD-4E5D-A122-093B06AB42C1}" presName="connectorText" presStyleLbl="sibTrans2D1" presStyleIdx="4" presStyleCnt="7"/>
      <dgm:spPr/>
      <dgm:t>
        <a:bodyPr/>
        <a:lstStyle/>
        <a:p>
          <a:endParaRPr lang="zh-CN" altLang="en-US"/>
        </a:p>
      </dgm:t>
    </dgm:pt>
    <dgm:pt modelId="{EC71E56E-8FFF-45C4-8B05-BC3FFB22B68F}" type="pres">
      <dgm:prSet presAssocID="{623F74B4-B94B-43C5-B53D-A2321E50E323}" presName="node" presStyleLbl="node1" presStyleIdx="5" presStyleCnt="7">
        <dgm:presLayoutVars>
          <dgm:bulletEnabled val="1"/>
        </dgm:presLayoutVars>
      </dgm:prSet>
      <dgm:spPr/>
      <dgm:t>
        <a:bodyPr/>
        <a:lstStyle/>
        <a:p>
          <a:endParaRPr lang="zh-CN" altLang="en-US"/>
        </a:p>
      </dgm:t>
    </dgm:pt>
    <dgm:pt modelId="{9EF31FD3-EF62-4B4C-A1EF-83BD1ADAB412}" type="pres">
      <dgm:prSet presAssocID="{4FF17B44-2816-486F-9414-7F9EEDC519FE}" presName="sibTrans" presStyleLbl="sibTrans2D1" presStyleIdx="5" presStyleCnt="7"/>
      <dgm:spPr/>
      <dgm:t>
        <a:bodyPr/>
        <a:lstStyle/>
        <a:p>
          <a:endParaRPr lang="zh-CN" altLang="en-US"/>
        </a:p>
      </dgm:t>
    </dgm:pt>
    <dgm:pt modelId="{C920BE8E-ED2F-4364-9552-F2A9A5268C44}" type="pres">
      <dgm:prSet presAssocID="{4FF17B44-2816-486F-9414-7F9EEDC519FE}" presName="connectorText" presStyleLbl="sibTrans2D1" presStyleIdx="5" presStyleCnt="7"/>
      <dgm:spPr/>
      <dgm:t>
        <a:bodyPr/>
        <a:lstStyle/>
        <a:p>
          <a:endParaRPr lang="zh-CN" altLang="en-US"/>
        </a:p>
      </dgm:t>
    </dgm:pt>
    <dgm:pt modelId="{5F687CE3-3B1D-4749-8C68-542D3A6A188D}" type="pres">
      <dgm:prSet presAssocID="{9311F634-7117-4F66-B9E0-2A561AB9AD4B}" presName="node" presStyleLbl="node1" presStyleIdx="6" presStyleCnt="7">
        <dgm:presLayoutVars>
          <dgm:bulletEnabled val="1"/>
        </dgm:presLayoutVars>
      </dgm:prSet>
      <dgm:spPr/>
      <dgm:t>
        <a:bodyPr/>
        <a:lstStyle/>
        <a:p>
          <a:endParaRPr lang="zh-CN" altLang="en-US"/>
        </a:p>
      </dgm:t>
    </dgm:pt>
    <dgm:pt modelId="{47DED52A-67B1-4DE0-B9C2-B1988A8951BA}" type="pres">
      <dgm:prSet presAssocID="{6ED7A032-FEF4-4D45-9F95-D35A27E51493}" presName="sibTrans" presStyleLbl="sibTrans2D1" presStyleIdx="6" presStyleCnt="7"/>
      <dgm:spPr/>
      <dgm:t>
        <a:bodyPr/>
        <a:lstStyle/>
        <a:p>
          <a:endParaRPr lang="zh-CN" altLang="en-US"/>
        </a:p>
      </dgm:t>
    </dgm:pt>
    <dgm:pt modelId="{6A67B554-FE0E-4B9C-8F43-0573A354D4FC}" type="pres">
      <dgm:prSet presAssocID="{6ED7A032-FEF4-4D45-9F95-D35A27E51493}" presName="connectorText" presStyleLbl="sibTrans2D1" presStyleIdx="6" presStyleCnt="7"/>
      <dgm:spPr/>
      <dgm:t>
        <a:bodyPr/>
        <a:lstStyle/>
        <a:p>
          <a:endParaRPr lang="zh-CN" altLang="en-US"/>
        </a:p>
      </dgm:t>
    </dgm:pt>
  </dgm:ptLst>
  <dgm:cxnLst>
    <dgm:cxn modelId="{0E4944EC-6A68-4FF0-92D4-DED1F4A4C115}" type="presOf" srcId="{E5E703D6-41C7-4052-8ABB-381FA611ED5E}" destId="{C6C8B5A3-B89A-4BB4-B61F-D29F7553A7BD}" srcOrd="1" destOrd="0" presId="urn:microsoft.com/office/officeart/2005/8/layout/cycle2"/>
    <dgm:cxn modelId="{7C768EC5-AED3-4457-9789-0ACD03AA6E01}" srcId="{73856DE0-4C67-4C92-94D0-9325F469AA87}" destId="{0EE7865D-121C-405A-B5ED-BA128A122C32}" srcOrd="2" destOrd="0" parTransId="{C29F6AA5-F6CB-4B18-9893-EC1CFADB4945}" sibTransId="{ED293111-B7A8-4B9C-9551-E0B9CFF794F2}"/>
    <dgm:cxn modelId="{B788A589-B978-41F9-BCE3-949777788C77}" srcId="{73856DE0-4C67-4C92-94D0-9325F469AA87}" destId="{46443EF5-8D25-4100-8CD6-07D1A9069076}" srcOrd="1" destOrd="0" parTransId="{9F990754-6BE9-44CF-9C50-8010121E2EF8}" sibTransId="{97F9012B-3CC9-4D7A-93F3-AE55C05835F5}"/>
    <dgm:cxn modelId="{80A128FB-3715-4626-A087-1C0F24E8FCA5}" type="presOf" srcId="{8497BD9C-3BAB-461A-8BD5-58AF33A5558D}" destId="{FA9D31C1-227F-4238-A90E-33E962CD947A}" srcOrd="0" destOrd="0" presId="urn:microsoft.com/office/officeart/2005/8/layout/cycle2"/>
    <dgm:cxn modelId="{89D8C580-C670-4F51-BCFC-11BEDE14AA15}" type="presOf" srcId="{97F9012B-3CC9-4D7A-93F3-AE55C05835F5}" destId="{E150848B-AF87-49B0-ABD9-AE21B134DAF3}" srcOrd="1" destOrd="0" presId="urn:microsoft.com/office/officeart/2005/8/layout/cycle2"/>
    <dgm:cxn modelId="{F9F27385-7277-40E3-8C90-72F71F89546F}" srcId="{73856DE0-4C67-4C92-94D0-9325F469AA87}" destId="{9311F634-7117-4F66-B9E0-2A561AB9AD4B}" srcOrd="6" destOrd="0" parTransId="{D0185502-3111-4F09-9C75-BEA069643377}" sibTransId="{6ED7A032-FEF4-4D45-9F95-D35A27E51493}"/>
    <dgm:cxn modelId="{B4BEDF91-66EA-4FBB-A1F5-19CF54EBA450}" type="presOf" srcId="{4FF17B44-2816-486F-9414-7F9EEDC519FE}" destId="{C920BE8E-ED2F-4364-9552-F2A9A5268C44}" srcOrd="1" destOrd="0" presId="urn:microsoft.com/office/officeart/2005/8/layout/cycle2"/>
    <dgm:cxn modelId="{00BDC585-96ED-4810-AC79-37FAD64A11D5}" type="presOf" srcId="{6ED7A032-FEF4-4D45-9F95-D35A27E51493}" destId="{6A67B554-FE0E-4B9C-8F43-0573A354D4FC}" srcOrd="1" destOrd="0" presId="urn:microsoft.com/office/officeart/2005/8/layout/cycle2"/>
    <dgm:cxn modelId="{233D431F-A673-48C6-ADE6-F6BAEAB5D577}" type="presOf" srcId="{FB978611-541E-4F6E-9854-A20E29CE278D}" destId="{1AAE4FBA-8E5B-44AC-8D8A-47937A1647FA}" srcOrd="0" destOrd="0" presId="urn:microsoft.com/office/officeart/2005/8/layout/cycle2"/>
    <dgm:cxn modelId="{2AB339C6-70CA-40F0-9078-28E0D795FE05}" type="presOf" srcId="{73856DE0-4C67-4C92-94D0-9325F469AA87}" destId="{778A8431-19DD-4414-A2A5-97BFEDDA9A5C}" srcOrd="0" destOrd="0" presId="urn:microsoft.com/office/officeart/2005/8/layout/cycle2"/>
    <dgm:cxn modelId="{209C1EEB-07C2-4354-A274-B664F78F731F}" type="presOf" srcId="{ED293111-B7A8-4B9C-9551-E0B9CFF794F2}" destId="{F592B075-9F63-483E-AC44-F8BDEAD48614}" srcOrd="0" destOrd="0" presId="urn:microsoft.com/office/officeart/2005/8/layout/cycle2"/>
    <dgm:cxn modelId="{60553ADB-E77F-42B0-A536-3A0D855F24FD}" srcId="{73856DE0-4C67-4C92-94D0-9325F469AA87}" destId="{A9C26933-5FD5-4123-89BA-2F896BDCA6C6}" srcOrd="4" destOrd="0" parTransId="{19C95BE6-5AAC-4AA4-A4DD-01A1FFB3DBDA}" sibTransId="{CF305514-C3AD-4E5D-A122-093B06AB42C1}"/>
    <dgm:cxn modelId="{705CC40A-6CAD-4CBF-AA63-609DCBA37B3C}" type="presOf" srcId="{9311F634-7117-4F66-B9E0-2A561AB9AD4B}" destId="{5F687CE3-3B1D-4749-8C68-542D3A6A188D}" srcOrd="0" destOrd="0" presId="urn:microsoft.com/office/officeart/2005/8/layout/cycle2"/>
    <dgm:cxn modelId="{ED18BF8A-F20F-47FD-8B71-AF59B0B09942}" type="presOf" srcId="{6ED7A032-FEF4-4D45-9F95-D35A27E51493}" destId="{47DED52A-67B1-4DE0-B9C2-B1988A8951BA}" srcOrd="0" destOrd="0" presId="urn:microsoft.com/office/officeart/2005/8/layout/cycle2"/>
    <dgm:cxn modelId="{A092C5E7-95BA-4327-B72C-AC0EF364F8AA}" type="presOf" srcId="{46443EF5-8D25-4100-8CD6-07D1A9069076}" destId="{69998F80-A813-4A12-BAA2-C578855070FD}" srcOrd="0" destOrd="0" presId="urn:microsoft.com/office/officeart/2005/8/layout/cycle2"/>
    <dgm:cxn modelId="{7D03B388-A267-4C4A-9988-475DB6DF440F}" type="presOf" srcId="{ED293111-B7A8-4B9C-9551-E0B9CFF794F2}" destId="{FB1CF9BD-237C-42DC-B576-0E350C65576D}" srcOrd="1" destOrd="0" presId="urn:microsoft.com/office/officeart/2005/8/layout/cycle2"/>
    <dgm:cxn modelId="{985C8163-E64B-4EE4-9A21-B7E73213CED3}" type="presOf" srcId="{42859C3E-7996-4604-BE6A-3D5B8F7CF657}" destId="{4F239ED9-41EE-4A11-AE67-C1FDA601DD83}" srcOrd="1" destOrd="0" presId="urn:microsoft.com/office/officeart/2005/8/layout/cycle2"/>
    <dgm:cxn modelId="{CE028884-A8C9-4D6F-9279-397950FB1D50}" srcId="{73856DE0-4C67-4C92-94D0-9325F469AA87}" destId="{8497BD9C-3BAB-461A-8BD5-58AF33A5558D}" srcOrd="3" destOrd="0" parTransId="{FA4EADF5-30D8-4962-B379-DA94DD5252B5}" sibTransId="{E5E703D6-41C7-4052-8ABB-381FA611ED5E}"/>
    <dgm:cxn modelId="{447D0698-7E57-48D6-A179-04690133FC4E}" type="presOf" srcId="{0EE7865D-121C-405A-B5ED-BA128A122C32}" destId="{89146144-C615-4107-BDB4-C0D1DD6CAF63}" srcOrd="0" destOrd="0" presId="urn:microsoft.com/office/officeart/2005/8/layout/cycle2"/>
    <dgm:cxn modelId="{E924DFC0-8803-414C-88D2-63F6939257AD}" srcId="{73856DE0-4C67-4C92-94D0-9325F469AA87}" destId="{FB978611-541E-4F6E-9854-A20E29CE278D}" srcOrd="0" destOrd="0" parTransId="{8C46ED5B-CD88-440B-A000-B24885D85E48}" sibTransId="{42859C3E-7996-4604-BE6A-3D5B8F7CF657}"/>
    <dgm:cxn modelId="{13ECDC42-DA5C-4A93-9A0C-3642A7CE5D51}" type="presOf" srcId="{4FF17B44-2816-486F-9414-7F9EEDC519FE}" destId="{9EF31FD3-EF62-4B4C-A1EF-83BD1ADAB412}" srcOrd="0" destOrd="0" presId="urn:microsoft.com/office/officeart/2005/8/layout/cycle2"/>
    <dgm:cxn modelId="{4C9C8450-655E-4901-A6ED-3AEA305E4B9A}" srcId="{73856DE0-4C67-4C92-94D0-9325F469AA87}" destId="{623F74B4-B94B-43C5-B53D-A2321E50E323}" srcOrd="5" destOrd="0" parTransId="{4295AD0A-2C68-44BC-B385-869C69CA6132}" sibTransId="{4FF17B44-2816-486F-9414-7F9EEDC519FE}"/>
    <dgm:cxn modelId="{E7A0E8C7-B6A8-4225-8AB3-A0F909BA30A2}" type="presOf" srcId="{E5E703D6-41C7-4052-8ABB-381FA611ED5E}" destId="{57DFED2A-B7A7-40BB-9CE7-801BDDAA86F4}" srcOrd="0" destOrd="0" presId="urn:microsoft.com/office/officeart/2005/8/layout/cycle2"/>
    <dgm:cxn modelId="{2765B0DA-60C2-44AE-9855-8220754CAE9B}" type="presOf" srcId="{A9C26933-5FD5-4123-89BA-2F896BDCA6C6}" destId="{49FEC656-A056-41B9-9D0C-0B747395DAEC}" srcOrd="0" destOrd="0" presId="urn:microsoft.com/office/officeart/2005/8/layout/cycle2"/>
    <dgm:cxn modelId="{6E43705A-B4FE-4E12-A1A4-1F75357D08D5}" type="presOf" srcId="{CF305514-C3AD-4E5D-A122-093B06AB42C1}" destId="{CC9425D4-1B63-493F-BBBC-15B259E78077}" srcOrd="1" destOrd="0" presId="urn:microsoft.com/office/officeart/2005/8/layout/cycle2"/>
    <dgm:cxn modelId="{99942CD0-6708-45D1-BE7C-AF6484D16B87}" type="presOf" srcId="{623F74B4-B94B-43C5-B53D-A2321E50E323}" destId="{EC71E56E-8FFF-45C4-8B05-BC3FFB22B68F}" srcOrd="0" destOrd="0" presId="urn:microsoft.com/office/officeart/2005/8/layout/cycle2"/>
    <dgm:cxn modelId="{A93A4C18-953B-44D0-B6E9-0FEE787EDE9F}" type="presOf" srcId="{CF305514-C3AD-4E5D-A122-093B06AB42C1}" destId="{92C54743-6F1E-4440-8A53-78213B11A391}" srcOrd="0" destOrd="0" presId="urn:microsoft.com/office/officeart/2005/8/layout/cycle2"/>
    <dgm:cxn modelId="{C0B3E658-6569-49AD-B772-80B03AB65AFE}" type="presOf" srcId="{42859C3E-7996-4604-BE6A-3D5B8F7CF657}" destId="{B2E122C9-C4A4-4320-AE0C-A1DE9DE62D6F}" srcOrd="0" destOrd="0" presId="urn:microsoft.com/office/officeart/2005/8/layout/cycle2"/>
    <dgm:cxn modelId="{B0FEDC0E-7681-4CBC-85AB-FABC563DC65D}" type="presOf" srcId="{97F9012B-3CC9-4D7A-93F3-AE55C05835F5}" destId="{5576ACB3-152F-43EB-BA5F-1DA43AA57A62}" srcOrd="0" destOrd="0" presId="urn:microsoft.com/office/officeart/2005/8/layout/cycle2"/>
    <dgm:cxn modelId="{0C185EA1-B0DC-496B-96A9-33C021B08BCA}" type="presParOf" srcId="{778A8431-19DD-4414-A2A5-97BFEDDA9A5C}" destId="{1AAE4FBA-8E5B-44AC-8D8A-47937A1647FA}" srcOrd="0" destOrd="0" presId="urn:microsoft.com/office/officeart/2005/8/layout/cycle2"/>
    <dgm:cxn modelId="{F771B0B2-0F44-4097-9219-2408305552B4}" type="presParOf" srcId="{778A8431-19DD-4414-A2A5-97BFEDDA9A5C}" destId="{B2E122C9-C4A4-4320-AE0C-A1DE9DE62D6F}" srcOrd="1" destOrd="0" presId="urn:microsoft.com/office/officeart/2005/8/layout/cycle2"/>
    <dgm:cxn modelId="{D32AF833-A655-49D1-A71C-7BB5891B6EBB}" type="presParOf" srcId="{B2E122C9-C4A4-4320-AE0C-A1DE9DE62D6F}" destId="{4F239ED9-41EE-4A11-AE67-C1FDA601DD83}" srcOrd="0" destOrd="0" presId="urn:microsoft.com/office/officeart/2005/8/layout/cycle2"/>
    <dgm:cxn modelId="{330E7DD3-436A-450C-8D00-E31C7816C752}" type="presParOf" srcId="{778A8431-19DD-4414-A2A5-97BFEDDA9A5C}" destId="{69998F80-A813-4A12-BAA2-C578855070FD}" srcOrd="2" destOrd="0" presId="urn:microsoft.com/office/officeart/2005/8/layout/cycle2"/>
    <dgm:cxn modelId="{675E0BEF-3C8C-4DC3-8112-C018F4DC1DA5}" type="presParOf" srcId="{778A8431-19DD-4414-A2A5-97BFEDDA9A5C}" destId="{5576ACB3-152F-43EB-BA5F-1DA43AA57A62}" srcOrd="3" destOrd="0" presId="urn:microsoft.com/office/officeart/2005/8/layout/cycle2"/>
    <dgm:cxn modelId="{BA20E32C-3119-4F7A-BD0A-AF060D6ECCE2}" type="presParOf" srcId="{5576ACB3-152F-43EB-BA5F-1DA43AA57A62}" destId="{E150848B-AF87-49B0-ABD9-AE21B134DAF3}" srcOrd="0" destOrd="0" presId="urn:microsoft.com/office/officeart/2005/8/layout/cycle2"/>
    <dgm:cxn modelId="{D266FA01-299F-4A45-8814-91BE15F64B11}" type="presParOf" srcId="{778A8431-19DD-4414-A2A5-97BFEDDA9A5C}" destId="{89146144-C615-4107-BDB4-C0D1DD6CAF63}" srcOrd="4" destOrd="0" presId="urn:microsoft.com/office/officeart/2005/8/layout/cycle2"/>
    <dgm:cxn modelId="{82472E41-DF29-467F-B868-224F0C3257AE}" type="presParOf" srcId="{778A8431-19DD-4414-A2A5-97BFEDDA9A5C}" destId="{F592B075-9F63-483E-AC44-F8BDEAD48614}" srcOrd="5" destOrd="0" presId="urn:microsoft.com/office/officeart/2005/8/layout/cycle2"/>
    <dgm:cxn modelId="{D656C3A4-55E7-44A5-B7FE-76CF26F59CBC}" type="presParOf" srcId="{F592B075-9F63-483E-AC44-F8BDEAD48614}" destId="{FB1CF9BD-237C-42DC-B576-0E350C65576D}" srcOrd="0" destOrd="0" presId="urn:microsoft.com/office/officeart/2005/8/layout/cycle2"/>
    <dgm:cxn modelId="{47F78FD4-6053-4341-9FB9-AFDB538057F3}" type="presParOf" srcId="{778A8431-19DD-4414-A2A5-97BFEDDA9A5C}" destId="{FA9D31C1-227F-4238-A90E-33E962CD947A}" srcOrd="6" destOrd="0" presId="urn:microsoft.com/office/officeart/2005/8/layout/cycle2"/>
    <dgm:cxn modelId="{73160849-8B84-4944-9A92-982E2E2EE1A4}" type="presParOf" srcId="{778A8431-19DD-4414-A2A5-97BFEDDA9A5C}" destId="{57DFED2A-B7A7-40BB-9CE7-801BDDAA86F4}" srcOrd="7" destOrd="0" presId="urn:microsoft.com/office/officeart/2005/8/layout/cycle2"/>
    <dgm:cxn modelId="{919E3966-AEA4-4B07-BF38-CA84F1556FD5}" type="presParOf" srcId="{57DFED2A-B7A7-40BB-9CE7-801BDDAA86F4}" destId="{C6C8B5A3-B89A-4BB4-B61F-D29F7553A7BD}" srcOrd="0" destOrd="0" presId="urn:microsoft.com/office/officeart/2005/8/layout/cycle2"/>
    <dgm:cxn modelId="{61E164D3-EFA8-457F-AD3F-AA0606D13CC6}" type="presParOf" srcId="{778A8431-19DD-4414-A2A5-97BFEDDA9A5C}" destId="{49FEC656-A056-41B9-9D0C-0B747395DAEC}" srcOrd="8" destOrd="0" presId="urn:microsoft.com/office/officeart/2005/8/layout/cycle2"/>
    <dgm:cxn modelId="{922282BF-F895-44A2-A866-4F6C97465C67}" type="presParOf" srcId="{778A8431-19DD-4414-A2A5-97BFEDDA9A5C}" destId="{92C54743-6F1E-4440-8A53-78213B11A391}" srcOrd="9" destOrd="0" presId="urn:microsoft.com/office/officeart/2005/8/layout/cycle2"/>
    <dgm:cxn modelId="{5650D4AE-31A8-4A45-98ED-5E2ADFCCD4BF}" type="presParOf" srcId="{92C54743-6F1E-4440-8A53-78213B11A391}" destId="{CC9425D4-1B63-493F-BBBC-15B259E78077}" srcOrd="0" destOrd="0" presId="urn:microsoft.com/office/officeart/2005/8/layout/cycle2"/>
    <dgm:cxn modelId="{87D51861-99A0-4362-BFBD-158F09D31E50}" type="presParOf" srcId="{778A8431-19DD-4414-A2A5-97BFEDDA9A5C}" destId="{EC71E56E-8FFF-45C4-8B05-BC3FFB22B68F}" srcOrd="10" destOrd="0" presId="urn:microsoft.com/office/officeart/2005/8/layout/cycle2"/>
    <dgm:cxn modelId="{D3E6F704-494B-49F9-8E44-DBDCFF3537A2}" type="presParOf" srcId="{778A8431-19DD-4414-A2A5-97BFEDDA9A5C}" destId="{9EF31FD3-EF62-4B4C-A1EF-83BD1ADAB412}" srcOrd="11" destOrd="0" presId="urn:microsoft.com/office/officeart/2005/8/layout/cycle2"/>
    <dgm:cxn modelId="{7CD330B1-2469-4E02-BD2B-6556A12BED9B}" type="presParOf" srcId="{9EF31FD3-EF62-4B4C-A1EF-83BD1ADAB412}" destId="{C920BE8E-ED2F-4364-9552-F2A9A5268C44}" srcOrd="0" destOrd="0" presId="urn:microsoft.com/office/officeart/2005/8/layout/cycle2"/>
    <dgm:cxn modelId="{69D9C666-CBEE-4402-A49B-8E4CD6172B64}" type="presParOf" srcId="{778A8431-19DD-4414-A2A5-97BFEDDA9A5C}" destId="{5F687CE3-3B1D-4749-8C68-542D3A6A188D}" srcOrd="12" destOrd="0" presId="urn:microsoft.com/office/officeart/2005/8/layout/cycle2"/>
    <dgm:cxn modelId="{3876C899-AB23-446A-9216-555E5504651B}" type="presParOf" srcId="{778A8431-19DD-4414-A2A5-97BFEDDA9A5C}" destId="{47DED52A-67B1-4DE0-B9C2-B1988A8951BA}" srcOrd="13" destOrd="0" presId="urn:microsoft.com/office/officeart/2005/8/layout/cycle2"/>
    <dgm:cxn modelId="{E01A0106-05A8-4F56-A98F-FE27E21D22E4}" type="presParOf" srcId="{47DED52A-67B1-4DE0-B9C2-B1988A8951BA}" destId="{6A67B554-FE0E-4B9C-8F43-0573A354D4F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856DE0-4C67-4C92-94D0-9325F469AA87}"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FB978611-541E-4F6E-9854-A20E29CE278D}">
      <dgm:prSet phldrT="[Text]"/>
      <dgm:spPr/>
      <dgm:t>
        <a:bodyPr/>
        <a:lstStyle/>
        <a:p>
          <a:r>
            <a:rPr lang="zh-CN" altLang="en-US" dirty="0"/>
            <a:t>计划</a:t>
          </a:r>
        </a:p>
      </dgm:t>
    </dgm:pt>
    <dgm:pt modelId="{8C46ED5B-CD88-440B-A000-B24885D85E48}" type="parTrans" cxnId="{E924DFC0-8803-414C-88D2-63F6939257AD}">
      <dgm:prSet/>
      <dgm:spPr/>
      <dgm:t>
        <a:bodyPr/>
        <a:lstStyle/>
        <a:p>
          <a:endParaRPr lang="zh-CN" altLang="en-US"/>
        </a:p>
      </dgm:t>
    </dgm:pt>
    <dgm:pt modelId="{42859C3E-7996-4604-BE6A-3D5B8F7CF657}" type="sibTrans" cxnId="{E924DFC0-8803-414C-88D2-63F6939257AD}">
      <dgm:prSet/>
      <dgm:spPr/>
      <dgm:t>
        <a:bodyPr/>
        <a:lstStyle/>
        <a:p>
          <a:endParaRPr lang="zh-CN" altLang="en-US"/>
        </a:p>
      </dgm:t>
    </dgm:pt>
    <dgm:pt modelId="{46443EF5-8D25-4100-8CD6-07D1A9069076}">
      <dgm:prSet phldrT="[Text]"/>
      <dgm:spPr/>
      <dgm:t>
        <a:bodyPr/>
        <a:lstStyle/>
        <a:p>
          <a:r>
            <a:rPr lang="zh-CN" altLang="en-US" dirty="0"/>
            <a:t>需求分析</a:t>
          </a:r>
        </a:p>
      </dgm:t>
    </dgm:pt>
    <dgm:pt modelId="{9F990754-6BE9-44CF-9C50-8010121E2EF8}" type="parTrans" cxnId="{B788A589-B978-41F9-BCE3-949777788C77}">
      <dgm:prSet/>
      <dgm:spPr/>
      <dgm:t>
        <a:bodyPr/>
        <a:lstStyle/>
        <a:p>
          <a:endParaRPr lang="zh-CN" altLang="en-US"/>
        </a:p>
      </dgm:t>
    </dgm:pt>
    <dgm:pt modelId="{97F9012B-3CC9-4D7A-93F3-AE55C05835F5}" type="sibTrans" cxnId="{B788A589-B978-41F9-BCE3-949777788C77}">
      <dgm:prSet/>
      <dgm:spPr/>
      <dgm:t>
        <a:bodyPr/>
        <a:lstStyle/>
        <a:p>
          <a:endParaRPr lang="zh-CN" altLang="en-US"/>
        </a:p>
      </dgm:t>
    </dgm:pt>
    <dgm:pt modelId="{0EE7865D-121C-405A-B5ED-BA128A122C32}">
      <dgm:prSet phldrT="[Text]"/>
      <dgm:spPr/>
      <dgm:t>
        <a:bodyPr/>
        <a:lstStyle/>
        <a:p>
          <a:r>
            <a:rPr lang="zh-CN" altLang="en-US" dirty="0"/>
            <a:t>设计</a:t>
          </a:r>
        </a:p>
      </dgm:t>
    </dgm:pt>
    <dgm:pt modelId="{C29F6AA5-F6CB-4B18-9893-EC1CFADB4945}" type="parTrans" cxnId="{7C768EC5-AED3-4457-9789-0ACD03AA6E01}">
      <dgm:prSet/>
      <dgm:spPr/>
      <dgm:t>
        <a:bodyPr/>
        <a:lstStyle/>
        <a:p>
          <a:endParaRPr lang="zh-CN" altLang="en-US"/>
        </a:p>
      </dgm:t>
    </dgm:pt>
    <dgm:pt modelId="{ED293111-B7A8-4B9C-9551-E0B9CFF794F2}" type="sibTrans" cxnId="{7C768EC5-AED3-4457-9789-0ACD03AA6E01}">
      <dgm:prSet/>
      <dgm:spPr/>
      <dgm:t>
        <a:bodyPr/>
        <a:lstStyle/>
        <a:p>
          <a:endParaRPr lang="zh-CN" altLang="en-US"/>
        </a:p>
      </dgm:t>
    </dgm:pt>
    <dgm:pt modelId="{8497BD9C-3BAB-461A-8BD5-58AF33A5558D}">
      <dgm:prSet phldrT="[Text]"/>
      <dgm:spPr/>
      <dgm:t>
        <a:bodyPr/>
        <a:lstStyle/>
        <a:p>
          <a:r>
            <a:rPr lang="zh-CN" altLang="en-US" dirty="0"/>
            <a:t>实现</a:t>
          </a:r>
        </a:p>
      </dgm:t>
    </dgm:pt>
    <dgm:pt modelId="{FA4EADF5-30D8-4962-B379-DA94DD5252B5}" type="parTrans" cxnId="{CE028884-A8C9-4D6F-9279-397950FB1D50}">
      <dgm:prSet/>
      <dgm:spPr/>
      <dgm:t>
        <a:bodyPr/>
        <a:lstStyle/>
        <a:p>
          <a:endParaRPr lang="zh-CN" altLang="en-US"/>
        </a:p>
      </dgm:t>
    </dgm:pt>
    <dgm:pt modelId="{E5E703D6-41C7-4052-8ABB-381FA611ED5E}" type="sibTrans" cxnId="{CE028884-A8C9-4D6F-9279-397950FB1D50}">
      <dgm:prSet/>
      <dgm:spPr/>
      <dgm:t>
        <a:bodyPr/>
        <a:lstStyle/>
        <a:p>
          <a:endParaRPr lang="zh-CN" altLang="en-US"/>
        </a:p>
      </dgm:t>
    </dgm:pt>
    <dgm:pt modelId="{A9C26933-5FD5-4123-89BA-2F896BDCA6C6}">
      <dgm:prSet phldrT="[Text]"/>
      <dgm:spPr/>
      <dgm:t>
        <a:bodyPr/>
        <a:lstStyle/>
        <a:p>
          <a:r>
            <a:rPr lang="en-US" altLang="zh-CN" dirty="0"/>
            <a:t>QA</a:t>
          </a:r>
          <a:r>
            <a:rPr lang="zh-CN" altLang="en-US" dirty="0"/>
            <a:t>测试</a:t>
          </a:r>
        </a:p>
      </dgm:t>
    </dgm:pt>
    <dgm:pt modelId="{19C95BE6-5AAC-4AA4-A4DD-01A1FFB3DBDA}" type="parTrans" cxnId="{60553ADB-E77F-42B0-A536-3A0D855F24FD}">
      <dgm:prSet/>
      <dgm:spPr/>
      <dgm:t>
        <a:bodyPr/>
        <a:lstStyle/>
        <a:p>
          <a:endParaRPr lang="zh-CN" altLang="en-US"/>
        </a:p>
      </dgm:t>
    </dgm:pt>
    <dgm:pt modelId="{CF305514-C3AD-4E5D-A122-093B06AB42C1}" type="sibTrans" cxnId="{60553ADB-E77F-42B0-A536-3A0D855F24FD}">
      <dgm:prSet/>
      <dgm:spPr/>
      <dgm:t>
        <a:bodyPr/>
        <a:lstStyle/>
        <a:p>
          <a:endParaRPr lang="zh-CN" altLang="en-US"/>
        </a:p>
      </dgm:t>
    </dgm:pt>
    <dgm:pt modelId="{623F74B4-B94B-43C5-B53D-A2321E50E323}">
      <dgm:prSet phldrT="[Text]"/>
      <dgm:spPr/>
      <dgm:t>
        <a:bodyPr/>
        <a:lstStyle/>
        <a:p>
          <a:r>
            <a:rPr lang="en-US" altLang="zh-CN" dirty="0"/>
            <a:t>UAT</a:t>
          </a:r>
          <a:r>
            <a:rPr lang="zh-CN" altLang="en-US" dirty="0"/>
            <a:t>验收</a:t>
          </a:r>
        </a:p>
      </dgm:t>
    </dgm:pt>
    <dgm:pt modelId="{4295AD0A-2C68-44BC-B385-869C69CA6132}" type="parTrans" cxnId="{4C9C8450-655E-4901-A6ED-3AEA305E4B9A}">
      <dgm:prSet/>
      <dgm:spPr/>
      <dgm:t>
        <a:bodyPr/>
        <a:lstStyle/>
        <a:p>
          <a:endParaRPr lang="zh-CN" altLang="en-US"/>
        </a:p>
      </dgm:t>
    </dgm:pt>
    <dgm:pt modelId="{4FF17B44-2816-486F-9414-7F9EEDC519FE}" type="sibTrans" cxnId="{4C9C8450-655E-4901-A6ED-3AEA305E4B9A}">
      <dgm:prSet/>
      <dgm:spPr/>
      <dgm:t>
        <a:bodyPr/>
        <a:lstStyle/>
        <a:p>
          <a:endParaRPr lang="zh-CN" altLang="en-US"/>
        </a:p>
      </dgm:t>
    </dgm:pt>
    <dgm:pt modelId="{104DC874-EC79-44A8-93BF-B2DB5AA1B01C}">
      <dgm:prSet phldrT="[Text]"/>
      <dgm:spPr/>
      <dgm:t>
        <a:bodyPr/>
        <a:lstStyle/>
        <a:p>
          <a:r>
            <a:rPr lang="zh-CN" altLang="en-US" b="1" i="1" dirty="0">
              <a:solidFill>
                <a:srgbClr val="FFFF00"/>
              </a:solidFill>
            </a:rPr>
            <a:t>部署</a:t>
          </a:r>
        </a:p>
      </dgm:t>
    </dgm:pt>
    <dgm:pt modelId="{197E1A8F-3C72-4141-BCFB-355138A48E34}" type="parTrans" cxnId="{D023F62E-0C0C-425D-A4E1-703F534C3BB2}">
      <dgm:prSet/>
      <dgm:spPr/>
      <dgm:t>
        <a:bodyPr/>
        <a:lstStyle/>
        <a:p>
          <a:endParaRPr lang="zh-CN" altLang="en-US"/>
        </a:p>
      </dgm:t>
    </dgm:pt>
    <dgm:pt modelId="{133DB47B-DED5-46D9-9F87-9A03338B7CDA}" type="sibTrans" cxnId="{D023F62E-0C0C-425D-A4E1-703F534C3BB2}">
      <dgm:prSet/>
      <dgm:spPr/>
      <dgm:t>
        <a:bodyPr/>
        <a:lstStyle/>
        <a:p>
          <a:endParaRPr lang="zh-CN" altLang="en-US"/>
        </a:p>
      </dgm:t>
    </dgm:pt>
    <dgm:pt modelId="{AB48A9A2-83DA-4F48-94D2-3B65416DD0AC}">
      <dgm:prSet phldrT="[Text]"/>
      <dgm:spPr/>
      <dgm:t>
        <a:bodyPr/>
        <a:lstStyle/>
        <a:p>
          <a:r>
            <a:rPr lang="zh-CN" altLang="en-US" b="1" i="1" dirty="0">
              <a:solidFill>
                <a:srgbClr val="FFFF00"/>
              </a:solidFill>
            </a:rPr>
            <a:t>部署</a:t>
          </a:r>
        </a:p>
      </dgm:t>
    </dgm:pt>
    <dgm:pt modelId="{3D26C9B9-5297-43D2-972E-60FD3FB9A5CC}" type="parTrans" cxnId="{B0360EF7-6D4E-4437-BFF7-81A2A634DAAA}">
      <dgm:prSet/>
      <dgm:spPr/>
      <dgm:t>
        <a:bodyPr/>
        <a:lstStyle/>
        <a:p>
          <a:endParaRPr lang="zh-CN" altLang="en-US"/>
        </a:p>
      </dgm:t>
    </dgm:pt>
    <dgm:pt modelId="{8E50CE0C-33A7-4B36-8CEA-84FE08042CF8}" type="sibTrans" cxnId="{B0360EF7-6D4E-4437-BFF7-81A2A634DAAA}">
      <dgm:prSet/>
      <dgm:spPr/>
      <dgm:t>
        <a:bodyPr/>
        <a:lstStyle/>
        <a:p>
          <a:endParaRPr lang="zh-CN" altLang="en-US"/>
        </a:p>
      </dgm:t>
    </dgm:pt>
    <dgm:pt modelId="{1F6C4F16-2FFB-4BEC-BC8B-C7600FE81842}">
      <dgm:prSet phldrT="[Text]"/>
      <dgm:spPr/>
      <dgm:t>
        <a:bodyPr/>
        <a:lstStyle/>
        <a:p>
          <a:r>
            <a:rPr lang="zh-CN" altLang="en-US" b="1" i="1" dirty="0">
              <a:solidFill>
                <a:srgbClr val="FFFF00"/>
              </a:solidFill>
            </a:rPr>
            <a:t>部署</a:t>
          </a:r>
        </a:p>
      </dgm:t>
    </dgm:pt>
    <dgm:pt modelId="{300F3CAF-90B4-4DB3-813E-CB774302D61D}" type="parTrans" cxnId="{03301BE0-5900-43FF-AC39-E141B4A2F454}">
      <dgm:prSet/>
      <dgm:spPr/>
      <dgm:t>
        <a:bodyPr/>
        <a:lstStyle/>
        <a:p>
          <a:endParaRPr lang="zh-CN" altLang="en-US"/>
        </a:p>
      </dgm:t>
    </dgm:pt>
    <dgm:pt modelId="{0ADBF311-BF9D-4905-9A8A-A8663026C1FE}" type="sibTrans" cxnId="{03301BE0-5900-43FF-AC39-E141B4A2F454}">
      <dgm:prSet/>
      <dgm:spPr/>
      <dgm:t>
        <a:bodyPr/>
        <a:lstStyle/>
        <a:p>
          <a:endParaRPr lang="zh-CN" altLang="en-US"/>
        </a:p>
      </dgm:t>
    </dgm:pt>
    <dgm:pt modelId="{4E2A99F2-C16C-4906-A570-8533B1273D30}">
      <dgm:prSet phldrT="[Text]"/>
      <dgm:spPr/>
      <dgm:t>
        <a:bodyPr/>
        <a:lstStyle/>
        <a:p>
          <a:r>
            <a:rPr lang="zh-CN" altLang="en-US" b="0" i="0" dirty="0">
              <a:solidFill>
                <a:schemeClr val="bg1"/>
              </a:solidFill>
            </a:rPr>
            <a:t>使用</a:t>
          </a:r>
        </a:p>
      </dgm:t>
    </dgm:pt>
    <dgm:pt modelId="{D63ED8B2-5A9F-4684-BBAD-5E9ADA673DF7}" type="parTrans" cxnId="{03954CD7-9917-4EA6-A339-9188E91D5868}">
      <dgm:prSet/>
      <dgm:spPr/>
      <dgm:t>
        <a:bodyPr/>
        <a:lstStyle/>
        <a:p>
          <a:endParaRPr lang="zh-CN" altLang="en-US"/>
        </a:p>
      </dgm:t>
    </dgm:pt>
    <dgm:pt modelId="{7A1C251B-1DF7-4BFD-B474-07321FDA572B}" type="sibTrans" cxnId="{03954CD7-9917-4EA6-A339-9188E91D5868}">
      <dgm:prSet/>
      <dgm:spPr>
        <a:solidFill>
          <a:srgbClr val="FF0000">
            <a:alpha val="49000"/>
          </a:srgbClr>
        </a:solidFill>
      </dgm:spPr>
      <dgm:t>
        <a:bodyPr/>
        <a:lstStyle/>
        <a:p>
          <a:endParaRPr lang="zh-CN" altLang="en-US"/>
        </a:p>
      </dgm:t>
    </dgm:pt>
    <dgm:pt modelId="{778A8431-19DD-4414-A2A5-97BFEDDA9A5C}" type="pres">
      <dgm:prSet presAssocID="{73856DE0-4C67-4C92-94D0-9325F469AA87}" presName="cycle" presStyleCnt="0">
        <dgm:presLayoutVars>
          <dgm:dir/>
          <dgm:resizeHandles val="exact"/>
        </dgm:presLayoutVars>
      </dgm:prSet>
      <dgm:spPr/>
      <dgm:t>
        <a:bodyPr/>
        <a:lstStyle/>
        <a:p>
          <a:endParaRPr lang="zh-CN" altLang="en-US"/>
        </a:p>
      </dgm:t>
    </dgm:pt>
    <dgm:pt modelId="{1AAE4FBA-8E5B-44AC-8D8A-47937A1647FA}" type="pres">
      <dgm:prSet presAssocID="{FB978611-541E-4F6E-9854-A20E29CE278D}" presName="node" presStyleLbl="node1" presStyleIdx="0" presStyleCnt="10">
        <dgm:presLayoutVars>
          <dgm:bulletEnabled val="1"/>
        </dgm:presLayoutVars>
      </dgm:prSet>
      <dgm:spPr/>
      <dgm:t>
        <a:bodyPr/>
        <a:lstStyle/>
        <a:p>
          <a:endParaRPr lang="zh-CN" altLang="en-US"/>
        </a:p>
      </dgm:t>
    </dgm:pt>
    <dgm:pt modelId="{B2E122C9-C4A4-4320-AE0C-A1DE9DE62D6F}" type="pres">
      <dgm:prSet presAssocID="{42859C3E-7996-4604-BE6A-3D5B8F7CF657}" presName="sibTrans" presStyleLbl="sibTrans2D1" presStyleIdx="0" presStyleCnt="10"/>
      <dgm:spPr/>
      <dgm:t>
        <a:bodyPr/>
        <a:lstStyle/>
        <a:p>
          <a:endParaRPr lang="zh-CN" altLang="en-US"/>
        </a:p>
      </dgm:t>
    </dgm:pt>
    <dgm:pt modelId="{4F239ED9-41EE-4A11-AE67-C1FDA601DD83}" type="pres">
      <dgm:prSet presAssocID="{42859C3E-7996-4604-BE6A-3D5B8F7CF657}" presName="connectorText" presStyleLbl="sibTrans2D1" presStyleIdx="0" presStyleCnt="10"/>
      <dgm:spPr/>
      <dgm:t>
        <a:bodyPr/>
        <a:lstStyle/>
        <a:p>
          <a:endParaRPr lang="zh-CN" altLang="en-US"/>
        </a:p>
      </dgm:t>
    </dgm:pt>
    <dgm:pt modelId="{69998F80-A813-4A12-BAA2-C578855070FD}" type="pres">
      <dgm:prSet presAssocID="{46443EF5-8D25-4100-8CD6-07D1A9069076}" presName="node" presStyleLbl="node1" presStyleIdx="1" presStyleCnt="10">
        <dgm:presLayoutVars>
          <dgm:bulletEnabled val="1"/>
        </dgm:presLayoutVars>
      </dgm:prSet>
      <dgm:spPr/>
      <dgm:t>
        <a:bodyPr/>
        <a:lstStyle/>
        <a:p>
          <a:endParaRPr lang="zh-CN" altLang="en-US"/>
        </a:p>
      </dgm:t>
    </dgm:pt>
    <dgm:pt modelId="{5576ACB3-152F-43EB-BA5F-1DA43AA57A62}" type="pres">
      <dgm:prSet presAssocID="{97F9012B-3CC9-4D7A-93F3-AE55C05835F5}" presName="sibTrans" presStyleLbl="sibTrans2D1" presStyleIdx="1" presStyleCnt="10"/>
      <dgm:spPr/>
      <dgm:t>
        <a:bodyPr/>
        <a:lstStyle/>
        <a:p>
          <a:endParaRPr lang="zh-CN" altLang="en-US"/>
        </a:p>
      </dgm:t>
    </dgm:pt>
    <dgm:pt modelId="{E150848B-AF87-49B0-ABD9-AE21B134DAF3}" type="pres">
      <dgm:prSet presAssocID="{97F9012B-3CC9-4D7A-93F3-AE55C05835F5}" presName="connectorText" presStyleLbl="sibTrans2D1" presStyleIdx="1" presStyleCnt="10"/>
      <dgm:spPr/>
      <dgm:t>
        <a:bodyPr/>
        <a:lstStyle/>
        <a:p>
          <a:endParaRPr lang="zh-CN" altLang="en-US"/>
        </a:p>
      </dgm:t>
    </dgm:pt>
    <dgm:pt modelId="{89146144-C615-4107-BDB4-C0D1DD6CAF63}" type="pres">
      <dgm:prSet presAssocID="{0EE7865D-121C-405A-B5ED-BA128A122C32}" presName="node" presStyleLbl="node1" presStyleIdx="2" presStyleCnt="10">
        <dgm:presLayoutVars>
          <dgm:bulletEnabled val="1"/>
        </dgm:presLayoutVars>
      </dgm:prSet>
      <dgm:spPr/>
      <dgm:t>
        <a:bodyPr/>
        <a:lstStyle/>
        <a:p>
          <a:endParaRPr lang="zh-CN" altLang="en-US"/>
        </a:p>
      </dgm:t>
    </dgm:pt>
    <dgm:pt modelId="{F592B075-9F63-483E-AC44-F8BDEAD48614}" type="pres">
      <dgm:prSet presAssocID="{ED293111-B7A8-4B9C-9551-E0B9CFF794F2}" presName="sibTrans" presStyleLbl="sibTrans2D1" presStyleIdx="2" presStyleCnt="10"/>
      <dgm:spPr/>
      <dgm:t>
        <a:bodyPr/>
        <a:lstStyle/>
        <a:p>
          <a:endParaRPr lang="zh-CN" altLang="en-US"/>
        </a:p>
      </dgm:t>
    </dgm:pt>
    <dgm:pt modelId="{FB1CF9BD-237C-42DC-B576-0E350C65576D}" type="pres">
      <dgm:prSet presAssocID="{ED293111-B7A8-4B9C-9551-E0B9CFF794F2}" presName="connectorText" presStyleLbl="sibTrans2D1" presStyleIdx="2" presStyleCnt="10"/>
      <dgm:spPr/>
      <dgm:t>
        <a:bodyPr/>
        <a:lstStyle/>
        <a:p>
          <a:endParaRPr lang="zh-CN" altLang="en-US"/>
        </a:p>
      </dgm:t>
    </dgm:pt>
    <dgm:pt modelId="{FA9D31C1-227F-4238-A90E-33E962CD947A}" type="pres">
      <dgm:prSet presAssocID="{8497BD9C-3BAB-461A-8BD5-58AF33A5558D}" presName="node" presStyleLbl="node1" presStyleIdx="3" presStyleCnt="10">
        <dgm:presLayoutVars>
          <dgm:bulletEnabled val="1"/>
        </dgm:presLayoutVars>
      </dgm:prSet>
      <dgm:spPr/>
      <dgm:t>
        <a:bodyPr/>
        <a:lstStyle/>
        <a:p>
          <a:endParaRPr lang="zh-CN" altLang="en-US"/>
        </a:p>
      </dgm:t>
    </dgm:pt>
    <dgm:pt modelId="{57DFED2A-B7A7-40BB-9CE7-801BDDAA86F4}" type="pres">
      <dgm:prSet presAssocID="{E5E703D6-41C7-4052-8ABB-381FA611ED5E}" presName="sibTrans" presStyleLbl="sibTrans2D1" presStyleIdx="3" presStyleCnt="10"/>
      <dgm:spPr/>
      <dgm:t>
        <a:bodyPr/>
        <a:lstStyle/>
        <a:p>
          <a:endParaRPr lang="zh-CN" altLang="en-US"/>
        </a:p>
      </dgm:t>
    </dgm:pt>
    <dgm:pt modelId="{C6C8B5A3-B89A-4BB4-B61F-D29F7553A7BD}" type="pres">
      <dgm:prSet presAssocID="{E5E703D6-41C7-4052-8ABB-381FA611ED5E}" presName="connectorText" presStyleLbl="sibTrans2D1" presStyleIdx="3" presStyleCnt="10"/>
      <dgm:spPr/>
      <dgm:t>
        <a:bodyPr/>
        <a:lstStyle/>
        <a:p>
          <a:endParaRPr lang="zh-CN" altLang="en-US"/>
        </a:p>
      </dgm:t>
    </dgm:pt>
    <dgm:pt modelId="{43B3A138-398E-4AF5-8840-078A988E7478}" type="pres">
      <dgm:prSet presAssocID="{104DC874-EC79-44A8-93BF-B2DB5AA1B01C}" presName="node" presStyleLbl="node1" presStyleIdx="4" presStyleCnt="10">
        <dgm:presLayoutVars>
          <dgm:bulletEnabled val="1"/>
        </dgm:presLayoutVars>
      </dgm:prSet>
      <dgm:spPr/>
      <dgm:t>
        <a:bodyPr/>
        <a:lstStyle/>
        <a:p>
          <a:endParaRPr lang="zh-CN" altLang="en-US"/>
        </a:p>
      </dgm:t>
    </dgm:pt>
    <dgm:pt modelId="{73D660C1-5925-4A2B-B1F4-69C23A65CCCE}" type="pres">
      <dgm:prSet presAssocID="{133DB47B-DED5-46D9-9F87-9A03338B7CDA}" presName="sibTrans" presStyleLbl="sibTrans2D1" presStyleIdx="4" presStyleCnt="10"/>
      <dgm:spPr/>
      <dgm:t>
        <a:bodyPr/>
        <a:lstStyle/>
        <a:p>
          <a:endParaRPr lang="zh-CN" altLang="en-US"/>
        </a:p>
      </dgm:t>
    </dgm:pt>
    <dgm:pt modelId="{82A7E605-E401-49CB-A2C1-3FD60DA67050}" type="pres">
      <dgm:prSet presAssocID="{133DB47B-DED5-46D9-9F87-9A03338B7CDA}" presName="connectorText" presStyleLbl="sibTrans2D1" presStyleIdx="4" presStyleCnt="10"/>
      <dgm:spPr/>
      <dgm:t>
        <a:bodyPr/>
        <a:lstStyle/>
        <a:p>
          <a:endParaRPr lang="zh-CN" altLang="en-US"/>
        </a:p>
      </dgm:t>
    </dgm:pt>
    <dgm:pt modelId="{49FEC656-A056-41B9-9D0C-0B747395DAEC}" type="pres">
      <dgm:prSet presAssocID="{A9C26933-5FD5-4123-89BA-2F896BDCA6C6}" presName="node" presStyleLbl="node1" presStyleIdx="5" presStyleCnt="10">
        <dgm:presLayoutVars>
          <dgm:bulletEnabled val="1"/>
        </dgm:presLayoutVars>
      </dgm:prSet>
      <dgm:spPr/>
      <dgm:t>
        <a:bodyPr/>
        <a:lstStyle/>
        <a:p>
          <a:endParaRPr lang="zh-CN" altLang="en-US"/>
        </a:p>
      </dgm:t>
    </dgm:pt>
    <dgm:pt modelId="{92C54743-6F1E-4440-8A53-78213B11A391}" type="pres">
      <dgm:prSet presAssocID="{CF305514-C3AD-4E5D-A122-093B06AB42C1}" presName="sibTrans" presStyleLbl="sibTrans2D1" presStyleIdx="5" presStyleCnt="10"/>
      <dgm:spPr/>
      <dgm:t>
        <a:bodyPr/>
        <a:lstStyle/>
        <a:p>
          <a:endParaRPr lang="zh-CN" altLang="en-US"/>
        </a:p>
      </dgm:t>
    </dgm:pt>
    <dgm:pt modelId="{CC9425D4-1B63-493F-BBBC-15B259E78077}" type="pres">
      <dgm:prSet presAssocID="{CF305514-C3AD-4E5D-A122-093B06AB42C1}" presName="connectorText" presStyleLbl="sibTrans2D1" presStyleIdx="5" presStyleCnt="10"/>
      <dgm:spPr/>
      <dgm:t>
        <a:bodyPr/>
        <a:lstStyle/>
        <a:p>
          <a:endParaRPr lang="zh-CN" altLang="en-US"/>
        </a:p>
      </dgm:t>
    </dgm:pt>
    <dgm:pt modelId="{641A0202-9718-424F-8B34-575DD0447B2A}" type="pres">
      <dgm:prSet presAssocID="{AB48A9A2-83DA-4F48-94D2-3B65416DD0AC}" presName="node" presStyleLbl="node1" presStyleIdx="6" presStyleCnt="10">
        <dgm:presLayoutVars>
          <dgm:bulletEnabled val="1"/>
        </dgm:presLayoutVars>
      </dgm:prSet>
      <dgm:spPr/>
      <dgm:t>
        <a:bodyPr/>
        <a:lstStyle/>
        <a:p>
          <a:endParaRPr lang="zh-CN" altLang="en-US"/>
        </a:p>
      </dgm:t>
    </dgm:pt>
    <dgm:pt modelId="{EBBBB04A-98BE-492D-BFAD-155A9DD30073}" type="pres">
      <dgm:prSet presAssocID="{8E50CE0C-33A7-4B36-8CEA-84FE08042CF8}" presName="sibTrans" presStyleLbl="sibTrans2D1" presStyleIdx="6" presStyleCnt="10"/>
      <dgm:spPr/>
      <dgm:t>
        <a:bodyPr/>
        <a:lstStyle/>
        <a:p>
          <a:endParaRPr lang="zh-CN" altLang="en-US"/>
        </a:p>
      </dgm:t>
    </dgm:pt>
    <dgm:pt modelId="{D79FED4C-2E76-4AC8-A95B-1FA776963AD1}" type="pres">
      <dgm:prSet presAssocID="{8E50CE0C-33A7-4B36-8CEA-84FE08042CF8}" presName="connectorText" presStyleLbl="sibTrans2D1" presStyleIdx="6" presStyleCnt="10"/>
      <dgm:spPr/>
      <dgm:t>
        <a:bodyPr/>
        <a:lstStyle/>
        <a:p>
          <a:endParaRPr lang="zh-CN" altLang="en-US"/>
        </a:p>
      </dgm:t>
    </dgm:pt>
    <dgm:pt modelId="{EC71E56E-8FFF-45C4-8B05-BC3FFB22B68F}" type="pres">
      <dgm:prSet presAssocID="{623F74B4-B94B-43C5-B53D-A2321E50E323}" presName="node" presStyleLbl="node1" presStyleIdx="7" presStyleCnt="10">
        <dgm:presLayoutVars>
          <dgm:bulletEnabled val="1"/>
        </dgm:presLayoutVars>
      </dgm:prSet>
      <dgm:spPr/>
      <dgm:t>
        <a:bodyPr/>
        <a:lstStyle/>
        <a:p>
          <a:endParaRPr lang="zh-CN" altLang="en-US"/>
        </a:p>
      </dgm:t>
    </dgm:pt>
    <dgm:pt modelId="{9EF31FD3-EF62-4B4C-A1EF-83BD1ADAB412}" type="pres">
      <dgm:prSet presAssocID="{4FF17B44-2816-486F-9414-7F9EEDC519FE}" presName="sibTrans" presStyleLbl="sibTrans2D1" presStyleIdx="7" presStyleCnt="10"/>
      <dgm:spPr/>
      <dgm:t>
        <a:bodyPr/>
        <a:lstStyle/>
        <a:p>
          <a:endParaRPr lang="zh-CN" altLang="en-US"/>
        </a:p>
      </dgm:t>
    </dgm:pt>
    <dgm:pt modelId="{C920BE8E-ED2F-4364-9552-F2A9A5268C44}" type="pres">
      <dgm:prSet presAssocID="{4FF17B44-2816-486F-9414-7F9EEDC519FE}" presName="connectorText" presStyleLbl="sibTrans2D1" presStyleIdx="7" presStyleCnt="10"/>
      <dgm:spPr/>
      <dgm:t>
        <a:bodyPr/>
        <a:lstStyle/>
        <a:p>
          <a:endParaRPr lang="zh-CN" altLang="en-US"/>
        </a:p>
      </dgm:t>
    </dgm:pt>
    <dgm:pt modelId="{F3191E9F-4EDD-4DCE-8113-5ACDCD28DE5A}" type="pres">
      <dgm:prSet presAssocID="{1F6C4F16-2FFB-4BEC-BC8B-C7600FE81842}" presName="node" presStyleLbl="node1" presStyleIdx="8" presStyleCnt="10">
        <dgm:presLayoutVars>
          <dgm:bulletEnabled val="1"/>
        </dgm:presLayoutVars>
      </dgm:prSet>
      <dgm:spPr/>
      <dgm:t>
        <a:bodyPr/>
        <a:lstStyle/>
        <a:p>
          <a:endParaRPr lang="zh-CN" altLang="en-US"/>
        </a:p>
      </dgm:t>
    </dgm:pt>
    <dgm:pt modelId="{C2A5C214-0234-4461-9042-301CB3A64981}" type="pres">
      <dgm:prSet presAssocID="{0ADBF311-BF9D-4905-9A8A-A8663026C1FE}" presName="sibTrans" presStyleLbl="sibTrans2D1" presStyleIdx="8" presStyleCnt="10"/>
      <dgm:spPr/>
      <dgm:t>
        <a:bodyPr/>
        <a:lstStyle/>
        <a:p>
          <a:endParaRPr lang="zh-CN" altLang="en-US"/>
        </a:p>
      </dgm:t>
    </dgm:pt>
    <dgm:pt modelId="{9AB62AE4-F31E-4629-8357-27344B67DFF0}" type="pres">
      <dgm:prSet presAssocID="{0ADBF311-BF9D-4905-9A8A-A8663026C1FE}" presName="connectorText" presStyleLbl="sibTrans2D1" presStyleIdx="8" presStyleCnt="10"/>
      <dgm:spPr/>
      <dgm:t>
        <a:bodyPr/>
        <a:lstStyle/>
        <a:p>
          <a:endParaRPr lang="zh-CN" altLang="en-US"/>
        </a:p>
      </dgm:t>
    </dgm:pt>
    <dgm:pt modelId="{4CF4F79F-630D-4BBC-9E62-BC3F3BCCBE05}" type="pres">
      <dgm:prSet presAssocID="{4E2A99F2-C16C-4906-A570-8533B1273D30}" presName="node" presStyleLbl="node1" presStyleIdx="9" presStyleCnt="10">
        <dgm:presLayoutVars>
          <dgm:bulletEnabled val="1"/>
        </dgm:presLayoutVars>
      </dgm:prSet>
      <dgm:spPr/>
      <dgm:t>
        <a:bodyPr/>
        <a:lstStyle/>
        <a:p>
          <a:endParaRPr lang="zh-CN" altLang="en-US"/>
        </a:p>
      </dgm:t>
    </dgm:pt>
    <dgm:pt modelId="{F0D100FD-F4E8-4492-B5E2-2C5CD62D5106}" type="pres">
      <dgm:prSet presAssocID="{7A1C251B-1DF7-4BFD-B474-07321FDA572B}" presName="sibTrans" presStyleLbl="sibTrans2D1" presStyleIdx="9" presStyleCnt="10"/>
      <dgm:spPr/>
      <dgm:t>
        <a:bodyPr/>
        <a:lstStyle/>
        <a:p>
          <a:endParaRPr lang="zh-CN" altLang="en-US"/>
        </a:p>
      </dgm:t>
    </dgm:pt>
    <dgm:pt modelId="{E16CBABF-12FB-4D71-9FB5-4BAACFE9896B}" type="pres">
      <dgm:prSet presAssocID="{7A1C251B-1DF7-4BFD-B474-07321FDA572B}" presName="connectorText" presStyleLbl="sibTrans2D1" presStyleIdx="9" presStyleCnt="10"/>
      <dgm:spPr/>
      <dgm:t>
        <a:bodyPr/>
        <a:lstStyle/>
        <a:p>
          <a:endParaRPr lang="zh-CN" altLang="en-US"/>
        </a:p>
      </dgm:t>
    </dgm:pt>
  </dgm:ptLst>
  <dgm:cxnLst>
    <dgm:cxn modelId="{F7E4B3D3-B96D-4FC7-8E56-433832D4D01F}" type="presOf" srcId="{CF305514-C3AD-4E5D-A122-093B06AB42C1}" destId="{CC9425D4-1B63-493F-BBBC-15B259E78077}" srcOrd="1" destOrd="0" presId="urn:microsoft.com/office/officeart/2005/8/layout/cycle2"/>
    <dgm:cxn modelId="{F2B37525-D437-406D-8EC3-8B1FE277630E}" type="presOf" srcId="{0EE7865D-121C-405A-B5ED-BA128A122C32}" destId="{89146144-C615-4107-BDB4-C0D1DD6CAF63}" srcOrd="0" destOrd="0" presId="urn:microsoft.com/office/officeart/2005/8/layout/cycle2"/>
    <dgm:cxn modelId="{B0360EF7-6D4E-4437-BFF7-81A2A634DAAA}" srcId="{73856DE0-4C67-4C92-94D0-9325F469AA87}" destId="{AB48A9A2-83DA-4F48-94D2-3B65416DD0AC}" srcOrd="6" destOrd="0" parTransId="{3D26C9B9-5297-43D2-972E-60FD3FB9A5CC}" sibTransId="{8E50CE0C-33A7-4B36-8CEA-84FE08042CF8}"/>
    <dgm:cxn modelId="{B704AA32-3DFF-4C91-8157-F4C948DADF9A}" type="presOf" srcId="{73856DE0-4C67-4C92-94D0-9325F469AA87}" destId="{778A8431-19DD-4414-A2A5-97BFEDDA9A5C}" srcOrd="0" destOrd="0" presId="urn:microsoft.com/office/officeart/2005/8/layout/cycle2"/>
    <dgm:cxn modelId="{EC0A1D30-9371-410D-B14C-984E17B8E41A}" type="presOf" srcId="{4E2A99F2-C16C-4906-A570-8533B1273D30}" destId="{4CF4F79F-630D-4BBC-9E62-BC3F3BCCBE05}" srcOrd="0" destOrd="0" presId="urn:microsoft.com/office/officeart/2005/8/layout/cycle2"/>
    <dgm:cxn modelId="{0B4A43BD-9C98-4CA2-8CFB-78041B17375A}" type="presOf" srcId="{1F6C4F16-2FFB-4BEC-BC8B-C7600FE81842}" destId="{F3191E9F-4EDD-4DCE-8113-5ACDCD28DE5A}" srcOrd="0" destOrd="0" presId="urn:microsoft.com/office/officeart/2005/8/layout/cycle2"/>
    <dgm:cxn modelId="{828DE682-BF09-40EE-B268-6D346437C61E}" type="presOf" srcId="{623F74B4-B94B-43C5-B53D-A2321E50E323}" destId="{EC71E56E-8FFF-45C4-8B05-BC3FFB22B68F}" srcOrd="0" destOrd="0" presId="urn:microsoft.com/office/officeart/2005/8/layout/cycle2"/>
    <dgm:cxn modelId="{09258E97-B921-42B5-98A2-BE16E0BE7CC5}" type="presOf" srcId="{46443EF5-8D25-4100-8CD6-07D1A9069076}" destId="{69998F80-A813-4A12-BAA2-C578855070FD}" srcOrd="0" destOrd="0" presId="urn:microsoft.com/office/officeart/2005/8/layout/cycle2"/>
    <dgm:cxn modelId="{E924DFC0-8803-414C-88D2-63F6939257AD}" srcId="{73856DE0-4C67-4C92-94D0-9325F469AA87}" destId="{FB978611-541E-4F6E-9854-A20E29CE278D}" srcOrd="0" destOrd="0" parTransId="{8C46ED5B-CD88-440B-A000-B24885D85E48}" sibTransId="{42859C3E-7996-4604-BE6A-3D5B8F7CF657}"/>
    <dgm:cxn modelId="{ADD6C90E-E941-4E30-976F-1B5BF4C0CB67}" type="presOf" srcId="{42859C3E-7996-4604-BE6A-3D5B8F7CF657}" destId="{B2E122C9-C4A4-4320-AE0C-A1DE9DE62D6F}" srcOrd="0" destOrd="0" presId="urn:microsoft.com/office/officeart/2005/8/layout/cycle2"/>
    <dgm:cxn modelId="{63233FD5-F1E9-471F-9084-61E891A8CADB}" type="presOf" srcId="{CF305514-C3AD-4E5D-A122-093B06AB42C1}" destId="{92C54743-6F1E-4440-8A53-78213B11A391}" srcOrd="0" destOrd="0" presId="urn:microsoft.com/office/officeart/2005/8/layout/cycle2"/>
    <dgm:cxn modelId="{6F2BF708-496E-4561-BE2B-EA7C837F66E8}" type="presOf" srcId="{E5E703D6-41C7-4052-8ABB-381FA611ED5E}" destId="{57DFED2A-B7A7-40BB-9CE7-801BDDAA86F4}" srcOrd="0" destOrd="0" presId="urn:microsoft.com/office/officeart/2005/8/layout/cycle2"/>
    <dgm:cxn modelId="{03301BE0-5900-43FF-AC39-E141B4A2F454}" srcId="{73856DE0-4C67-4C92-94D0-9325F469AA87}" destId="{1F6C4F16-2FFB-4BEC-BC8B-C7600FE81842}" srcOrd="8" destOrd="0" parTransId="{300F3CAF-90B4-4DB3-813E-CB774302D61D}" sibTransId="{0ADBF311-BF9D-4905-9A8A-A8663026C1FE}"/>
    <dgm:cxn modelId="{86EAE579-9A85-4148-BD1A-779594EB779D}" type="presOf" srcId="{0ADBF311-BF9D-4905-9A8A-A8663026C1FE}" destId="{9AB62AE4-F31E-4629-8357-27344B67DFF0}" srcOrd="1" destOrd="0" presId="urn:microsoft.com/office/officeart/2005/8/layout/cycle2"/>
    <dgm:cxn modelId="{4E8CA278-D4D9-48B7-8343-F5314BB85A1C}" type="presOf" srcId="{133DB47B-DED5-46D9-9F87-9A03338B7CDA}" destId="{82A7E605-E401-49CB-A2C1-3FD60DA67050}" srcOrd="1" destOrd="0" presId="urn:microsoft.com/office/officeart/2005/8/layout/cycle2"/>
    <dgm:cxn modelId="{C7861871-DA61-41A0-94E1-4E2FF67B291D}" type="presOf" srcId="{0ADBF311-BF9D-4905-9A8A-A8663026C1FE}" destId="{C2A5C214-0234-4461-9042-301CB3A64981}" srcOrd="0" destOrd="0" presId="urn:microsoft.com/office/officeart/2005/8/layout/cycle2"/>
    <dgm:cxn modelId="{367A274D-841C-4A12-B083-29D0CA669F59}" type="presOf" srcId="{7A1C251B-1DF7-4BFD-B474-07321FDA572B}" destId="{F0D100FD-F4E8-4492-B5E2-2C5CD62D5106}" srcOrd="0" destOrd="0" presId="urn:microsoft.com/office/officeart/2005/8/layout/cycle2"/>
    <dgm:cxn modelId="{60553ADB-E77F-42B0-A536-3A0D855F24FD}" srcId="{73856DE0-4C67-4C92-94D0-9325F469AA87}" destId="{A9C26933-5FD5-4123-89BA-2F896BDCA6C6}" srcOrd="5" destOrd="0" parTransId="{19C95BE6-5AAC-4AA4-A4DD-01A1FFB3DBDA}" sibTransId="{CF305514-C3AD-4E5D-A122-093B06AB42C1}"/>
    <dgm:cxn modelId="{745916D8-8959-4E6B-AD19-B968FFB5338F}" type="presOf" srcId="{8E50CE0C-33A7-4B36-8CEA-84FE08042CF8}" destId="{D79FED4C-2E76-4AC8-A95B-1FA776963AD1}" srcOrd="1" destOrd="0" presId="urn:microsoft.com/office/officeart/2005/8/layout/cycle2"/>
    <dgm:cxn modelId="{B8198286-2E0E-4BFE-98DB-1E0A36E60A05}" type="presOf" srcId="{4FF17B44-2816-486F-9414-7F9EEDC519FE}" destId="{9EF31FD3-EF62-4B4C-A1EF-83BD1ADAB412}" srcOrd="0" destOrd="0" presId="urn:microsoft.com/office/officeart/2005/8/layout/cycle2"/>
    <dgm:cxn modelId="{CE028884-A8C9-4D6F-9279-397950FB1D50}" srcId="{73856DE0-4C67-4C92-94D0-9325F469AA87}" destId="{8497BD9C-3BAB-461A-8BD5-58AF33A5558D}" srcOrd="3" destOrd="0" parTransId="{FA4EADF5-30D8-4962-B379-DA94DD5252B5}" sibTransId="{E5E703D6-41C7-4052-8ABB-381FA611ED5E}"/>
    <dgm:cxn modelId="{4C9C8450-655E-4901-A6ED-3AEA305E4B9A}" srcId="{73856DE0-4C67-4C92-94D0-9325F469AA87}" destId="{623F74B4-B94B-43C5-B53D-A2321E50E323}" srcOrd="7" destOrd="0" parTransId="{4295AD0A-2C68-44BC-B385-869C69CA6132}" sibTransId="{4FF17B44-2816-486F-9414-7F9EEDC519FE}"/>
    <dgm:cxn modelId="{9E1E410F-E777-4B00-9FD4-7C3644BEF35E}" type="presOf" srcId="{8497BD9C-3BAB-461A-8BD5-58AF33A5558D}" destId="{FA9D31C1-227F-4238-A90E-33E962CD947A}" srcOrd="0" destOrd="0" presId="urn:microsoft.com/office/officeart/2005/8/layout/cycle2"/>
    <dgm:cxn modelId="{7C768EC5-AED3-4457-9789-0ACD03AA6E01}" srcId="{73856DE0-4C67-4C92-94D0-9325F469AA87}" destId="{0EE7865D-121C-405A-B5ED-BA128A122C32}" srcOrd="2" destOrd="0" parTransId="{C29F6AA5-F6CB-4B18-9893-EC1CFADB4945}" sibTransId="{ED293111-B7A8-4B9C-9551-E0B9CFF794F2}"/>
    <dgm:cxn modelId="{D023F62E-0C0C-425D-A4E1-703F534C3BB2}" srcId="{73856DE0-4C67-4C92-94D0-9325F469AA87}" destId="{104DC874-EC79-44A8-93BF-B2DB5AA1B01C}" srcOrd="4" destOrd="0" parTransId="{197E1A8F-3C72-4141-BCFB-355138A48E34}" sibTransId="{133DB47B-DED5-46D9-9F87-9A03338B7CDA}"/>
    <dgm:cxn modelId="{03954CD7-9917-4EA6-A339-9188E91D5868}" srcId="{73856DE0-4C67-4C92-94D0-9325F469AA87}" destId="{4E2A99F2-C16C-4906-A570-8533B1273D30}" srcOrd="9" destOrd="0" parTransId="{D63ED8B2-5A9F-4684-BBAD-5E9ADA673DF7}" sibTransId="{7A1C251B-1DF7-4BFD-B474-07321FDA572B}"/>
    <dgm:cxn modelId="{ECDEE83C-5482-4933-9DED-F18A91084FAD}" type="presOf" srcId="{133DB47B-DED5-46D9-9F87-9A03338B7CDA}" destId="{73D660C1-5925-4A2B-B1F4-69C23A65CCCE}" srcOrd="0" destOrd="0" presId="urn:microsoft.com/office/officeart/2005/8/layout/cycle2"/>
    <dgm:cxn modelId="{415C4F6E-DFCC-4FAF-B74E-7F42F4311CE0}" type="presOf" srcId="{97F9012B-3CC9-4D7A-93F3-AE55C05835F5}" destId="{5576ACB3-152F-43EB-BA5F-1DA43AA57A62}" srcOrd="0" destOrd="0" presId="urn:microsoft.com/office/officeart/2005/8/layout/cycle2"/>
    <dgm:cxn modelId="{044D20F4-706E-4D4E-971F-6B7895B484B6}" type="presOf" srcId="{97F9012B-3CC9-4D7A-93F3-AE55C05835F5}" destId="{E150848B-AF87-49B0-ABD9-AE21B134DAF3}" srcOrd="1" destOrd="0" presId="urn:microsoft.com/office/officeart/2005/8/layout/cycle2"/>
    <dgm:cxn modelId="{F6C1966A-F551-43F4-B8D1-657DEAD525DF}" type="presOf" srcId="{7A1C251B-1DF7-4BFD-B474-07321FDA572B}" destId="{E16CBABF-12FB-4D71-9FB5-4BAACFE9896B}" srcOrd="1" destOrd="0" presId="urn:microsoft.com/office/officeart/2005/8/layout/cycle2"/>
    <dgm:cxn modelId="{BCA9A307-C72D-4719-943A-445F8A011CBD}" type="presOf" srcId="{8E50CE0C-33A7-4B36-8CEA-84FE08042CF8}" destId="{EBBBB04A-98BE-492D-BFAD-155A9DD30073}" srcOrd="0" destOrd="0" presId="urn:microsoft.com/office/officeart/2005/8/layout/cycle2"/>
    <dgm:cxn modelId="{2D7E0547-CA94-49EE-A108-67C20364A624}" type="presOf" srcId="{E5E703D6-41C7-4052-8ABB-381FA611ED5E}" destId="{C6C8B5A3-B89A-4BB4-B61F-D29F7553A7BD}" srcOrd="1" destOrd="0" presId="urn:microsoft.com/office/officeart/2005/8/layout/cycle2"/>
    <dgm:cxn modelId="{2875E5AD-0D28-4158-9A71-B9E9C2AB7B33}" type="presOf" srcId="{A9C26933-5FD5-4123-89BA-2F896BDCA6C6}" destId="{49FEC656-A056-41B9-9D0C-0B747395DAEC}" srcOrd="0" destOrd="0" presId="urn:microsoft.com/office/officeart/2005/8/layout/cycle2"/>
    <dgm:cxn modelId="{D7EA56A8-FC4A-48DB-9F20-BE78825B53C3}" type="presOf" srcId="{ED293111-B7A8-4B9C-9551-E0B9CFF794F2}" destId="{FB1CF9BD-237C-42DC-B576-0E350C65576D}" srcOrd="1" destOrd="0" presId="urn:microsoft.com/office/officeart/2005/8/layout/cycle2"/>
    <dgm:cxn modelId="{632AECBF-6F02-43D6-B507-DDF5097A1351}" type="presOf" srcId="{FB978611-541E-4F6E-9854-A20E29CE278D}" destId="{1AAE4FBA-8E5B-44AC-8D8A-47937A1647FA}" srcOrd="0" destOrd="0" presId="urn:microsoft.com/office/officeart/2005/8/layout/cycle2"/>
    <dgm:cxn modelId="{B788A589-B978-41F9-BCE3-949777788C77}" srcId="{73856DE0-4C67-4C92-94D0-9325F469AA87}" destId="{46443EF5-8D25-4100-8CD6-07D1A9069076}" srcOrd="1" destOrd="0" parTransId="{9F990754-6BE9-44CF-9C50-8010121E2EF8}" sibTransId="{97F9012B-3CC9-4D7A-93F3-AE55C05835F5}"/>
    <dgm:cxn modelId="{3CC5ADBA-2600-4254-9D25-3CD307C7836E}" type="presOf" srcId="{AB48A9A2-83DA-4F48-94D2-3B65416DD0AC}" destId="{641A0202-9718-424F-8B34-575DD0447B2A}" srcOrd="0" destOrd="0" presId="urn:microsoft.com/office/officeart/2005/8/layout/cycle2"/>
    <dgm:cxn modelId="{D9E78669-3872-4263-B439-EE617EFA148B}" type="presOf" srcId="{42859C3E-7996-4604-BE6A-3D5B8F7CF657}" destId="{4F239ED9-41EE-4A11-AE67-C1FDA601DD83}" srcOrd="1" destOrd="0" presId="urn:microsoft.com/office/officeart/2005/8/layout/cycle2"/>
    <dgm:cxn modelId="{A6FD5D3B-B53F-4A62-948E-27916502B55B}" type="presOf" srcId="{104DC874-EC79-44A8-93BF-B2DB5AA1B01C}" destId="{43B3A138-398E-4AF5-8840-078A988E7478}" srcOrd="0" destOrd="0" presId="urn:microsoft.com/office/officeart/2005/8/layout/cycle2"/>
    <dgm:cxn modelId="{A5CDA7EF-4BD7-4E12-9A9A-0AD10FAC843C}" type="presOf" srcId="{ED293111-B7A8-4B9C-9551-E0B9CFF794F2}" destId="{F592B075-9F63-483E-AC44-F8BDEAD48614}" srcOrd="0" destOrd="0" presId="urn:microsoft.com/office/officeart/2005/8/layout/cycle2"/>
    <dgm:cxn modelId="{D5F5453D-C788-4613-BAE2-1715075A03EA}" type="presOf" srcId="{4FF17B44-2816-486F-9414-7F9EEDC519FE}" destId="{C920BE8E-ED2F-4364-9552-F2A9A5268C44}" srcOrd="1" destOrd="0" presId="urn:microsoft.com/office/officeart/2005/8/layout/cycle2"/>
    <dgm:cxn modelId="{E774C71B-6A96-4966-91EF-F877FDE40DB3}" type="presParOf" srcId="{778A8431-19DD-4414-A2A5-97BFEDDA9A5C}" destId="{1AAE4FBA-8E5B-44AC-8D8A-47937A1647FA}" srcOrd="0" destOrd="0" presId="urn:microsoft.com/office/officeart/2005/8/layout/cycle2"/>
    <dgm:cxn modelId="{8EE5B7F2-6B7B-47C6-98F0-071A6F04590F}" type="presParOf" srcId="{778A8431-19DD-4414-A2A5-97BFEDDA9A5C}" destId="{B2E122C9-C4A4-4320-AE0C-A1DE9DE62D6F}" srcOrd="1" destOrd="0" presId="urn:microsoft.com/office/officeart/2005/8/layout/cycle2"/>
    <dgm:cxn modelId="{93EC0441-0B21-4965-8D39-6F92D4BFCB9B}" type="presParOf" srcId="{B2E122C9-C4A4-4320-AE0C-A1DE9DE62D6F}" destId="{4F239ED9-41EE-4A11-AE67-C1FDA601DD83}" srcOrd="0" destOrd="0" presId="urn:microsoft.com/office/officeart/2005/8/layout/cycle2"/>
    <dgm:cxn modelId="{A382BB71-54A6-4F32-BAE2-0A899E1CFB90}" type="presParOf" srcId="{778A8431-19DD-4414-A2A5-97BFEDDA9A5C}" destId="{69998F80-A813-4A12-BAA2-C578855070FD}" srcOrd="2" destOrd="0" presId="urn:microsoft.com/office/officeart/2005/8/layout/cycle2"/>
    <dgm:cxn modelId="{4096317D-80F1-4238-82CF-40886F931988}" type="presParOf" srcId="{778A8431-19DD-4414-A2A5-97BFEDDA9A5C}" destId="{5576ACB3-152F-43EB-BA5F-1DA43AA57A62}" srcOrd="3" destOrd="0" presId="urn:microsoft.com/office/officeart/2005/8/layout/cycle2"/>
    <dgm:cxn modelId="{902ED36A-7D6A-456C-82E6-52633D9820C7}" type="presParOf" srcId="{5576ACB3-152F-43EB-BA5F-1DA43AA57A62}" destId="{E150848B-AF87-49B0-ABD9-AE21B134DAF3}" srcOrd="0" destOrd="0" presId="urn:microsoft.com/office/officeart/2005/8/layout/cycle2"/>
    <dgm:cxn modelId="{9FB2B3DF-5660-487D-83B2-CA9E3DA79924}" type="presParOf" srcId="{778A8431-19DD-4414-A2A5-97BFEDDA9A5C}" destId="{89146144-C615-4107-BDB4-C0D1DD6CAF63}" srcOrd="4" destOrd="0" presId="urn:microsoft.com/office/officeart/2005/8/layout/cycle2"/>
    <dgm:cxn modelId="{891B7ADE-31AC-48CC-AEB3-CBB5F60EC9A9}" type="presParOf" srcId="{778A8431-19DD-4414-A2A5-97BFEDDA9A5C}" destId="{F592B075-9F63-483E-AC44-F8BDEAD48614}" srcOrd="5" destOrd="0" presId="urn:microsoft.com/office/officeart/2005/8/layout/cycle2"/>
    <dgm:cxn modelId="{53F6F734-18AF-42BC-87D5-AF4DEE26E2AE}" type="presParOf" srcId="{F592B075-9F63-483E-AC44-F8BDEAD48614}" destId="{FB1CF9BD-237C-42DC-B576-0E350C65576D}" srcOrd="0" destOrd="0" presId="urn:microsoft.com/office/officeart/2005/8/layout/cycle2"/>
    <dgm:cxn modelId="{51770B20-5409-4CC2-9106-2B6107425844}" type="presParOf" srcId="{778A8431-19DD-4414-A2A5-97BFEDDA9A5C}" destId="{FA9D31C1-227F-4238-A90E-33E962CD947A}" srcOrd="6" destOrd="0" presId="urn:microsoft.com/office/officeart/2005/8/layout/cycle2"/>
    <dgm:cxn modelId="{15A09351-D0AB-4CE9-97BB-B30E125977B8}" type="presParOf" srcId="{778A8431-19DD-4414-A2A5-97BFEDDA9A5C}" destId="{57DFED2A-B7A7-40BB-9CE7-801BDDAA86F4}" srcOrd="7" destOrd="0" presId="urn:microsoft.com/office/officeart/2005/8/layout/cycle2"/>
    <dgm:cxn modelId="{1DB8D38E-2B29-4365-9776-6C811B12F049}" type="presParOf" srcId="{57DFED2A-B7A7-40BB-9CE7-801BDDAA86F4}" destId="{C6C8B5A3-B89A-4BB4-B61F-D29F7553A7BD}" srcOrd="0" destOrd="0" presId="urn:microsoft.com/office/officeart/2005/8/layout/cycle2"/>
    <dgm:cxn modelId="{55B13742-B055-4467-8D5D-B5C392CF5ED8}" type="presParOf" srcId="{778A8431-19DD-4414-A2A5-97BFEDDA9A5C}" destId="{43B3A138-398E-4AF5-8840-078A988E7478}" srcOrd="8" destOrd="0" presId="urn:microsoft.com/office/officeart/2005/8/layout/cycle2"/>
    <dgm:cxn modelId="{373DE1D6-F4ED-40E3-85FF-7B555708834E}" type="presParOf" srcId="{778A8431-19DD-4414-A2A5-97BFEDDA9A5C}" destId="{73D660C1-5925-4A2B-B1F4-69C23A65CCCE}" srcOrd="9" destOrd="0" presId="urn:microsoft.com/office/officeart/2005/8/layout/cycle2"/>
    <dgm:cxn modelId="{85B84E9C-BC2A-4C0B-A759-9CA786FB6EF8}" type="presParOf" srcId="{73D660C1-5925-4A2B-B1F4-69C23A65CCCE}" destId="{82A7E605-E401-49CB-A2C1-3FD60DA67050}" srcOrd="0" destOrd="0" presId="urn:microsoft.com/office/officeart/2005/8/layout/cycle2"/>
    <dgm:cxn modelId="{9EC9775C-4426-41EB-83EE-AB653CA48333}" type="presParOf" srcId="{778A8431-19DD-4414-A2A5-97BFEDDA9A5C}" destId="{49FEC656-A056-41B9-9D0C-0B747395DAEC}" srcOrd="10" destOrd="0" presId="urn:microsoft.com/office/officeart/2005/8/layout/cycle2"/>
    <dgm:cxn modelId="{D47F0578-A2F1-4974-BCAC-B2A5DEAD57B0}" type="presParOf" srcId="{778A8431-19DD-4414-A2A5-97BFEDDA9A5C}" destId="{92C54743-6F1E-4440-8A53-78213B11A391}" srcOrd="11" destOrd="0" presId="urn:microsoft.com/office/officeart/2005/8/layout/cycle2"/>
    <dgm:cxn modelId="{B1B1567B-8BF9-4D5A-8CB3-0D4E03D15948}" type="presParOf" srcId="{92C54743-6F1E-4440-8A53-78213B11A391}" destId="{CC9425D4-1B63-493F-BBBC-15B259E78077}" srcOrd="0" destOrd="0" presId="urn:microsoft.com/office/officeart/2005/8/layout/cycle2"/>
    <dgm:cxn modelId="{5C2B813C-8F59-4603-9799-1ECE2FB1459D}" type="presParOf" srcId="{778A8431-19DD-4414-A2A5-97BFEDDA9A5C}" destId="{641A0202-9718-424F-8B34-575DD0447B2A}" srcOrd="12" destOrd="0" presId="urn:microsoft.com/office/officeart/2005/8/layout/cycle2"/>
    <dgm:cxn modelId="{F8590CB3-A547-4BD2-BFB6-01F8358C28FA}" type="presParOf" srcId="{778A8431-19DD-4414-A2A5-97BFEDDA9A5C}" destId="{EBBBB04A-98BE-492D-BFAD-155A9DD30073}" srcOrd="13" destOrd="0" presId="urn:microsoft.com/office/officeart/2005/8/layout/cycle2"/>
    <dgm:cxn modelId="{80DBA630-8D92-4BCC-A645-9119EA10EC97}" type="presParOf" srcId="{EBBBB04A-98BE-492D-BFAD-155A9DD30073}" destId="{D79FED4C-2E76-4AC8-A95B-1FA776963AD1}" srcOrd="0" destOrd="0" presId="urn:microsoft.com/office/officeart/2005/8/layout/cycle2"/>
    <dgm:cxn modelId="{CCE44439-9B69-4550-A205-81936078D582}" type="presParOf" srcId="{778A8431-19DD-4414-A2A5-97BFEDDA9A5C}" destId="{EC71E56E-8FFF-45C4-8B05-BC3FFB22B68F}" srcOrd="14" destOrd="0" presId="urn:microsoft.com/office/officeart/2005/8/layout/cycle2"/>
    <dgm:cxn modelId="{EFEC196B-2DFF-47C1-929D-112BFE2CB208}" type="presParOf" srcId="{778A8431-19DD-4414-A2A5-97BFEDDA9A5C}" destId="{9EF31FD3-EF62-4B4C-A1EF-83BD1ADAB412}" srcOrd="15" destOrd="0" presId="urn:microsoft.com/office/officeart/2005/8/layout/cycle2"/>
    <dgm:cxn modelId="{BE7798D4-81CE-4CE4-B222-68C0F8602DF0}" type="presParOf" srcId="{9EF31FD3-EF62-4B4C-A1EF-83BD1ADAB412}" destId="{C920BE8E-ED2F-4364-9552-F2A9A5268C44}" srcOrd="0" destOrd="0" presId="urn:microsoft.com/office/officeart/2005/8/layout/cycle2"/>
    <dgm:cxn modelId="{10B5F853-8B1D-4098-8824-2DC04B2BF075}" type="presParOf" srcId="{778A8431-19DD-4414-A2A5-97BFEDDA9A5C}" destId="{F3191E9F-4EDD-4DCE-8113-5ACDCD28DE5A}" srcOrd="16" destOrd="0" presId="urn:microsoft.com/office/officeart/2005/8/layout/cycle2"/>
    <dgm:cxn modelId="{4242B6CB-4552-4626-8013-B6E4ACFA8F85}" type="presParOf" srcId="{778A8431-19DD-4414-A2A5-97BFEDDA9A5C}" destId="{C2A5C214-0234-4461-9042-301CB3A64981}" srcOrd="17" destOrd="0" presId="urn:microsoft.com/office/officeart/2005/8/layout/cycle2"/>
    <dgm:cxn modelId="{64F85C80-B92D-4A53-A3C3-403B6D0C8C2D}" type="presParOf" srcId="{C2A5C214-0234-4461-9042-301CB3A64981}" destId="{9AB62AE4-F31E-4629-8357-27344B67DFF0}" srcOrd="0" destOrd="0" presId="urn:microsoft.com/office/officeart/2005/8/layout/cycle2"/>
    <dgm:cxn modelId="{5B7AD9C6-91C4-48ED-9954-128FB6714A22}" type="presParOf" srcId="{778A8431-19DD-4414-A2A5-97BFEDDA9A5C}" destId="{4CF4F79F-630D-4BBC-9E62-BC3F3BCCBE05}" srcOrd="18" destOrd="0" presId="urn:microsoft.com/office/officeart/2005/8/layout/cycle2"/>
    <dgm:cxn modelId="{9705888B-5DCE-41BC-9558-3EFF17662114}" type="presParOf" srcId="{778A8431-19DD-4414-A2A5-97BFEDDA9A5C}" destId="{F0D100FD-F4E8-4492-B5E2-2C5CD62D5106}" srcOrd="19" destOrd="0" presId="urn:microsoft.com/office/officeart/2005/8/layout/cycle2"/>
    <dgm:cxn modelId="{F0348DC9-0DDB-4125-9C97-9B41ED31242A}" type="presParOf" srcId="{F0D100FD-F4E8-4492-B5E2-2C5CD62D5106}" destId="{E16CBABF-12FB-4D71-9FB5-4BAACFE9896B}"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3DD3B5-7EF6-48BF-AEC2-D69FA55A0046}"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zh-CN" altLang="en-US"/>
        </a:p>
      </dgm:t>
    </dgm:pt>
    <dgm:pt modelId="{DA11A2C8-C572-4891-BC5A-A5FC438CCA9C}">
      <dgm:prSet phldrT="[Text]" custT="1"/>
      <dgm:spPr/>
      <dgm:t>
        <a:bodyPr/>
        <a:lstStyle/>
        <a:p>
          <a:r>
            <a:rPr lang="zh-CN" altLang="en-US" sz="2400" dirty="0"/>
            <a:t>实现</a:t>
          </a:r>
        </a:p>
      </dgm:t>
    </dgm:pt>
    <dgm:pt modelId="{F1909BC9-F5DD-4B46-9224-EA1D435D7B5D}" type="parTrans" cxnId="{A8051EF4-41B7-4F20-9AF1-C5374F7F306F}">
      <dgm:prSet/>
      <dgm:spPr/>
      <dgm:t>
        <a:bodyPr/>
        <a:lstStyle/>
        <a:p>
          <a:endParaRPr lang="zh-CN" altLang="en-US" sz="2400"/>
        </a:p>
      </dgm:t>
    </dgm:pt>
    <dgm:pt modelId="{94CBEF99-D8A4-4789-BAFC-86F40BDAFD48}" type="sibTrans" cxnId="{A8051EF4-41B7-4F20-9AF1-C5374F7F306F}">
      <dgm:prSet custT="1"/>
      <dgm:spPr/>
      <dgm:t>
        <a:bodyPr/>
        <a:lstStyle/>
        <a:p>
          <a:endParaRPr lang="zh-CN" altLang="en-US" sz="2400"/>
        </a:p>
      </dgm:t>
    </dgm:pt>
    <dgm:pt modelId="{571FC5D3-7966-4208-85D1-D2954A83F60B}">
      <dgm:prSet phldrT="[Text]" custT="1"/>
      <dgm:spPr/>
      <dgm:t>
        <a:bodyPr/>
        <a:lstStyle/>
        <a:p>
          <a:r>
            <a:rPr lang="zh-CN" altLang="en-US" sz="2400" dirty="0"/>
            <a:t>单元测试</a:t>
          </a:r>
        </a:p>
      </dgm:t>
    </dgm:pt>
    <dgm:pt modelId="{E67CF2FD-2756-4EEB-9032-6A0F3909788E}" type="parTrans" cxnId="{25205A64-AA07-4385-9891-69F83A980196}">
      <dgm:prSet/>
      <dgm:spPr/>
      <dgm:t>
        <a:bodyPr/>
        <a:lstStyle/>
        <a:p>
          <a:endParaRPr lang="zh-CN" altLang="en-US" sz="2400"/>
        </a:p>
      </dgm:t>
    </dgm:pt>
    <dgm:pt modelId="{5048FAAC-C8B8-4871-8F80-A87EE1A3A655}" type="sibTrans" cxnId="{25205A64-AA07-4385-9891-69F83A980196}">
      <dgm:prSet custT="1"/>
      <dgm:spPr/>
      <dgm:t>
        <a:bodyPr/>
        <a:lstStyle/>
        <a:p>
          <a:endParaRPr lang="zh-CN" altLang="en-US" sz="2400"/>
        </a:p>
      </dgm:t>
    </dgm:pt>
    <dgm:pt modelId="{8F258309-3271-4E06-92AE-3E39B9F4249F}">
      <dgm:prSet phldrT="[Text]" custT="1"/>
      <dgm:spPr>
        <a:solidFill>
          <a:schemeClr val="accent1">
            <a:hueOff val="0"/>
            <a:satOff val="0"/>
            <a:lumOff val="0"/>
            <a:alpha val="49000"/>
          </a:schemeClr>
        </a:solidFill>
      </dgm:spPr>
      <dgm:t>
        <a:bodyPr/>
        <a:lstStyle/>
        <a:p>
          <a:r>
            <a:rPr lang="zh-CN" altLang="en-US" sz="2400" dirty="0">
              <a:solidFill>
                <a:schemeClr val="bg1"/>
              </a:solidFill>
            </a:rPr>
            <a:t>集成测试</a:t>
          </a:r>
        </a:p>
      </dgm:t>
    </dgm:pt>
    <dgm:pt modelId="{72728360-951A-4E51-95E9-DA82995ED097}" type="parTrans" cxnId="{C8E14E3F-0FF0-4B71-9D36-E5EAEDAF38EA}">
      <dgm:prSet/>
      <dgm:spPr/>
      <dgm:t>
        <a:bodyPr/>
        <a:lstStyle/>
        <a:p>
          <a:endParaRPr lang="zh-CN" altLang="en-US" sz="2400"/>
        </a:p>
      </dgm:t>
    </dgm:pt>
    <dgm:pt modelId="{C8C5AD47-5BF1-4820-A664-94BDA48FD57E}" type="sibTrans" cxnId="{C8E14E3F-0FF0-4B71-9D36-E5EAEDAF38EA}">
      <dgm:prSet custT="1"/>
      <dgm:spPr/>
      <dgm:t>
        <a:bodyPr/>
        <a:lstStyle/>
        <a:p>
          <a:endParaRPr lang="zh-CN" altLang="en-US" sz="2400"/>
        </a:p>
      </dgm:t>
    </dgm:pt>
    <dgm:pt modelId="{5A0EEF73-4631-466A-B3CE-8EFE3DF02000}">
      <dgm:prSet phldrT="[Text]" custT="1"/>
      <dgm:spPr/>
      <dgm:t>
        <a:bodyPr/>
        <a:lstStyle/>
        <a:p>
          <a:r>
            <a:rPr lang="zh-CN" altLang="en-US" sz="2400" dirty="0"/>
            <a:t>系统测试</a:t>
          </a:r>
        </a:p>
      </dgm:t>
    </dgm:pt>
    <dgm:pt modelId="{88FC23C2-4341-40FE-ADF7-E2C68B4E4F6C}" type="parTrans" cxnId="{E1D88DFA-0A47-4D8C-8E04-351F753EF266}">
      <dgm:prSet/>
      <dgm:spPr/>
      <dgm:t>
        <a:bodyPr/>
        <a:lstStyle/>
        <a:p>
          <a:endParaRPr lang="zh-CN" altLang="en-US" sz="2400"/>
        </a:p>
      </dgm:t>
    </dgm:pt>
    <dgm:pt modelId="{EE00EBD7-7F4A-4679-8A2A-D6476AC329E7}" type="sibTrans" cxnId="{E1D88DFA-0A47-4D8C-8E04-351F753EF266}">
      <dgm:prSet custT="1"/>
      <dgm:spPr/>
      <dgm:t>
        <a:bodyPr/>
        <a:lstStyle/>
        <a:p>
          <a:endParaRPr lang="zh-CN" altLang="en-US" sz="2400"/>
        </a:p>
      </dgm:t>
    </dgm:pt>
    <dgm:pt modelId="{2FA76E93-6738-46E4-907A-116688706122}">
      <dgm:prSet phldrT="[Text]" custT="1"/>
      <dgm:spPr/>
      <dgm:t>
        <a:bodyPr/>
        <a:lstStyle/>
        <a:p>
          <a:r>
            <a:rPr lang="zh-CN" altLang="en-US" sz="2400" dirty="0"/>
            <a:t>计划设计</a:t>
          </a:r>
        </a:p>
      </dgm:t>
    </dgm:pt>
    <dgm:pt modelId="{7374A98D-F313-4B99-9F7C-C61D2EA5A5C7}" type="parTrans" cxnId="{7547F26D-3FE8-483F-AABB-3847E4FCD022}">
      <dgm:prSet/>
      <dgm:spPr/>
      <dgm:t>
        <a:bodyPr/>
        <a:lstStyle/>
        <a:p>
          <a:endParaRPr lang="zh-CN" altLang="en-US" sz="2400"/>
        </a:p>
      </dgm:t>
    </dgm:pt>
    <dgm:pt modelId="{47C74EDF-AE50-4F20-85FA-EF2C83A9C924}" type="sibTrans" cxnId="{7547F26D-3FE8-483F-AABB-3847E4FCD022}">
      <dgm:prSet custT="1"/>
      <dgm:spPr/>
      <dgm:t>
        <a:bodyPr/>
        <a:lstStyle/>
        <a:p>
          <a:endParaRPr lang="zh-CN" altLang="en-US" sz="2400"/>
        </a:p>
      </dgm:t>
    </dgm:pt>
    <dgm:pt modelId="{78C3D335-AFE7-402F-B256-5F90448EC49F}" type="pres">
      <dgm:prSet presAssocID="{9B3DD3B5-7EF6-48BF-AEC2-D69FA55A0046}" presName="cycle" presStyleCnt="0">
        <dgm:presLayoutVars>
          <dgm:dir/>
          <dgm:resizeHandles val="exact"/>
        </dgm:presLayoutVars>
      </dgm:prSet>
      <dgm:spPr/>
      <dgm:t>
        <a:bodyPr/>
        <a:lstStyle/>
        <a:p>
          <a:endParaRPr lang="zh-CN" altLang="en-US"/>
        </a:p>
      </dgm:t>
    </dgm:pt>
    <dgm:pt modelId="{DDF67BE6-714D-48E6-8F20-376000A34236}" type="pres">
      <dgm:prSet presAssocID="{2FA76E93-6738-46E4-907A-116688706122}" presName="node" presStyleLbl="node1" presStyleIdx="0" presStyleCnt="5">
        <dgm:presLayoutVars>
          <dgm:bulletEnabled val="1"/>
        </dgm:presLayoutVars>
      </dgm:prSet>
      <dgm:spPr/>
      <dgm:t>
        <a:bodyPr/>
        <a:lstStyle/>
        <a:p>
          <a:endParaRPr lang="zh-CN" altLang="en-US"/>
        </a:p>
      </dgm:t>
    </dgm:pt>
    <dgm:pt modelId="{A526C463-68B0-4095-98B7-318F48DFCFDD}" type="pres">
      <dgm:prSet presAssocID="{47C74EDF-AE50-4F20-85FA-EF2C83A9C924}" presName="sibTrans" presStyleLbl="sibTrans2D1" presStyleIdx="0" presStyleCnt="5"/>
      <dgm:spPr/>
      <dgm:t>
        <a:bodyPr/>
        <a:lstStyle/>
        <a:p>
          <a:endParaRPr lang="zh-CN" altLang="en-US"/>
        </a:p>
      </dgm:t>
    </dgm:pt>
    <dgm:pt modelId="{42B92B4D-9349-4FF1-9123-9FBA08E0E234}" type="pres">
      <dgm:prSet presAssocID="{47C74EDF-AE50-4F20-85FA-EF2C83A9C924}" presName="connectorText" presStyleLbl="sibTrans2D1" presStyleIdx="0" presStyleCnt="5"/>
      <dgm:spPr/>
      <dgm:t>
        <a:bodyPr/>
        <a:lstStyle/>
        <a:p>
          <a:endParaRPr lang="zh-CN" altLang="en-US"/>
        </a:p>
      </dgm:t>
    </dgm:pt>
    <dgm:pt modelId="{658BD7A0-3D91-419E-85F1-7A01B64C1D43}" type="pres">
      <dgm:prSet presAssocID="{DA11A2C8-C572-4891-BC5A-A5FC438CCA9C}" presName="node" presStyleLbl="node1" presStyleIdx="1" presStyleCnt="5">
        <dgm:presLayoutVars>
          <dgm:bulletEnabled val="1"/>
        </dgm:presLayoutVars>
      </dgm:prSet>
      <dgm:spPr/>
      <dgm:t>
        <a:bodyPr/>
        <a:lstStyle/>
        <a:p>
          <a:endParaRPr lang="zh-CN" altLang="en-US"/>
        </a:p>
      </dgm:t>
    </dgm:pt>
    <dgm:pt modelId="{38145739-6857-490E-9A4C-1B3D621BE4A9}" type="pres">
      <dgm:prSet presAssocID="{94CBEF99-D8A4-4789-BAFC-86F40BDAFD48}" presName="sibTrans" presStyleLbl="sibTrans2D1" presStyleIdx="1" presStyleCnt="5"/>
      <dgm:spPr/>
      <dgm:t>
        <a:bodyPr/>
        <a:lstStyle/>
        <a:p>
          <a:endParaRPr lang="zh-CN" altLang="en-US"/>
        </a:p>
      </dgm:t>
    </dgm:pt>
    <dgm:pt modelId="{230AE655-E1B7-4C19-BFFD-7CDB97BBAD12}" type="pres">
      <dgm:prSet presAssocID="{94CBEF99-D8A4-4789-BAFC-86F40BDAFD48}" presName="connectorText" presStyleLbl="sibTrans2D1" presStyleIdx="1" presStyleCnt="5"/>
      <dgm:spPr/>
      <dgm:t>
        <a:bodyPr/>
        <a:lstStyle/>
        <a:p>
          <a:endParaRPr lang="zh-CN" altLang="en-US"/>
        </a:p>
      </dgm:t>
    </dgm:pt>
    <dgm:pt modelId="{C61BDF56-CED2-4902-92B6-49646EFE1FD5}" type="pres">
      <dgm:prSet presAssocID="{571FC5D3-7966-4208-85D1-D2954A83F60B}" presName="node" presStyleLbl="node1" presStyleIdx="2" presStyleCnt="5">
        <dgm:presLayoutVars>
          <dgm:bulletEnabled val="1"/>
        </dgm:presLayoutVars>
      </dgm:prSet>
      <dgm:spPr/>
      <dgm:t>
        <a:bodyPr/>
        <a:lstStyle/>
        <a:p>
          <a:endParaRPr lang="zh-CN" altLang="en-US"/>
        </a:p>
      </dgm:t>
    </dgm:pt>
    <dgm:pt modelId="{CBC7CF94-358E-47AC-9962-3F85DA3F515C}" type="pres">
      <dgm:prSet presAssocID="{5048FAAC-C8B8-4871-8F80-A87EE1A3A655}" presName="sibTrans" presStyleLbl="sibTrans2D1" presStyleIdx="2" presStyleCnt="5"/>
      <dgm:spPr/>
      <dgm:t>
        <a:bodyPr/>
        <a:lstStyle/>
        <a:p>
          <a:endParaRPr lang="zh-CN" altLang="en-US"/>
        </a:p>
      </dgm:t>
    </dgm:pt>
    <dgm:pt modelId="{09DDD4C9-48C5-4664-A7DB-36648B148C1D}" type="pres">
      <dgm:prSet presAssocID="{5048FAAC-C8B8-4871-8F80-A87EE1A3A655}" presName="connectorText" presStyleLbl="sibTrans2D1" presStyleIdx="2" presStyleCnt="5"/>
      <dgm:spPr/>
      <dgm:t>
        <a:bodyPr/>
        <a:lstStyle/>
        <a:p>
          <a:endParaRPr lang="zh-CN" altLang="en-US"/>
        </a:p>
      </dgm:t>
    </dgm:pt>
    <dgm:pt modelId="{DE924C8E-0E53-40DC-88FD-3513F03A00D8}" type="pres">
      <dgm:prSet presAssocID="{8F258309-3271-4E06-92AE-3E39B9F4249F}" presName="node" presStyleLbl="node1" presStyleIdx="3" presStyleCnt="5">
        <dgm:presLayoutVars>
          <dgm:bulletEnabled val="1"/>
        </dgm:presLayoutVars>
      </dgm:prSet>
      <dgm:spPr/>
      <dgm:t>
        <a:bodyPr/>
        <a:lstStyle/>
        <a:p>
          <a:endParaRPr lang="zh-CN" altLang="en-US"/>
        </a:p>
      </dgm:t>
    </dgm:pt>
    <dgm:pt modelId="{8673C735-57DD-4E7E-AE73-1D145E9CFB27}" type="pres">
      <dgm:prSet presAssocID="{C8C5AD47-5BF1-4820-A664-94BDA48FD57E}" presName="sibTrans" presStyleLbl="sibTrans2D1" presStyleIdx="3" presStyleCnt="5"/>
      <dgm:spPr/>
      <dgm:t>
        <a:bodyPr/>
        <a:lstStyle/>
        <a:p>
          <a:endParaRPr lang="zh-CN" altLang="en-US"/>
        </a:p>
      </dgm:t>
    </dgm:pt>
    <dgm:pt modelId="{5093AC2D-4698-45E0-8A67-8BEB2C3C90E4}" type="pres">
      <dgm:prSet presAssocID="{C8C5AD47-5BF1-4820-A664-94BDA48FD57E}" presName="connectorText" presStyleLbl="sibTrans2D1" presStyleIdx="3" presStyleCnt="5"/>
      <dgm:spPr/>
      <dgm:t>
        <a:bodyPr/>
        <a:lstStyle/>
        <a:p>
          <a:endParaRPr lang="zh-CN" altLang="en-US"/>
        </a:p>
      </dgm:t>
    </dgm:pt>
    <dgm:pt modelId="{D3DA3F82-B39B-4563-A462-59B02B254CCB}" type="pres">
      <dgm:prSet presAssocID="{5A0EEF73-4631-466A-B3CE-8EFE3DF02000}" presName="node" presStyleLbl="node1" presStyleIdx="4" presStyleCnt="5">
        <dgm:presLayoutVars>
          <dgm:bulletEnabled val="1"/>
        </dgm:presLayoutVars>
      </dgm:prSet>
      <dgm:spPr/>
      <dgm:t>
        <a:bodyPr/>
        <a:lstStyle/>
        <a:p>
          <a:endParaRPr lang="zh-CN" altLang="en-US"/>
        </a:p>
      </dgm:t>
    </dgm:pt>
    <dgm:pt modelId="{776FDF19-30C3-459D-BCA1-CA38F706097B}" type="pres">
      <dgm:prSet presAssocID="{EE00EBD7-7F4A-4679-8A2A-D6476AC329E7}" presName="sibTrans" presStyleLbl="sibTrans2D1" presStyleIdx="4" presStyleCnt="5"/>
      <dgm:spPr/>
      <dgm:t>
        <a:bodyPr/>
        <a:lstStyle/>
        <a:p>
          <a:endParaRPr lang="zh-CN" altLang="en-US"/>
        </a:p>
      </dgm:t>
    </dgm:pt>
    <dgm:pt modelId="{94095E92-C3A2-4F3D-A7A2-C67796504970}" type="pres">
      <dgm:prSet presAssocID="{EE00EBD7-7F4A-4679-8A2A-D6476AC329E7}" presName="connectorText" presStyleLbl="sibTrans2D1" presStyleIdx="4" presStyleCnt="5"/>
      <dgm:spPr/>
      <dgm:t>
        <a:bodyPr/>
        <a:lstStyle/>
        <a:p>
          <a:endParaRPr lang="zh-CN" altLang="en-US"/>
        </a:p>
      </dgm:t>
    </dgm:pt>
  </dgm:ptLst>
  <dgm:cxnLst>
    <dgm:cxn modelId="{85494183-F1E5-4789-A978-FB2A17408216}" type="presOf" srcId="{571FC5D3-7966-4208-85D1-D2954A83F60B}" destId="{C61BDF56-CED2-4902-92B6-49646EFE1FD5}" srcOrd="0" destOrd="0" presId="urn:microsoft.com/office/officeart/2005/8/layout/cycle2"/>
    <dgm:cxn modelId="{7547F26D-3FE8-483F-AABB-3847E4FCD022}" srcId="{9B3DD3B5-7EF6-48BF-AEC2-D69FA55A0046}" destId="{2FA76E93-6738-46E4-907A-116688706122}" srcOrd="0" destOrd="0" parTransId="{7374A98D-F313-4B99-9F7C-C61D2EA5A5C7}" sibTransId="{47C74EDF-AE50-4F20-85FA-EF2C83A9C924}"/>
    <dgm:cxn modelId="{7CF7D055-13D6-419E-A5B8-B42AC46A64C0}" type="presOf" srcId="{2FA76E93-6738-46E4-907A-116688706122}" destId="{DDF67BE6-714D-48E6-8F20-376000A34236}" srcOrd="0" destOrd="0" presId="urn:microsoft.com/office/officeart/2005/8/layout/cycle2"/>
    <dgm:cxn modelId="{25205A64-AA07-4385-9891-69F83A980196}" srcId="{9B3DD3B5-7EF6-48BF-AEC2-D69FA55A0046}" destId="{571FC5D3-7966-4208-85D1-D2954A83F60B}" srcOrd="2" destOrd="0" parTransId="{E67CF2FD-2756-4EEB-9032-6A0F3909788E}" sibTransId="{5048FAAC-C8B8-4871-8F80-A87EE1A3A655}"/>
    <dgm:cxn modelId="{4FCD2CFF-08A0-4387-9D37-BA37FF797927}" type="presOf" srcId="{94CBEF99-D8A4-4789-BAFC-86F40BDAFD48}" destId="{38145739-6857-490E-9A4C-1B3D621BE4A9}" srcOrd="0" destOrd="0" presId="urn:microsoft.com/office/officeart/2005/8/layout/cycle2"/>
    <dgm:cxn modelId="{FFE7D054-D236-4458-ADB4-4DF9E1056160}" type="presOf" srcId="{EE00EBD7-7F4A-4679-8A2A-D6476AC329E7}" destId="{776FDF19-30C3-459D-BCA1-CA38F706097B}" srcOrd="0" destOrd="0" presId="urn:microsoft.com/office/officeart/2005/8/layout/cycle2"/>
    <dgm:cxn modelId="{A535CAED-8651-40EE-9EF1-2EFF28726D32}" type="presOf" srcId="{8F258309-3271-4E06-92AE-3E39B9F4249F}" destId="{DE924C8E-0E53-40DC-88FD-3513F03A00D8}" srcOrd="0" destOrd="0" presId="urn:microsoft.com/office/officeart/2005/8/layout/cycle2"/>
    <dgm:cxn modelId="{877B7598-ACFC-4B38-AD7D-FDC8DD6BF02C}" type="presOf" srcId="{94CBEF99-D8A4-4789-BAFC-86F40BDAFD48}" destId="{230AE655-E1B7-4C19-BFFD-7CDB97BBAD12}" srcOrd="1" destOrd="0" presId="urn:microsoft.com/office/officeart/2005/8/layout/cycle2"/>
    <dgm:cxn modelId="{BF7109D3-A971-438D-91A6-746C0581DAE8}" type="presOf" srcId="{9B3DD3B5-7EF6-48BF-AEC2-D69FA55A0046}" destId="{78C3D335-AFE7-402F-B256-5F90448EC49F}" srcOrd="0" destOrd="0" presId="urn:microsoft.com/office/officeart/2005/8/layout/cycle2"/>
    <dgm:cxn modelId="{2FDF5971-3855-4D8D-A3B0-58F693595848}" type="presOf" srcId="{5048FAAC-C8B8-4871-8F80-A87EE1A3A655}" destId="{CBC7CF94-358E-47AC-9962-3F85DA3F515C}" srcOrd="0" destOrd="0" presId="urn:microsoft.com/office/officeart/2005/8/layout/cycle2"/>
    <dgm:cxn modelId="{0ECB7BD4-7D95-4390-A126-173CEA2E6A13}" type="presOf" srcId="{47C74EDF-AE50-4F20-85FA-EF2C83A9C924}" destId="{42B92B4D-9349-4FF1-9123-9FBA08E0E234}" srcOrd="1" destOrd="0" presId="urn:microsoft.com/office/officeart/2005/8/layout/cycle2"/>
    <dgm:cxn modelId="{E1D88DFA-0A47-4D8C-8E04-351F753EF266}" srcId="{9B3DD3B5-7EF6-48BF-AEC2-D69FA55A0046}" destId="{5A0EEF73-4631-466A-B3CE-8EFE3DF02000}" srcOrd="4" destOrd="0" parTransId="{88FC23C2-4341-40FE-ADF7-E2C68B4E4F6C}" sibTransId="{EE00EBD7-7F4A-4679-8A2A-D6476AC329E7}"/>
    <dgm:cxn modelId="{A8051EF4-41B7-4F20-9AF1-C5374F7F306F}" srcId="{9B3DD3B5-7EF6-48BF-AEC2-D69FA55A0046}" destId="{DA11A2C8-C572-4891-BC5A-A5FC438CCA9C}" srcOrd="1" destOrd="0" parTransId="{F1909BC9-F5DD-4B46-9224-EA1D435D7B5D}" sibTransId="{94CBEF99-D8A4-4789-BAFC-86F40BDAFD48}"/>
    <dgm:cxn modelId="{C8E14E3F-0FF0-4B71-9D36-E5EAEDAF38EA}" srcId="{9B3DD3B5-7EF6-48BF-AEC2-D69FA55A0046}" destId="{8F258309-3271-4E06-92AE-3E39B9F4249F}" srcOrd="3" destOrd="0" parTransId="{72728360-951A-4E51-95E9-DA82995ED097}" sibTransId="{C8C5AD47-5BF1-4820-A664-94BDA48FD57E}"/>
    <dgm:cxn modelId="{14A8C801-1ACC-4577-9617-DBB3DA180F91}" type="presOf" srcId="{DA11A2C8-C572-4891-BC5A-A5FC438CCA9C}" destId="{658BD7A0-3D91-419E-85F1-7A01B64C1D43}" srcOrd="0" destOrd="0" presId="urn:microsoft.com/office/officeart/2005/8/layout/cycle2"/>
    <dgm:cxn modelId="{17FD6530-6A4A-41A9-A82C-EB36E38F0F5B}" type="presOf" srcId="{47C74EDF-AE50-4F20-85FA-EF2C83A9C924}" destId="{A526C463-68B0-4095-98B7-318F48DFCFDD}" srcOrd="0" destOrd="0" presId="urn:microsoft.com/office/officeart/2005/8/layout/cycle2"/>
    <dgm:cxn modelId="{A7CA7390-69CE-4FD6-A7D7-57E7430A9B97}" type="presOf" srcId="{C8C5AD47-5BF1-4820-A664-94BDA48FD57E}" destId="{5093AC2D-4698-45E0-8A67-8BEB2C3C90E4}" srcOrd="1" destOrd="0" presId="urn:microsoft.com/office/officeart/2005/8/layout/cycle2"/>
    <dgm:cxn modelId="{AA0C02E8-BBD8-4AD1-8342-FF0A59FEE203}" type="presOf" srcId="{5A0EEF73-4631-466A-B3CE-8EFE3DF02000}" destId="{D3DA3F82-B39B-4563-A462-59B02B254CCB}" srcOrd="0" destOrd="0" presId="urn:microsoft.com/office/officeart/2005/8/layout/cycle2"/>
    <dgm:cxn modelId="{0B492C5C-6680-4EE5-87E8-E9AC9C13442D}" type="presOf" srcId="{C8C5AD47-5BF1-4820-A664-94BDA48FD57E}" destId="{8673C735-57DD-4E7E-AE73-1D145E9CFB27}" srcOrd="0" destOrd="0" presId="urn:microsoft.com/office/officeart/2005/8/layout/cycle2"/>
    <dgm:cxn modelId="{60398C7F-44EA-400F-92DB-5332203AA4B8}" type="presOf" srcId="{EE00EBD7-7F4A-4679-8A2A-D6476AC329E7}" destId="{94095E92-C3A2-4F3D-A7A2-C67796504970}" srcOrd="1" destOrd="0" presId="urn:microsoft.com/office/officeart/2005/8/layout/cycle2"/>
    <dgm:cxn modelId="{F6D0A809-408E-40EC-93E9-E8A8C0834698}" type="presOf" srcId="{5048FAAC-C8B8-4871-8F80-A87EE1A3A655}" destId="{09DDD4C9-48C5-4664-A7DB-36648B148C1D}" srcOrd="1" destOrd="0" presId="urn:microsoft.com/office/officeart/2005/8/layout/cycle2"/>
    <dgm:cxn modelId="{176340AC-C91F-450E-9DA8-3489F57ED24F}" type="presParOf" srcId="{78C3D335-AFE7-402F-B256-5F90448EC49F}" destId="{DDF67BE6-714D-48E6-8F20-376000A34236}" srcOrd="0" destOrd="0" presId="urn:microsoft.com/office/officeart/2005/8/layout/cycle2"/>
    <dgm:cxn modelId="{099FD6AB-F892-4389-A863-B8EB8A31D506}" type="presParOf" srcId="{78C3D335-AFE7-402F-B256-5F90448EC49F}" destId="{A526C463-68B0-4095-98B7-318F48DFCFDD}" srcOrd="1" destOrd="0" presId="urn:microsoft.com/office/officeart/2005/8/layout/cycle2"/>
    <dgm:cxn modelId="{7B83818C-109E-4595-8CD5-B06C53CD87BA}" type="presParOf" srcId="{A526C463-68B0-4095-98B7-318F48DFCFDD}" destId="{42B92B4D-9349-4FF1-9123-9FBA08E0E234}" srcOrd="0" destOrd="0" presId="urn:microsoft.com/office/officeart/2005/8/layout/cycle2"/>
    <dgm:cxn modelId="{396021D9-72B7-4FE3-9A79-E76E5C14136B}" type="presParOf" srcId="{78C3D335-AFE7-402F-B256-5F90448EC49F}" destId="{658BD7A0-3D91-419E-85F1-7A01B64C1D43}" srcOrd="2" destOrd="0" presId="urn:microsoft.com/office/officeart/2005/8/layout/cycle2"/>
    <dgm:cxn modelId="{60C47E7B-FB9F-4CA1-A436-9F500B4ED286}" type="presParOf" srcId="{78C3D335-AFE7-402F-B256-5F90448EC49F}" destId="{38145739-6857-490E-9A4C-1B3D621BE4A9}" srcOrd="3" destOrd="0" presId="urn:microsoft.com/office/officeart/2005/8/layout/cycle2"/>
    <dgm:cxn modelId="{9220D732-98A7-4388-9244-A2504404D57D}" type="presParOf" srcId="{38145739-6857-490E-9A4C-1B3D621BE4A9}" destId="{230AE655-E1B7-4C19-BFFD-7CDB97BBAD12}" srcOrd="0" destOrd="0" presId="urn:microsoft.com/office/officeart/2005/8/layout/cycle2"/>
    <dgm:cxn modelId="{C7D36549-BA85-4487-9E28-1201AEB7DB6A}" type="presParOf" srcId="{78C3D335-AFE7-402F-B256-5F90448EC49F}" destId="{C61BDF56-CED2-4902-92B6-49646EFE1FD5}" srcOrd="4" destOrd="0" presId="urn:microsoft.com/office/officeart/2005/8/layout/cycle2"/>
    <dgm:cxn modelId="{276BEE7D-4178-47A8-9E2B-37D431464B99}" type="presParOf" srcId="{78C3D335-AFE7-402F-B256-5F90448EC49F}" destId="{CBC7CF94-358E-47AC-9962-3F85DA3F515C}" srcOrd="5" destOrd="0" presId="urn:microsoft.com/office/officeart/2005/8/layout/cycle2"/>
    <dgm:cxn modelId="{437AA489-7A7A-4988-8B00-60DBA4F7A9B2}" type="presParOf" srcId="{CBC7CF94-358E-47AC-9962-3F85DA3F515C}" destId="{09DDD4C9-48C5-4664-A7DB-36648B148C1D}" srcOrd="0" destOrd="0" presId="urn:microsoft.com/office/officeart/2005/8/layout/cycle2"/>
    <dgm:cxn modelId="{A88881E3-BB12-4E2C-8F9B-40A864D0FBA2}" type="presParOf" srcId="{78C3D335-AFE7-402F-B256-5F90448EC49F}" destId="{DE924C8E-0E53-40DC-88FD-3513F03A00D8}" srcOrd="6" destOrd="0" presId="urn:microsoft.com/office/officeart/2005/8/layout/cycle2"/>
    <dgm:cxn modelId="{9A14B758-20D3-4946-A12C-2FC3CCB469BA}" type="presParOf" srcId="{78C3D335-AFE7-402F-B256-5F90448EC49F}" destId="{8673C735-57DD-4E7E-AE73-1D145E9CFB27}" srcOrd="7" destOrd="0" presId="urn:microsoft.com/office/officeart/2005/8/layout/cycle2"/>
    <dgm:cxn modelId="{F89DDE1A-C087-43FF-8F9C-4393BCC134D1}" type="presParOf" srcId="{8673C735-57DD-4E7E-AE73-1D145E9CFB27}" destId="{5093AC2D-4698-45E0-8A67-8BEB2C3C90E4}" srcOrd="0" destOrd="0" presId="urn:microsoft.com/office/officeart/2005/8/layout/cycle2"/>
    <dgm:cxn modelId="{DF07AE0F-703D-4DED-8309-1ACBEF9AB0DB}" type="presParOf" srcId="{78C3D335-AFE7-402F-B256-5F90448EC49F}" destId="{D3DA3F82-B39B-4563-A462-59B02B254CCB}" srcOrd="8" destOrd="0" presId="urn:microsoft.com/office/officeart/2005/8/layout/cycle2"/>
    <dgm:cxn modelId="{E15C0964-2CE0-4AE8-B127-E68156D36CC3}" type="presParOf" srcId="{78C3D335-AFE7-402F-B256-5F90448EC49F}" destId="{776FDF19-30C3-459D-BCA1-CA38F706097B}" srcOrd="9" destOrd="0" presId="urn:microsoft.com/office/officeart/2005/8/layout/cycle2"/>
    <dgm:cxn modelId="{72743DA9-F112-4CAE-BC38-266467E1E114}" type="presParOf" srcId="{776FDF19-30C3-459D-BCA1-CA38F706097B}" destId="{94095E92-C3A2-4F3D-A7A2-C67796504970}"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2F5E98-11EC-4CC5-9BCA-CFFDCE60DBC5}">
      <dsp:nvSpPr>
        <dsp:cNvPr id="0" name=""/>
        <dsp:cNvSpPr/>
      </dsp:nvSpPr>
      <dsp:spPr>
        <a:xfrm>
          <a:off x="648890" y="0"/>
          <a:ext cx="7354093" cy="218721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12D185-2575-4B39-A967-44C634E877BE}">
      <dsp:nvSpPr>
        <dsp:cNvPr id="0" name=""/>
        <dsp:cNvSpPr/>
      </dsp:nvSpPr>
      <dsp:spPr>
        <a:xfrm>
          <a:off x="4010" y="656163"/>
          <a:ext cx="1651039" cy="874884"/>
        </a:xfrm>
        <a:prstGeom prst="roundRect">
          <a:avLst/>
        </a:prstGeom>
        <a:solidFill>
          <a:schemeClr val="accent2">
            <a:lumMod val="7500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Planning</a:t>
          </a:r>
          <a:endParaRPr lang="zh-CN" altLang="en-US" sz="1500" b="1" kern="1200" dirty="0"/>
        </a:p>
      </dsp:txBody>
      <dsp:txXfrm>
        <a:off x="46718" y="698871"/>
        <a:ext cx="1565623" cy="789468"/>
      </dsp:txXfrm>
    </dsp:sp>
    <dsp:sp modelId="{86EEC640-AA06-4CE3-BCB8-10D519401CDC}">
      <dsp:nvSpPr>
        <dsp:cNvPr id="0" name=""/>
        <dsp:cNvSpPr/>
      </dsp:nvSpPr>
      <dsp:spPr>
        <a:xfrm>
          <a:off x="1752213" y="656163"/>
          <a:ext cx="1651039" cy="874884"/>
        </a:xfrm>
        <a:prstGeom prst="roundRect">
          <a:avLst/>
        </a:prstGeom>
        <a:solidFill>
          <a:srgbClr val="0070C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Requirements Analysis</a:t>
          </a:r>
          <a:endParaRPr lang="zh-CN" altLang="en-US" sz="1500" b="1" kern="1200" dirty="0"/>
        </a:p>
      </dsp:txBody>
      <dsp:txXfrm>
        <a:off x="1794921" y="698871"/>
        <a:ext cx="1565623" cy="789468"/>
      </dsp:txXfrm>
    </dsp:sp>
    <dsp:sp modelId="{069F84D3-C4A4-4AEF-A035-63B5BC4EA426}">
      <dsp:nvSpPr>
        <dsp:cNvPr id="0" name=""/>
        <dsp:cNvSpPr/>
      </dsp:nvSpPr>
      <dsp:spPr>
        <a:xfrm>
          <a:off x="3500417" y="656163"/>
          <a:ext cx="1651039" cy="874884"/>
        </a:xfrm>
        <a:prstGeom prst="roundRect">
          <a:avLst/>
        </a:prstGeom>
        <a:solidFill>
          <a:srgbClr val="00B0F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Design</a:t>
          </a:r>
          <a:endParaRPr lang="zh-CN" altLang="en-US" sz="1500" b="1" kern="1200" dirty="0"/>
        </a:p>
      </dsp:txBody>
      <dsp:txXfrm>
        <a:off x="3543125" y="698871"/>
        <a:ext cx="1565623" cy="789468"/>
      </dsp:txXfrm>
    </dsp:sp>
    <dsp:sp modelId="{E101163B-B3EB-4AFE-8FBA-D5A028570F71}">
      <dsp:nvSpPr>
        <dsp:cNvPr id="0" name=""/>
        <dsp:cNvSpPr/>
      </dsp:nvSpPr>
      <dsp:spPr>
        <a:xfrm>
          <a:off x="5248621" y="656163"/>
          <a:ext cx="1651039" cy="874884"/>
        </a:xfrm>
        <a:prstGeom prst="roundRect">
          <a:avLst/>
        </a:prstGeom>
        <a:solidFill>
          <a:srgbClr val="D88F34"/>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Execution</a:t>
          </a:r>
          <a:endParaRPr lang="zh-CN" altLang="en-US" sz="1500" b="1" kern="1200" dirty="0"/>
        </a:p>
      </dsp:txBody>
      <dsp:txXfrm>
        <a:off x="5291329" y="698871"/>
        <a:ext cx="1565623" cy="789468"/>
      </dsp:txXfrm>
    </dsp:sp>
    <dsp:sp modelId="{21F8BBCD-87B9-4F55-869D-8D0C156CC764}">
      <dsp:nvSpPr>
        <dsp:cNvPr id="0" name=""/>
        <dsp:cNvSpPr/>
      </dsp:nvSpPr>
      <dsp:spPr>
        <a:xfrm>
          <a:off x="6996825" y="656163"/>
          <a:ext cx="1651039" cy="874884"/>
        </a:xfrm>
        <a:prstGeom prst="roundRect">
          <a:avLst/>
        </a:prstGeom>
        <a:solidFill>
          <a:srgbClr val="C00000"/>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altLang="zh-CN" sz="1500" b="1" kern="1200" dirty="0"/>
            <a:t>Test Delivery</a:t>
          </a:r>
          <a:endParaRPr lang="zh-CN" altLang="en-US" sz="1500" b="1" kern="1200" dirty="0"/>
        </a:p>
      </dsp:txBody>
      <dsp:txXfrm>
        <a:off x="7039533" y="698871"/>
        <a:ext cx="1565623" cy="7894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Date Placeholder 2">
            <a:extLst>
              <a:ext uri="{FF2B5EF4-FFF2-40B4-BE49-F238E27FC236}"/>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A7C83B2A-B476-4C14-A321-F2E9231F9C7F}" type="datetimeFigureOut">
              <a:rPr lang="zh-CN" altLang="en-US"/>
              <a:pPr>
                <a:defRPr/>
              </a:pPr>
              <a:t>2020/9/16</a:t>
            </a:fld>
            <a:endParaRPr lang="zh-CN" altLang="en-US"/>
          </a:p>
        </p:txBody>
      </p:sp>
      <p:sp>
        <p:nvSpPr>
          <p:cNvPr id="4" name="Footer Placeholder 3">
            <a:extLst>
              <a:ext uri="{FF2B5EF4-FFF2-40B4-BE49-F238E27FC236}"/>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5" name="Slide Number Placeholder 4">
            <a:extLst>
              <a:ext uri="{FF2B5EF4-FFF2-40B4-BE49-F238E27FC236}"/>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3A51B81-D57E-4656-BF2F-328836446EEC}" type="slidenum">
              <a:rPr lang="zh-CN" altLang="en-US"/>
              <a:pPr>
                <a:defRPr/>
              </a:pPr>
              <a:t>‹#›</a:t>
            </a:fld>
            <a:endParaRPr lang="zh-CN" altLang="en-US"/>
          </a:p>
        </p:txBody>
      </p:sp>
    </p:spTree>
    <p:extLst>
      <p:ext uri="{BB962C8B-B14F-4D97-AF65-F5344CB8AC3E}">
        <p14:creationId xmlns:p14="http://schemas.microsoft.com/office/powerpoint/2010/main" val="35643138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CN" altLang="en-US"/>
          </a:p>
        </p:txBody>
      </p:sp>
      <p:sp>
        <p:nvSpPr>
          <p:cNvPr id="3" name="Date Placeholder 2">
            <a:extLst>
              <a:ext uri="{FF2B5EF4-FFF2-40B4-BE49-F238E27FC236}"/>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BD1AEB5B-7159-4F04-AC80-9217B5D80853}" type="datetimeFigureOut">
              <a:rPr lang="zh-CN" altLang="en-US"/>
              <a:pPr>
                <a:defRPr/>
              </a:pPr>
              <a:t>2020/9/16</a:t>
            </a:fld>
            <a:endParaRPr lang="zh-CN" altLang="en-US"/>
          </a:p>
        </p:txBody>
      </p:sp>
      <p:sp>
        <p:nvSpPr>
          <p:cNvPr id="4" name="Slide Image Placeholder 3">
            <a:extLst>
              <a:ext uri="{FF2B5EF4-FFF2-40B4-BE49-F238E27FC236}"/>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a:extLst>
              <a:ext uri="{FF2B5EF4-FFF2-40B4-BE49-F238E27FC236}"/>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zh-CN" altLang="en-US" noProof="0"/>
          </a:p>
        </p:txBody>
      </p:sp>
      <p:sp>
        <p:nvSpPr>
          <p:cNvPr id="6" name="Footer Placeholder 5">
            <a:extLst>
              <a:ext uri="{FF2B5EF4-FFF2-40B4-BE49-F238E27FC236}"/>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CN" altLang="en-US"/>
          </a:p>
        </p:txBody>
      </p:sp>
      <p:sp>
        <p:nvSpPr>
          <p:cNvPr id="7" name="Slide Number Placeholder 6">
            <a:extLst>
              <a:ext uri="{FF2B5EF4-FFF2-40B4-BE49-F238E27FC236}"/>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164BD0C-CDD5-40EC-989C-9B0B252A16B5}" type="slidenum">
              <a:rPr lang="zh-CN" altLang="en-US"/>
              <a:pPr>
                <a:defRPr/>
              </a:pPr>
              <a:t>‹#›</a:t>
            </a:fld>
            <a:endParaRPr lang="zh-CN" altLang="en-US"/>
          </a:p>
        </p:txBody>
      </p:sp>
    </p:spTree>
    <p:extLst>
      <p:ext uri="{BB962C8B-B14F-4D97-AF65-F5344CB8AC3E}">
        <p14:creationId xmlns:p14="http://schemas.microsoft.com/office/powerpoint/2010/main" val="1279870061"/>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mtClean="0"/>
              <a:t>To begin with – evaluation of the course.</a:t>
            </a:r>
          </a:p>
          <a:p>
            <a:r>
              <a:rPr lang="en-US" altLang="zh-CN" smtClean="0"/>
              <a:t>Assignment after each class</a:t>
            </a:r>
          </a:p>
          <a:p>
            <a:r>
              <a:rPr lang="en-US" altLang="zh-CN" smtClean="0"/>
              <a:t>Final PPT presentation</a:t>
            </a:r>
          </a:p>
          <a:p>
            <a:r>
              <a:rPr lang="en-US" altLang="zh-CN" smtClean="0"/>
              <a:t>Evaluation Based upon Study Group</a:t>
            </a:r>
          </a:p>
        </p:txBody>
      </p:sp>
    </p:spTree>
    <p:extLst>
      <p:ext uri="{BB962C8B-B14F-4D97-AF65-F5344CB8AC3E}">
        <p14:creationId xmlns:p14="http://schemas.microsoft.com/office/powerpoint/2010/main" val="2196824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宋体" panose="02010600030101010101" pitchFamily="2" charset="-122"/>
              </a:rPr>
              <a:t>对测试环境的影响体现在测试环境与真实环境的差距和测试结果的准确性上</a:t>
            </a:r>
          </a:p>
          <a:p>
            <a:r>
              <a:rPr lang="en-US" altLang="zh-CN" smtClean="0">
                <a:latin typeface="宋体" panose="02010600030101010101" pitchFamily="2" charset="-122"/>
              </a:rPr>
              <a:t>people</a:t>
            </a:r>
            <a:r>
              <a:rPr lang="en-US" altLang="zh-CN" smtClean="0">
                <a:latin typeface="Times New Roman" panose="02020603050405020304" pitchFamily="18" charset="0"/>
              </a:rPr>
              <a:t>——</a:t>
            </a:r>
            <a:r>
              <a:rPr lang="zh-CN" altLang="en-US" smtClean="0">
                <a:latin typeface="宋体" panose="02010600030101010101" pitchFamily="2" charset="-122"/>
              </a:rPr>
              <a:t>测试者</a:t>
            </a:r>
          </a:p>
          <a:p>
            <a:r>
              <a:rPr lang="en-US" altLang="zh-CN" smtClean="0">
                <a:latin typeface="宋体" panose="02010600030101010101" pitchFamily="2" charset="-122"/>
              </a:rPr>
              <a:t>Hardware O/S</a:t>
            </a:r>
            <a:r>
              <a:rPr lang="en-US" altLang="zh-CN" smtClean="0">
                <a:latin typeface="Times New Roman" panose="02020603050405020304" pitchFamily="18" charset="0"/>
              </a:rPr>
              <a:t>——</a:t>
            </a:r>
            <a:r>
              <a:rPr lang="zh-CN" altLang="en-US" smtClean="0">
                <a:latin typeface="宋体" panose="02010600030101010101" pitchFamily="2" charset="-122"/>
              </a:rPr>
              <a:t>硬件平台</a:t>
            </a:r>
          </a:p>
          <a:p>
            <a:r>
              <a:rPr lang="en-US" altLang="zh-CN" smtClean="0">
                <a:latin typeface="宋体" panose="02010600030101010101" pitchFamily="2" charset="-122"/>
              </a:rPr>
              <a:t>Cohabiting software</a:t>
            </a:r>
            <a:r>
              <a:rPr lang="en-US" altLang="zh-CN" smtClean="0">
                <a:latin typeface="Times New Roman" panose="02020603050405020304" pitchFamily="18" charset="0"/>
              </a:rPr>
              <a:t>——</a:t>
            </a:r>
            <a:r>
              <a:rPr lang="zh-CN" altLang="en-US" smtClean="0">
                <a:latin typeface="宋体" panose="02010600030101010101" pitchFamily="2" charset="-122"/>
              </a:rPr>
              <a:t>操作系统中的其他共存软件</a:t>
            </a:r>
          </a:p>
          <a:p>
            <a:r>
              <a:rPr lang="en-US" altLang="zh-CN" smtClean="0">
                <a:latin typeface="宋体" panose="02010600030101010101" pitchFamily="2" charset="-122"/>
              </a:rPr>
              <a:t>interfaces</a:t>
            </a:r>
            <a:r>
              <a:rPr lang="en-US" altLang="zh-CN" smtClean="0">
                <a:latin typeface="Times New Roman" panose="02020603050405020304" pitchFamily="18" charset="0"/>
              </a:rPr>
              <a:t>——</a:t>
            </a:r>
            <a:r>
              <a:rPr lang="zh-CN" altLang="en-US" smtClean="0">
                <a:latin typeface="宋体" panose="02010600030101010101" pitchFamily="2" charset="-122"/>
              </a:rPr>
              <a:t>接口</a:t>
            </a:r>
          </a:p>
          <a:p>
            <a:r>
              <a:rPr lang="en-US" altLang="zh-CN" smtClean="0">
                <a:latin typeface="宋体" panose="02010600030101010101" pitchFamily="2" charset="-122"/>
              </a:rPr>
              <a:t>Source of test data</a:t>
            </a:r>
            <a:r>
              <a:rPr lang="en-US" altLang="zh-CN" smtClean="0">
                <a:latin typeface="Times New Roman" panose="02020603050405020304" pitchFamily="18" charset="0"/>
              </a:rPr>
              <a:t>——</a:t>
            </a:r>
            <a:r>
              <a:rPr lang="zh-CN" altLang="en-US" smtClean="0">
                <a:latin typeface="宋体" panose="02010600030101010101" pitchFamily="2" charset="-122"/>
              </a:rPr>
              <a:t>数据来源</a:t>
            </a:r>
          </a:p>
          <a:p>
            <a:r>
              <a:rPr lang="en-US" altLang="zh-CN" smtClean="0">
                <a:latin typeface="宋体" panose="02010600030101010101" pitchFamily="2" charset="-122"/>
              </a:rPr>
              <a:t>Volume of test data</a:t>
            </a:r>
            <a:r>
              <a:rPr lang="en-US" altLang="zh-CN" smtClean="0">
                <a:latin typeface="Times New Roman" panose="02020603050405020304" pitchFamily="18" charset="0"/>
              </a:rPr>
              <a:t>——</a:t>
            </a:r>
            <a:r>
              <a:rPr lang="zh-CN" altLang="en-US" smtClean="0">
                <a:latin typeface="宋体" panose="02010600030101010101" pitchFamily="2" charset="-122"/>
              </a:rPr>
              <a:t>数据量</a:t>
            </a:r>
          </a:p>
          <a:p>
            <a:r>
              <a:rPr lang="en-US" altLang="zh-CN" smtClean="0">
                <a:latin typeface="宋体" panose="02010600030101010101" pitchFamily="2" charset="-122"/>
              </a:rPr>
              <a:t>Strategy</a:t>
            </a:r>
            <a:r>
              <a:rPr lang="en-US" altLang="zh-CN" smtClean="0">
                <a:latin typeface="Times New Roman" panose="02020603050405020304" pitchFamily="18" charset="0"/>
              </a:rPr>
              <a:t>——</a:t>
            </a:r>
            <a:r>
              <a:rPr lang="zh-CN" altLang="en-US" smtClean="0">
                <a:latin typeface="宋体" panose="02010600030101010101" pitchFamily="2" charset="-122"/>
              </a:rPr>
              <a:t>策略</a:t>
            </a:r>
          </a:p>
          <a:p>
            <a:r>
              <a:rPr lang="zh-CN" altLang="en-US" smtClean="0">
                <a:latin typeface="宋体" panose="02010600030101010101" pitchFamily="2" charset="-122"/>
              </a:rPr>
              <a:t>下面将对影响测试环境的因素（</a:t>
            </a:r>
            <a:r>
              <a:rPr lang="en-US" altLang="zh-CN" smtClean="0">
                <a:latin typeface="宋体" panose="02010600030101010101" pitchFamily="2" charset="-122"/>
              </a:rPr>
              <a:t>people, hardware, cohabiting software, interfaces, source and volume of data, and strategy）</a:t>
            </a:r>
            <a:r>
              <a:rPr lang="zh-CN" altLang="en-US" smtClean="0">
                <a:latin typeface="宋体" panose="02010600030101010101" pitchFamily="2" charset="-122"/>
              </a:rPr>
              <a:t>进行具体说明 </a:t>
            </a:r>
          </a:p>
        </p:txBody>
      </p:sp>
    </p:spTree>
    <p:extLst>
      <p:ext uri="{BB962C8B-B14F-4D97-AF65-F5344CB8AC3E}">
        <p14:creationId xmlns:p14="http://schemas.microsoft.com/office/powerpoint/2010/main" val="3190935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04934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61240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4205727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224189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214145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4763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Rectangle 3"/>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35490399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007182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cid:image012.jpg@01C8E5A2.577EA780" TargetMode="External"/><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a:extLst>
              <a:ext uri="{FF2B5EF4-FFF2-40B4-BE49-F238E27FC236}"/>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5" name="矩形 4">
            <a:extLst>
              <a:ext uri="{FF2B5EF4-FFF2-40B4-BE49-F238E27FC236}"/>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6" name="矩形 23">
            <a:extLst>
              <a:ext uri="{FF2B5EF4-FFF2-40B4-BE49-F238E27FC236}"/>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7" name="矩形 24">
            <a:extLst>
              <a:ext uri="{FF2B5EF4-FFF2-40B4-BE49-F238E27FC236}"/>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10" name="矩形 25">
            <a:extLst>
              <a:ext uri="{FF2B5EF4-FFF2-40B4-BE49-F238E27FC236}"/>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useBgFill="1">
        <p:nvSpPr>
          <p:cNvPr id="11" name="圆角矩形 26">
            <a:extLst>
              <a:ext uri="{FF2B5EF4-FFF2-40B4-BE49-F238E27FC236}"/>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useBgFill="1">
        <p:nvSpPr>
          <p:cNvPr id="12" name="圆角矩形 40">
            <a:extLst>
              <a:ext uri="{FF2B5EF4-FFF2-40B4-BE49-F238E27FC236}"/>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13" name="矩形 41">
            <a:extLst>
              <a:ext uri="{FF2B5EF4-FFF2-40B4-BE49-F238E27FC236}"/>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14" name="矩形 42">
            <a:extLst>
              <a:ext uri="{FF2B5EF4-FFF2-40B4-BE49-F238E27FC236}"/>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15" name="矩形 43">
            <a:extLst>
              <a:ext uri="{FF2B5EF4-FFF2-40B4-BE49-F238E27FC236}"/>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16" name="矩形 44">
            <a:extLst>
              <a:ext uri="{FF2B5EF4-FFF2-40B4-BE49-F238E27FC236}"/>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7" name="日期占位符 27">
            <a:extLst>
              <a:ext uri="{FF2B5EF4-FFF2-40B4-BE49-F238E27FC236}"/>
            </a:extLst>
          </p:cNvPr>
          <p:cNvSpPr>
            <a:spLocks noGrp="1"/>
          </p:cNvSpPr>
          <p:nvPr>
            <p:ph type="dt" sz="half" idx="10"/>
          </p:nvPr>
        </p:nvSpPr>
        <p:spPr>
          <a:xfrm>
            <a:off x="6705600" y="4206875"/>
            <a:ext cx="960438" cy="457200"/>
          </a:xfrm>
        </p:spPr>
        <p:txBody>
          <a:bodyPr/>
          <a:lstStyle>
            <a:lvl1pPr algn="l">
              <a:defRPr/>
            </a:lvl1pPr>
          </a:lstStyle>
          <a:p>
            <a:pPr>
              <a:defRPr/>
            </a:pPr>
            <a:fld id="{875EB349-9AAD-4746-BAA0-C8BC70C71467}" type="datetimeFigureOut">
              <a:rPr lang="en-US" altLang="zh-CN"/>
              <a:pPr>
                <a:defRPr/>
              </a:pPr>
              <a:t>9/16/2020</a:t>
            </a:fld>
            <a:endParaRPr lang="en-US" altLang="zh-CN"/>
          </a:p>
        </p:txBody>
      </p:sp>
      <p:sp>
        <p:nvSpPr>
          <p:cNvPr id="18" name="页脚占位符 16">
            <a:extLst>
              <a:ext uri="{FF2B5EF4-FFF2-40B4-BE49-F238E27FC236}"/>
            </a:extLst>
          </p:cNvPr>
          <p:cNvSpPr>
            <a:spLocks noGrp="1"/>
          </p:cNvSpPr>
          <p:nvPr>
            <p:ph type="ftr" sz="quarter" idx="11"/>
          </p:nvPr>
        </p:nvSpPr>
        <p:spPr>
          <a:xfrm>
            <a:off x="5410200" y="4205288"/>
            <a:ext cx="1295400" cy="457200"/>
          </a:xfrm>
        </p:spPr>
        <p:txBody>
          <a:bodyPr/>
          <a:lstStyle>
            <a:lvl1pPr algn="r">
              <a:defRPr>
                <a:solidFill>
                  <a:schemeClr val="accent2"/>
                </a:solidFill>
              </a:defRPr>
            </a:lvl1pPr>
          </a:lstStyle>
          <a:p>
            <a:pPr>
              <a:defRPr/>
            </a:pPr>
            <a:endParaRPr lang="en-US" altLang="zh-CN"/>
          </a:p>
        </p:txBody>
      </p:sp>
      <p:sp>
        <p:nvSpPr>
          <p:cNvPr id="19" name="灯片编号占位符 28">
            <a:extLst>
              <a:ext uri="{FF2B5EF4-FFF2-40B4-BE49-F238E27FC236}"/>
            </a:extLst>
          </p:cNvPr>
          <p:cNvSpPr>
            <a:spLocks noGrp="1"/>
          </p:cNvSpPr>
          <p:nvPr>
            <p:ph type="sldNum" sz="quarter" idx="12"/>
          </p:nvPr>
        </p:nvSpPr>
        <p:spPr>
          <a:xfrm>
            <a:off x="8320088" y="1588"/>
            <a:ext cx="747712" cy="365125"/>
          </a:xfrm>
        </p:spPr>
        <p:txBody>
          <a:bodyPr/>
          <a:lstStyle>
            <a:lvl1pPr algn="r">
              <a:defRPr>
                <a:solidFill>
                  <a:schemeClr val="bg1"/>
                </a:solidFill>
              </a:defRPr>
            </a:lvl1pPr>
          </a:lstStyle>
          <a:p>
            <a:pPr>
              <a:defRPr/>
            </a:pPr>
            <a:fld id="{E3A0D981-A9D7-44EA-9A58-96233E30E3B8}" type="slidenum">
              <a:rPr lang="en-US" altLang="zh-CN"/>
              <a:pPr>
                <a:defRPr/>
              </a:pPr>
              <a:t>‹#›</a:t>
            </a:fld>
            <a:endParaRPr lang="en-US" altLang="zh-CN"/>
          </a:p>
        </p:txBody>
      </p:sp>
    </p:spTree>
    <p:extLst>
      <p:ext uri="{BB962C8B-B14F-4D97-AF65-F5344CB8AC3E}">
        <p14:creationId xmlns:p14="http://schemas.microsoft.com/office/powerpoint/2010/main" val="981821602"/>
      </p:ext>
    </p:extLst>
  </p:cSld>
  <p:clrMapOvr>
    <a:masterClrMapping/>
  </p:clrMapOvr>
  <p:transition>
    <p:pull dir="ru"/>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extLst>
          </p:cNvPr>
          <p:cNvSpPr>
            <a:spLocks noGrp="1"/>
          </p:cNvSpPr>
          <p:nvPr>
            <p:ph type="dt" sz="half" idx="10"/>
          </p:nvPr>
        </p:nvSpPr>
        <p:spPr/>
        <p:txBody>
          <a:bodyPr/>
          <a:lstStyle>
            <a:lvl1pPr algn="l">
              <a:defRPr/>
            </a:lvl1pPr>
          </a:lstStyle>
          <a:p>
            <a:pPr>
              <a:defRPr/>
            </a:pPr>
            <a:fld id="{56C47B81-395F-481E-B912-E074FA0C7653}" type="datetimeFigureOut">
              <a:rPr lang="en-US" altLang="zh-CN"/>
              <a:pPr>
                <a:defRPr/>
              </a:pPr>
              <a:t>9/16/2020</a:t>
            </a:fld>
            <a:endParaRPr lang="en-US" altLang="zh-CN"/>
          </a:p>
        </p:txBody>
      </p:sp>
      <p:sp>
        <p:nvSpPr>
          <p:cNvPr id="5" name="页脚占位符 4">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6" name="灯片编号占位符 5">
            <a:extLst>
              <a:ext uri="{FF2B5EF4-FFF2-40B4-BE49-F238E27FC236}"/>
            </a:extLst>
          </p:cNvPr>
          <p:cNvSpPr>
            <a:spLocks noGrp="1"/>
          </p:cNvSpPr>
          <p:nvPr>
            <p:ph type="sldNum" sz="quarter" idx="12"/>
          </p:nvPr>
        </p:nvSpPr>
        <p:spPr/>
        <p:txBody>
          <a:bodyPr/>
          <a:lstStyle>
            <a:lvl1pPr algn="r">
              <a:defRPr/>
            </a:lvl1pPr>
          </a:lstStyle>
          <a:p>
            <a:pPr>
              <a:defRPr/>
            </a:pPr>
            <a:fld id="{01ABF937-42EC-4229-81AD-745DF6A62D92}" type="slidenum">
              <a:rPr lang="en-US" altLang="zh-CN"/>
              <a:pPr>
                <a:defRPr/>
              </a:pPr>
              <a:t>‹#›</a:t>
            </a:fld>
            <a:endParaRPr lang="en-US" altLang="zh-CN"/>
          </a:p>
        </p:txBody>
      </p:sp>
    </p:spTree>
    <p:extLst>
      <p:ext uri="{BB962C8B-B14F-4D97-AF65-F5344CB8AC3E}">
        <p14:creationId xmlns:p14="http://schemas.microsoft.com/office/powerpoint/2010/main" val="1909147581"/>
      </p:ext>
    </p:extLst>
  </p:cSld>
  <p:clrMapOvr>
    <a:masterClrMapping/>
  </p:clrMapOvr>
  <p:transition>
    <p:pull dir="ru"/>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extLst>
          </p:cNvPr>
          <p:cNvSpPr>
            <a:spLocks noGrp="1"/>
          </p:cNvSpPr>
          <p:nvPr>
            <p:ph type="dt" sz="half" idx="10"/>
          </p:nvPr>
        </p:nvSpPr>
        <p:spPr/>
        <p:txBody>
          <a:bodyPr/>
          <a:lstStyle>
            <a:lvl1pPr algn="l">
              <a:defRPr/>
            </a:lvl1pPr>
          </a:lstStyle>
          <a:p>
            <a:pPr>
              <a:defRPr/>
            </a:pPr>
            <a:fld id="{F414CC48-81E4-4C68-85F3-F3E8707F7E5E}" type="datetimeFigureOut">
              <a:rPr lang="en-US" altLang="zh-CN"/>
              <a:pPr>
                <a:defRPr/>
              </a:pPr>
              <a:t>9/16/2020</a:t>
            </a:fld>
            <a:endParaRPr lang="en-US" altLang="zh-CN"/>
          </a:p>
        </p:txBody>
      </p:sp>
      <p:sp>
        <p:nvSpPr>
          <p:cNvPr id="5" name="页脚占位符 4">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6" name="灯片编号占位符 5">
            <a:extLst>
              <a:ext uri="{FF2B5EF4-FFF2-40B4-BE49-F238E27FC236}"/>
            </a:extLst>
          </p:cNvPr>
          <p:cNvSpPr>
            <a:spLocks noGrp="1"/>
          </p:cNvSpPr>
          <p:nvPr>
            <p:ph type="sldNum" sz="quarter" idx="12"/>
          </p:nvPr>
        </p:nvSpPr>
        <p:spPr/>
        <p:txBody>
          <a:bodyPr/>
          <a:lstStyle>
            <a:lvl1pPr algn="r">
              <a:defRPr/>
            </a:lvl1pPr>
          </a:lstStyle>
          <a:p>
            <a:pPr>
              <a:defRPr/>
            </a:pPr>
            <a:fld id="{18059F93-ED55-4BE3-A977-856D345B9627}" type="slidenum">
              <a:rPr lang="en-US" altLang="zh-CN"/>
              <a:pPr>
                <a:defRPr/>
              </a:pPr>
              <a:t>‹#›</a:t>
            </a:fld>
            <a:endParaRPr lang="en-US" altLang="zh-CN"/>
          </a:p>
        </p:txBody>
      </p:sp>
    </p:spTree>
    <p:extLst>
      <p:ext uri="{BB962C8B-B14F-4D97-AF65-F5344CB8AC3E}">
        <p14:creationId xmlns:p14="http://schemas.microsoft.com/office/powerpoint/2010/main" val="1877553466"/>
      </p:ext>
    </p:extLst>
  </p:cSld>
  <p:clrMapOvr>
    <a:masterClrMapping/>
  </p:clrMapOvr>
  <p:transition>
    <p:pull dir="ru"/>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19" descr="cid:image012.jpg@01C8E5A2.577EA780"/>
          <p:cNvPicPr>
            <a:picLocks noChangeAspect="1" noChangeArrowheads="1"/>
          </p:cNvPicPr>
          <p:nvPr userDrawn="1"/>
        </p:nvPicPr>
        <p:blipFill>
          <a:blip r:embed="rId2" r:link="rId3">
            <a:extLst>
              <a:ext uri="{28A0092B-C50C-407E-A947-70E740481C1C}">
                <a14:useLocalDpi xmlns:a14="http://schemas.microsoft.com/office/drawing/2010/main" val="0"/>
              </a:ext>
            </a:extLst>
          </a:blip>
          <a:srcRect/>
          <a:stretch>
            <a:fillRect/>
          </a:stretch>
        </p:blipFill>
        <p:spPr bwMode="auto">
          <a:xfrm>
            <a:off x="158750" y="6019800"/>
            <a:ext cx="755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457200" y="381000"/>
            <a:ext cx="8229600" cy="762000"/>
          </a:xfrm>
        </p:spPr>
        <p:txBody>
          <a:bodyPr/>
          <a:lstStyle>
            <a:lvl1pPr>
              <a:defRPr sz="3600" b="1">
                <a:latin typeface="+mj-lt"/>
              </a:defRPr>
            </a:lvl1pPr>
          </a:lstStyle>
          <a:p>
            <a:r>
              <a:rPr lang="zh-CN" altLang="en-US" dirty="0"/>
              <a:t>单击此处编辑母版标题样式</a:t>
            </a:r>
            <a:endParaRPr lang="en-US" dirty="0"/>
          </a:p>
        </p:txBody>
      </p:sp>
      <p:sp>
        <p:nvSpPr>
          <p:cNvPr id="3" name="内容占位符 2"/>
          <p:cNvSpPr>
            <a:spLocks noGrp="1"/>
          </p:cNvSpPr>
          <p:nvPr>
            <p:ph idx="1"/>
          </p:nvPr>
        </p:nvSpPr>
        <p:spPr>
          <a:xfrm>
            <a:off x="457200" y="1295400"/>
            <a:ext cx="8229600" cy="5334000"/>
          </a:xfrm>
        </p:spPr>
        <p:txBody>
          <a:bodyPr/>
          <a:lstStyle>
            <a:lvl1pPr>
              <a:buFont typeface="Wingdings" pitchFamily="2" charset="2"/>
              <a:buChar char="v"/>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日期占位符 3">
            <a:extLst>
              <a:ext uri="{FF2B5EF4-FFF2-40B4-BE49-F238E27FC236}"/>
            </a:extLst>
          </p:cNvPr>
          <p:cNvSpPr>
            <a:spLocks noGrp="1"/>
          </p:cNvSpPr>
          <p:nvPr>
            <p:ph type="dt" sz="half" idx="10"/>
          </p:nvPr>
        </p:nvSpPr>
        <p:spPr>
          <a:xfrm>
            <a:off x="7729538" y="6477000"/>
            <a:ext cx="957262" cy="381000"/>
          </a:xfrm>
        </p:spPr>
        <p:txBody>
          <a:bodyPr/>
          <a:lstStyle>
            <a:lvl1pPr>
              <a:defRPr/>
            </a:lvl1pPr>
          </a:lstStyle>
          <a:p>
            <a:pPr>
              <a:defRPr/>
            </a:pPr>
            <a:fld id="{05D89BAD-AE74-4E05-8C8B-620195BE9CD6}" type="datetimeFigureOut">
              <a:rPr lang="en-US" altLang="zh-CN"/>
              <a:pPr>
                <a:defRPr/>
              </a:pPr>
              <a:t>9/16/2020</a:t>
            </a:fld>
            <a:endParaRPr lang="en-US" altLang="zh-CN" dirty="0"/>
          </a:p>
        </p:txBody>
      </p:sp>
      <p:sp>
        <p:nvSpPr>
          <p:cNvPr id="6" name="页脚占位符 4">
            <a:extLst>
              <a:ext uri="{FF2B5EF4-FFF2-40B4-BE49-F238E27FC236}"/>
            </a:extLst>
          </p:cNvPr>
          <p:cNvSpPr>
            <a:spLocks noGrp="1"/>
          </p:cNvSpPr>
          <p:nvPr>
            <p:ph type="ftr" sz="quarter" idx="11"/>
          </p:nvPr>
        </p:nvSpPr>
        <p:spPr>
          <a:xfrm>
            <a:off x="6400800" y="6477000"/>
            <a:ext cx="1325563" cy="381000"/>
          </a:xfrm>
        </p:spPr>
        <p:txBody>
          <a:bodyPr/>
          <a:lstStyle>
            <a:lvl1pPr algn="r">
              <a:defRPr>
                <a:solidFill>
                  <a:schemeClr val="accent2"/>
                </a:solidFill>
              </a:defRPr>
            </a:lvl1pPr>
          </a:lstStyle>
          <a:p>
            <a:pPr>
              <a:defRPr/>
            </a:pPr>
            <a:endParaRPr lang="en-US" altLang="zh-CN"/>
          </a:p>
        </p:txBody>
      </p:sp>
      <p:sp>
        <p:nvSpPr>
          <p:cNvPr id="7" name="灯片编号占位符 5">
            <a:extLst>
              <a:ext uri="{FF2B5EF4-FFF2-40B4-BE49-F238E27FC236}"/>
            </a:extLst>
          </p:cNvPr>
          <p:cNvSpPr>
            <a:spLocks noGrp="1"/>
          </p:cNvSpPr>
          <p:nvPr>
            <p:ph type="sldNum" sz="quarter" idx="12"/>
          </p:nvPr>
        </p:nvSpPr>
        <p:spPr/>
        <p:txBody>
          <a:bodyPr/>
          <a:lstStyle>
            <a:lvl1pPr>
              <a:defRPr sz="1200"/>
            </a:lvl1pPr>
          </a:lstStyle>
          <a:p>
            <a:pPr>
              <a:defRPr/>
            </a:pPr>
            <a:fld id="{4AB8AD06-627D-4FBF-984D-C454963A2A9E}" type="slidenum">
              <a:rPr lang="en-US" altLang="zh-CN"/>
              <a:pPr>
                <a:defRPr/>
              </a:pPr>
              <a:t>‹#›</a:t>
            </a:fld>
            <a:endParaRPr lang="en-US" altLang="zh-CN"/>
          </a:p>
        </p:txBody>
      </p:sp>
    </p:spTree>
    <p:extLst>
      <p:ext uri="{BB962C8B-B14F-4D97-AF65-F5344CB8AC3E}">
        <p14:creationId xmlns:p14="http://schemas.microsoft.com/office/powerpoint/2010/main" val="2982845067"/>
      </p:ext>
    </p:extLst>
  </p:cSld>
  <p:clrMapOvr>
    <a:masterClrMapping/>
  </p:clrMapOvr>
  <p:transition>
    <p:pull dir="ru"/>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extLst>
          </p:cNvPr>
          <p:cNvSpPr>
            <a:spLocks noGrp="1"/>
          </p:cNvSpPr>
          <p:nvPr>
            <p:ph type="dt" sz="half" idx="10"/>
          </p:nvPr>
        </p:nvSpPr>
        <p:spPr/>
        <p:txBody>
          <a:bodyPr/>
          <a:lstStyle>
            <a:lvl1pPr algn="l">
              <a:defRPr/>
            </a:lvl1pPr>
          </a:lstStyle>
          <a:p>
            <a:pPr>
              <a:defRPr/>
            </a:pPr>
            <a:fld id="{28948DF4-540E-4C7C-AE75-0D614460C2B1}" type="datetimeFigureOut">
              <a:rPr lang="en-US" altLang="zh-CN"/>
              <a:pPr>
                <a:defRPr/>
              </a:pPr>
              <a:t>9/16/2020</a:t>
            </a:fld>
            <a:endParaRPr lang="en-US" altLang="zh-CN"/>
          </a:p>
        </p:txBody>
      </p:sp>
      <p:sp>
        <p:nvSpPr>
          <p:cNvPr id="5" name="页脚占位符 4">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6" name="灯片编号占位符 5">
            <a:extLst>
              <a:ext uri="{FF2B5EF4-FFF2-40B4-BE49-F238E27FC236}"/>
            </a:extLst>
          </p:cNvPr>
          <p:cNvSpPr>
            <a:spLocks noGrp="1"/>
          </p:cNvSpPr>
          <p:nvPr>
            <p:ph type="sldNum" sz="quarter" idx="12"/>
          </p:nvPr>
        </p:nvSpPr>
        <p:spPr/>
        <p:txBody>
          <a:bodyPr/>
          <a:lstStyle>
            <a:lvl1pPr algn="r">
              <a:defRPr/>
            </a:lvl1pPr>
          </a:lstStyle>
          <a:p>
            <a:pPr>
              <a:defRPr/>
            </a:pPr>
            <a:fld id="{D87C9E19-5C0F-4EF7-A173-638B1A242E2D}" type="slidenum">
              <a:rPr lang="en-US" altLang="zh-CN"/>
              <a:pPr>
                <a:defRPr/>
              </a:pPr>
              <a:t>‹#›</a:t>
            </a:fld>
            <a:endParaRPr lang="en-US" altLang="zh-CN"/>
          </a:p>
        </p:txBody>
      </p:sp>
    </p:spTree>
    <p:extLst>
      <p:ext uri="{BB962C8B-B14F-4D97-AF65-F5344CB8AC3E}">
        <p14:creationId xmlns:p14="http://schemas.microsoft.com/office/powerpoint/2010/main" val="1802442185"/>
      </p:ext>
    </p:extLst>
  </p:cSld>
  <p:clrMapOvr>
    <a:masterClrMapping/>
  </p:clrMapOvr>
  <p:transition>
    <p:pull dir="ru"/>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extLst>
          </p:cNvPr>
          <p:cNvSpPr>
            <a:spLocks noGrp="1"/>
          </p:cNvSpPr>
          <p:nvPr>
            <p:ph type="dt" sz="half" idx="10"/>
          </p:nvPr>
        </p:nvSpPr>
        <p:spPr/>
        <p:txBody>
          <a:bodyPr/>
          <a:lstStyle>
            <a:lvl1pPr algn="l">
              <a:defRPr/>
            </a:lvl1pPr>
          </a:lstStyle>
          <a:p>
            <a:pPr>
              <a:defRPr/>
            </a:pPr>
            <a:fld id="{8222F8A3-874B-468A-84DC-E4628FBA2C89}" type="datetimeFigureOut">
              <a:rPr lang="en-US" altLang="zh-CN"/>
              <a:pPr>
                <a:defRPr/>
              </a:pPr>
              <a:t>9/16/2020</a:t>
            </a:fld>
            <a:endParaRPr lang="en-US" altLang="zh-CN"/>
          </a:p>
        </p:txBody>
      </p:sp>
      <p:sp>
        <p:nvSpPr>
          <p:cNvPr id="6" name="页脚占位符 5">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7" name="灯片编号占位符 6">
            <a:extLst>
              <a:ext uri="{FF2B5EF4-FFF2-40B4-BE49-F238E27FC236}"/>
            </a:extLst>
          </p:cNvPr>
          <p:cNvSpPr>
            <a:spLocks noGrp="1"/>
          </p:cNvSpPr>
          <p:nvPr>
            <p:ph type="sldNum" sz="quarter" idx="12"/>
          </p:nvPr>
        </p:nvSpPr>
        <p:spPr/>
        <p:txBody>
          <a:bodyPr/>
          <a:lstStyle>
            <a:lvl1pPr algn="r">
              <a:defRPr/>
            </a:lvl1pPr>
          </a:lstStyle>
          <a:p>
            <a:pPr>
              <a:defRPr/>
            </a:pPr>
            <a:fld id="{07D36A24-A117-4C3C-AD25-A7B319279F58}" type="slidenum">
              <a:rPr lang="en-US" altLang="zh-CN"/>
              <a:pPr>
                <a:defRPr/>
              </a:pPr>
              <a:t>‹#›</a:t>
            </a:fld>
            <a:endParaRPr lang="en-US" altLang="zh-CN"/>
          </a:p>
        </p:txBody>
      </p:sp>
    </p:spTree>
    <p:extLst>
      <p:ext uri="{BB962C8B-B14F-4D97-AF65-F5344CB8AC3E}">
        <p14:creationId xmlns:p14="http://schemas.microsoft.com/office/powerpoint/2010/main" val="1568166403"/>
      </p:ext>
    </p:extLst>
  </p:cSld>
  <p:clrMapOvr>
    <a:masterClrMapping/>
  </p:clrMapOvr>
  <p:transition>
    <p:pull dir="ru"/>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25">
            <a:extLst>
              <a:ext uri="{FF2B5EF4-FFF2-40B4-BE49-F238E27FC236}"/>
            </a:extLst>
          </p:cNvPr>
          <p:cNvSpPr>
            <a:spLocks noGrp="1"/>
          </p:cNvSpPr>
          <p:nvPr>
            <p:ph type="dt" sz="half" idx="10"/>
          </p:nvPr>
        </p:nvSpPr>
        <p:spPr/>
        <p:txBody>
          <a:bodyPr/>
          <a:lstStyle>
            <a:lvl1pPr algn="l">
              <a:defRPr/>
            </a:lvl1pPr>
          </a:lstStyle>
          <a:p>
            <a:pPr>
              <a:defRPr/>
            </a:pPr>
            <a:fld id="{6758A54E-D49B-46A0-B1A7-C4D432692EE1}" type="datetimeFigureOut">
              <a:rPr lang="en-US" altLang="zh-CN"/>
              <a:pPr>
                <a:defRPr/>
              </a:pPr>
              <a:t>9/16/2020</a:t>
            </a:fld>
            <a:endParaRPr lang="en-US" altLang="zh-CN"/>
          </a:p>
        </p:txBody>
      </p:sp>
      <p:sp>
        <p:nvSpPr>
          <p:cNvPr id="8" name="灯片编号占位符 26">
            <a:extLst>
              <a:ext uri="{FF2B5EF4-FFF2-40B4-BE49-F238E27FC236}"/>
            </a:extLst>
          </p:cNvPr>
          <p:cNvSpPr>
            <a:spLocks noGrp="1"/>
          </p:cNvSpPr>
          <p:nvPr>
            <p:ph type="sldNum" sz="quarter" idx="11"/>
          </p:nvPr>
        </p:nvSpPr>
        <p:spPr/>
        <p:txBody>
          <a:bodyPr/>
          <a:lstStyle>
            <a:lvl1pPr algn="r">
              <a:defRPr/>
            </a:lvl1pPr>
          </a:lstStyle>
          <a:p>
            <a:pPr>
              <a:defRPr/>
            </a:pPr>
            <a:fld id="{AB6D2C08-63A0-43F9-B58A-B946E45BBEE6}" type="slidenum">
              <a:rPr lang="en-US" altLang="zh-CN"/>
              <a:pPr>
                <a:defRPr/>
              </a:pPr>
              <a:t>‹#›</a:t>
            </a:fld>
            <a:endParaRPr lang="en-US" altLang="zh-CN"/>
          </a:p>
        </p:txBody>
      </p:sp>
      <p:sp>
        <p:nvSpPr>
          <p:cNvPr id="9" name="页脚占位符 27">
            <a:extLst>
              <a:ext uri="{FF2B5EF4-FFF2-40B4-BE49-F238E27FC236}"/>
            </a:extLst>
          </p:cNvPr>
          <p:cNvSpPr>
            <a:spLocks noGrp="1"/>
          </p:cNvSpPr>
          <p:nvPr>
            <p:ph type="ftr" sz="quarter" idx="12"/>
          </p:nvPr>
        </p:nvSpPr>
        <p:spPr/>
        <p:txBody>
          <a:bodyPr/>
          <a:lstStyle>
            <a:lvl1pPr algn="r">
              <a:defRPr>
                <a:solidFill>
                  <a:schemeClr val="accent2"/>
                </a:solidFill>
              </a:defRPr>
            </a:lvl1pPr>
          </a:lstStyle>
          <a:p>
            <a:pPr>
              <a:defRPr/>
            </a:pPr>
            <a:endParaRPr lang="en-US" altLang="zh-CN"/>
          </a:p>
        </p:txBody>
      </p:sp>
    </p:spTree>
    <p:extLst>
      <p:ext uri="{BB962C8B-B14F-4D97-AF65-F5344CB8AC3E}">
        <p14:creationId xmlns:p14="http://schemas.microsoft.com/office/powerpoint/2010/main" val="2972046672"/>
      </p:ext>
    </p:extLst>
  </p:cSld>
  <p:clrMapOvr>
    <a:masterClrMapping/>
  </p:clrMapOvr>
  <p:transition>
    <p:pull dir="ru"/>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extLst>
          </p:cNvPr>
          <p:cNvSpPr>
            <a:spLocks noGrp="1"/>
          </p:cNvSpPr>
          <p:nvPr>
            <p:ph type="dt" sz="half" idx="10"/>
          </p:nvPr>
        </p:nvSpPr>
        <p:spPr>
          <a:xfrm>
            <a:off x="6583363" y="612775"/>
            <a:ext cx="957262" cy="457200"/>
          </a:xfrm>
        </p:spPr>
        <p:txBody>
          <a:bodyPr/>
          <a:lstStyle>
            <a:lvl1pPr>
              <a:defRPr/>
            </a:lvl1pPr>
          </a:lstStyle>
          <a:p>
            <a:pPr>
              <a:defRPr/>
            </a:pPr>
            <a:fld id="{90050E6C-F3E7-4EB3-974E-EB8C070F4C8A}" type="datetimeFigureOut">
              <a:rPr lang="en-US" altLang="zh-CN"/>
              <a:pPr>
                <a:defRPr/>
              </a:pPr>
              <a:t>9/16/2020</a:t>
            </a:fld>
            <a:endParaRPr lang="en-US" altLang="zh-CN"/>
          </a:p>
        </p:txBody>
      </p:sp>
      <p:sp>
        <p:nvSpPr>
          <p:cNvPr id="4" name="页脚占位符 3">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5" name="灯片编号占位符 4">
            <a:extLst>
              <a:ext uri="{FF2B5EF4-FFF2-40B4-BE49-F238E27FC236}"/>
            </a:extLst>
          </p:cNvPr>
          <p:cNvSpPr>
            <a:spLocks noGrp="1"/>
          </p:cNvSpPr>
          <p:nvPr>
            <p:ph type="sldNum" sz="quarter" idx="12"/>
          </p:nvPr>
        </p:nvSpPr>
        <p:spPr/>
        <p:txBody>
          <a:bodyPr/>
          <a:lstStyle>
            <a:lvl1pPr>
              <a:defRPr/>
            </a:lvl1pPr>
          </a:lstStyle>
          <a:p>
            <a:pPr>
              <a:defRPr/>
            </a:pPr>
            <a:fld id="{4C147F18-7DAF-4485-9BA8-221010468450}" type="slidenum">
              <a:rPr lang="en-US" altLang="zh-CN"/>
              <a:pPr>
                <a:defRPr/>
              </a:pPr>
              <a:t>‹#›</a:t>
            </a:fld>
            <a:endParaRPr lang="en-US" altLang="zh-CN"/>
          </a:p>
        </p:txBody>
      </p:sp>
    </p:spTree>
    <p:extLst>
      <p:ext uri="{BB962C8B-B14F-4D97-AF65-F5344CB8AC3E}">
        <p14:creationId xmlns:p14="http://schemas.microsoft.com/office/powerpoint/2010/main" val="3634725896"/>
      </p:ext>
    </p:extLst>
  </p:cSld>
  <p:clrMapOvr>
    <a:masterClrMapping/>
  </p:clrMapOvr>
  <p:transition>
    <p:pull dir="ru"/>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extLst>
          </p:cNvPr>
          <p:cNvSpPr>
            <a:spLocks noGrp="1"/>
          </p:cNvSpPr>
          <p:nvPr>
            <p:ph type="dt" sz="half" idx="10"/>
          </p:nvPr>
        </p:nvSpPr>
        <p:spPr/>
        <p:txBody>
          <a:bodyPr/>
          <a:lstStyle>
            <a:lvl1pPr algn="l">
              <a:defRPr/>
            </a:lvl1pPr>
          </a:lstStyle>
          <a:p>
            <a:pPr>
              <a:defRPr/>
            </a:pPr>
            <a:fld id="{CD8BAFB6-A931-4ACE-B162-E0B6C7247F9F}" type="datetimeFigureOut">
              <a:rPr lang="en-US" altLang="zh-CN"/>
              <a:pPr>
                <a:defRPr/>
              </a:pPr>
              <a:t>9/16/2020</a:t>
            </a:fld>
            <a:endParaRPr lang="en-US" altLang="zh-CN"/>
          </a:p>
        </p:txBody>
      </p:sp>
      <p:sp>
        <p:nvSpPr>
          <p:cNvPr id="3" name="页脚占位符 2">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4" name="灯片编号占位符 3">
            <a:extLst>
              <a:ext uri="{FF2B5EF4-FFF2-40B4-BE49-F238E27FC236}"/>
            </a:extLst>
          </p:cNvPr>
          <p:cNvSpPr>
            <a:spLocks noGrp="1"/>
          </p:cNvSpPr>
          <p:nvPr>
            <p:ph type="sldNum" sz="quarter" idx="12"/>
          </p:nvPr>
        </p:nvSpPr>
        <p:spPr/>
        <p:txBody>
          <a:bodyPr/>
          <a:lstStyle>
            <a:lvl1pPr algn="r">
              <a:defRPr/>
            </a:lvl1pPr>
          </a:lstStyle>
          <a:p>
            <a:pPr>
              <a:defRPr/>
            </a:pPr>
            <a:fld id="{72CDFCFC-131D-4D2B-A9B2-55E9B5F12E79}" type="slidenum">
              <a:rPr lang="en-US" altLang="zh-CN"/>
              <a:pPr>
                <a:defRPr/>
              </a:pPr>
              <a:t>‹#›</a:t>
            </a:fld>
            <a:endParaRPr lang="en-US" altLang="zh-CN"/>
          </a:p>
        </p:txBody>
      </p:sp>
    </p:spTree>
    <p:extLst>
      <p:ext uri="{BB962C8B-B14F-4D97-AF65-F5344CB8AC3E}">
        <p14:creationId xmlns:p14="http://schemas.microsoft.com/office/powerpoint/2010/main" val="2779273381"/>
      </p:ext>
    </p:extLst>
  </p:cSld>
  <p:clrMapOvr>
    <a:masterClrMapping/>
  </p:clrMapOvr>
  <p:transition>
    <p:pull dir="ru"/>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extLst>
          </p:cNvPr>
          <p:cNvSpPr>
            <a:spLocks noGrp="1"/>
          </p:cNvSpPr>
          <p:nvPr>
            <p:ph type="dt" sz="half" idx="10"/>
          </p:nvPr>
        </p:nvSpPr>
        <p:spPr/>
        <p:txBody>
          <a:bodyPr/>
          <a:lstStyle>
            <a:lvl1pPr>
              <a:defRPr/>
            </a:lvl1pPr>
          </a:lstStyle>
          <a:p>
            <a:pPr>
              <a:defRPr/>
            </a:pPr>
            <a:fld id="{1D86B380-82D6-4CEE-A6BA-06970E26877A}" type="datetimeFigureOut">
              <a:rPr lang="en-US" altLang="zh-CN"/>
              <a:pPr>
                <a:defRPr/>
              </a:pPr>
              <a:t>9/16/2020</a:t>
            </a:fld>
            <a:endParaRPr lang="en-US" altLang="zh-CN"/>
          </a:p>
        </p:txBody>
      </p:sp>
      <p:sp>
        <p:nvSpPr>
          <p:cNvPr id="6" name="页脚占位符 5">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7" name="灯片编号占位符 6">
            <a:extLst>
              <a:ext uri="{FF2B5EF4-FFF2-40B4-BE49-F238E27FC236}"/>
            </a:extLst>
          </p:cNvPr>
          <p:cNvSpPr>
            <a:spLocks noGrp="1"/>
          </p:cNvSpPr>
          <p:nvPr>
            <p:ph type="sldNum" sz="quarter" idx="12"/>
          </p:nvPr>
        </p:nvSpPr>
        <p:spPr/>
        <p:txBody>
          <a:bodyPr/>
          <a:lstStyle>
            <a:lvl1pPr>
              <a:defRPr/>
            </a:lvl1pPr>
          </a:lstStyle>
          <a:p>
            <a:pPr>
              <a:defRPr/>
            </a:pPr>
            <a:fld id="{08E282A9-B404-482B-8BDD-4094FEDCEA4E}" type="slidenum">
              <a:rPr lang="en-US" altLang="zh-CN"/>
              <a:pPr>
                <a:defRPr/>
              </a:pPr>
              <a:t>‹#›</a:t>
            </a:fld>
            <a:endParaRPr lang="en-US" altLang="zh-CN"/>
          </a:p>
        </p:txBody>
      </p:sp>
    </p:spTree>
    <p:extLst>
      <p:ext uri="{BB962C8B-B14F-4D97-AF65-F5344CB8AC3E}">
        <p14:creationId xmlns:p14="http://schemas.microsoft.com/office/powerpoint/2010/main" val="1949840176"/>
      </p:ext>
    </p:extLst>
  </p:cSld>
  <p:clrMapOvr>
    <a:masterClrMapping/>
  </p:clrMapOvr>
  <p:transition>
    <p:pull dir="ru"/>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extLst>
          </p:cNvPr>
          <p:cNvSpPr>
            <a:spLocks noGrp="1"/>
          </p:cNvSpPr>
          <p:nvPr>
            <p:ph type="dt" sz="half" idx="10"/>
          </p:nvPr>
        </p:nvSpPr>
        <p:spPr/>
        <p:txBody>
          <a:bodyPr/>
          <a:lstStyle>
            <a:lvl1pPr>
              <a:defRPr/>
            </a:lvl1pPr>
          </a:lstStyle>
          <a:p>
            <a:pPr>
              <a:defRPr/>
            </a:pPr>
            <a:fld id="{991B5A3E-7758-4E26-A299-D0A7B84852DD}" type="datetimeFigureOut">
              <a:rPr lang="en-US" altLang="zh-CN"/>
              <a:pPr>
                <a:defRPr/>
              </a:pPr>
              <a:t>9/16/2020</a:t>
            </a:fld>
            <a:endParaRPr lang="en-US" altLang="zh-CN"/>
          </a:p>
        </p:txBody>
      </p:sp>
      <p:sp>
        <p:nvSpPr>
          <p:cNvPr id="6" name="页脚占位符 5">
            <a:extLst>
              <a:ext uri="{FF2B5EF4-FFF2-40B4-BE49-F238E27FC236}"/>
            </a:extLst>
          </p:cNvPr>
          <p:cNvSpPr>
            <a:spLocks noGrp="1"/>
          </p:cNvSpPr>
          <p:nvPr>
            <p:ph type="ftr" sz="quarter" idx="11"/>
          </p:nvPr>
        </p:nvSpPr>
        <p:spPr/>
        <p:txBody>
          <a:bodyPr/>
          <a:lstStyle>
            <a:lvl1pPr algn="r">
              <a:defRPr>
                <a:solidFill>
                  <a:schemeClr val="accent2"/>
                </a:solidFill>
              </a:defRPr>
            </a:lvl1pPr>
          </a:lstStyle>
          <a:p>
            <a:pPr>
              <a:defRPr/>
            </a:pPr>
            <a:endParaRPr lang="en-US" altLang="zh-CN"/>
          </a:p>
        </p:txBody>
      </p:sp>
      <p:sp>
        <p:nvSpPr>
          <p:cNvPr id="7" name="灯片编号占位符 6">
            <a:extLst>
              <a:ext uri="{FF2B5EF4-FFF2-40B4-BE49-F238E27FC236}"/>
            </a:extLst>
          </p:cNvPr>
          <p:cNvSpPr>
            <a:spLocks noGrp="1"/>
          </p:cNvSpPr>
          <p:nvPr>
            <p:ph type="sldNum" sz="quarter" idx="12"/>
          </p:nvPr>
        </p:nvSpPr>
        <p:spPr/>
        <p:txBody>
          <a:bodyPr/>
          <a:lstStyle>
            <a:lvl1pPr>
              <a:defRPr/>
            </a:lvl1pPr>
          </a:lstStyle>
          <a:p>
            <a:pPr>
              <a:defRPr/>
            </a:pPr>
            <a:fld id="{7A3F7750-FF3E-47C8-9379-650EEB3D477E}" type="slidenum">
              <a:rPr lang="en-US" altLang="zh-CN"/>
              <a:pPr>
                <a:defRPr/>
              </a:pPr>
              <a:t>‹#›</a:t>
            </a:fld>
            <a:endParaRPr lang="en-US" altLang="zh-CN"/>
          </a:p>
        </p:txBody>
      </p:sp>
    </p:spTree>
    <p:extLst>
      <p:ext uri="{BB962C8B-B14F-4D97-AF65-F5344CB8AC3E}">
        <p14:creationId xmlns:p14="http://schemas.microsoft.com/office/powerpoint/2010/main" val="2145286034"/>
      </p:ext>
    </p:extLst>
  </p:cSld>
  <p:clrMapOvr>
    <a:masterClrMapping/>
  </p:clrMapOvr>
  <p:transition>
    <p:pull dir="ru"/>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29" name="矩形 28">
            <a:extLst>
              <a:ext uri="{FF2B5EF4-FFF2-40B4-BE49-F238E27FC236}"/>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0" name="矩形 29">
            <a:extLst>
              <a:ext uri="{FF2B5EF4-FFF2-40B4-BE49-F238E27FC236}"/>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1" name="矩形 30">
            <a:extLst>
              <a:ext uri="{FF2B5EF4-FFF2-40B4-BE49-F238E27FC236}"/>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2" name="矩形 31">
            <a:extLst>
              <a:ext uri="{FF2B5EF4-FFF2-40B4-BE49-F238E27FC236}"/>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useBgFill="1">
        <p:nvSpPr>
          <p:cNvPr id="33" name="圆角矩形 32">
            <a:extLst>
              <a:ext uri="{FF2B5EF4-FFF2-40B4-BE49-F238E27FC236}"/>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useBgFill="1">
        <p:nvSpPr>
          <p:cNvPr id="34" name="圆角矩形 33">
            <a:extLst>
              <a:ext uri="{FF2B5EF4-FFF2-40B4-BE49-F238E27FC236}"/>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5" name="矩形 34">
            <a:extLst>
              <a:ext uri="{FF2B5EF4-FFF2-40B4-BE49-F238E27FC236}"/>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6" name="矩形 35">
            <a:extLst>
              <a:ext uri="{FF2B5EF4-FFF2-40B4-BE49-F238E27FC236}"/>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7" name="矩形 36">
            <a:extLst>
              <a:ext uri="{FF2B5EF4-FFF2-40B4-BE49-F238E27FC236}"/>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8" name="矩形 37">
            <a:extLst>
              <a:ext uri="{FF2B5EF4-FFF2-40B4-BE49-F238E27FC236}"/>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39" name="矩形 38">
            <a:extLst>
              <a:ext uri="{FF2B5EF4-FFF2-40B4-BE49-F238E27FC236}"/>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40" name="矩形 39">
            <a:extLst>
              <a:ext uri="{FF2B5EF4-FFF2-40B4-BE49-F238E27FC236}"/>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tLang="zh-CN" sz="1800">
              <a:solidFill>
                <a:srgbClr val="FFFFFF"/>
              </a:solidFill>
            </a:endParaRPr>
          </a:p>
        </p:txBody>
      </p:sp>
      <p:sp>
        <p:nvSpPr>
          <p:cNvPr id="1039" name="标题占位符 21"/>
          <p:cNvSpPr>
            <a:spLocks noGrp="1"/>
          </p:cNvSpPr>
          <p:nvPr>
            <p:ph type="title"/>
          </p:nvPr>
        </p:nvSpPr>
        <p:spPr bwMode="auto">
          <a:xfrm>
            <a:off x="457200" y="38100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40" name="文本占位符 12"/>
          <p:cNvSpPr>
            <a:spLocks noGrp="1"/>
          </p:cNvSpPr>
          <p:nvPr>
            <p:ph type="body" idx="1"/>
          </p:nvPr>
        </p:nvSpPr>
        <p:spPr bwMode="auto">
          <a:xfrm>
            <a:off x="457200" y="1295400"/>
            <a:ext cx="8229600" cy="527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4" name="日期占位符 13">
            <a:extLst>
              <a:ext uri="{FF2B5EF4-FFF2-40B4-BE49-F238E27FC236}"/>
            </a:extLst>
          </p:cNvPr>
          <p:cNvSpPr>
            <a:spLocks noGrp="1"/>
          </p:cNvSpPr>
          <p:nvPr>
            <p:ph type="dt" sz="half" idx="2"/>
          </p:nvPr>
        </p:nvSpPr>
        <p:spPr>
          <a:xfrm>
            <a:off x="6586538" y="612775"/>
            <a:ext cx="957262"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800">
                <a:solidFill>
                  <a:schemeClr val="accent2"/>
                </a:solidFill>
                <a:latin typeface="Arial" charset="0"/>
              </a:defRPr>
            </a:lvl1pPr>
          </a:lstStyle>
          <a:p>
            <a:pPr>
              <a:defRPr/>
            </a:pPr>
            <a:fld id="{FA87F299-E7F0-46D3-89F7-C80502D29AE5}" type="datetimeFigureOut">
              <a:rPr lang="en-US" altLang="zh-CN"/>
              <a:pPr>
                <a:defRPr/>
              </a:pPr>
              <a:t>9/16/2020</a:t>
            </a:fld>
            <a:endParaRPr lang="en-US" altLang="zh-CN">
              <a:solidFill>
                <a:schemeClr val="tx2"/>
              </a:solidFill>
            </a:endParaRPr>
          </a:p>
        </p:txBody>
      </p:sp>
      <p:sp>
        <p:nvSpPr>
          <p:cNvPr id="3" name="页脚占位符 2">
            <a:extLst>
              <a:ext uri="{FF2B5EF4-FFF2-40B4-BE49-F238E27FC236}"/>
            </a:extLst>
          </p:cNvPr>
          <p:cNvSpPr>
            <a:spLocks noGrp="1"/>
          </p:cNvSpPr>
          <p:nvPr>
            <p:ph type="ftr" sz="quarter" idx="3"/>
          </p:nvPr>
        </p:nvSpPr>
        <p:spPr>
          <a:xfrm>
            <a:off x="5257800" y="612775"/>
            <a:ext cx="1325563"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800">
                <a:solidFill>
                  <a:schemeClr val="tx2"/>
                </a:solidFill>
                <a:latin typeface="Arial" charset="0"/>
              </a:defRPr>
            </a:lvl1pPr>
          </a:lstStyle>
          <a:p>
            <a:pPr>
              <a:defRPr/>
            </a:pPr>
            <a:endParaRPr lang="en-US" altLang="zh-CN"/>
          </a:p>
        </p:txBody>
      </p:sp>
      <p:sp>
        <p:nvSpPr>
          <p:cNvPr id="23" name="灯片编号占位符 22">
            <a:extLst>
              <a:ext uri="{FF2B5EF4-FFF2-40B4-BE49-F238E27FC236}"/>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800">
                <a:solidFill>
                  <a:srgbClr val="FFFFFF"/>
                </a:solidFill>
              </a:defRPr>
            </a:lvl1pPr>
          </a:lstStyle>
          <a:p>
            <a:pPr>
              <a:defRPr/>
            </a:pPr>
            <a:fld id="{EA888F75-3ACB-4586-B752-2DA4904DAF2A}" type="slidenum">
              <a:rPr lang="en-US" altLang="zh-CN"/>
              <a:pPr>
                <a:defRPr/>
              </a:pPr>
              <a:t>‹#›</a:t>
            </a:fld>
            <a:endParaRPr lang="en-US" altLang="zh-CN" sz="1400" b="1"/>
          </a:p>
        </p:txBody>
      </p:sp>
    </p:spTree>
  </p:cSld>
  <p:clrMap bg1="lt1" tx1="dk1" bg2="lt2" tx2="dk2" accent1="accent1" accent2="accent2" accent3="accent3" accent4="accent4" accent5="accent5" accent6="accent6" hlink="hlink" folHlink="folHlink"/>
  <p:sldLayoutIdLst>
    <p:sldLayoutId id="2147485029" r:id="rId1"/>
    <p:sldLayoutId id="2147485030" r:id="rId2"/>
    <p:sldLayoutId id="2147485031" r:id="rId3"/>
    <p:sldLayoutId id="2147485032" r:id="rId4"/>
    <p:sldLayoutId id="2147485033" r:id="rId5"/>
    <p:sldLayoutId id="2147485034" r:id="rId6"/>
    <p:sldLayoutId id="2147485035" r:id="rId7"/>
    <p:sldLayoutId id="2147485036" r:id="rId8"/>
    <p:sldLayoutId id="2147485037" r:id="rId9"/>
    <p:sldLayoutId id="2147485038" r:id="rId10"/>
    <p:sldLayoutId id="2147485039" r:id="rId11"/>
  </p:sldLayoutIdLst>
  <p:transition>
    <p:pull dir="ru"/>
  </p:transition>
  <p:timing>
    <p:tnLst>
      <p:par>
        <p:cTn id="1" dur="indefinite" restart="never" nodeType="tmRoot"/>
      </p:par>
    </p:tnLst>
  </p:timing>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defRPr>
      </a:lvl2pPr>
      <a:lvl3pPr algn="l" rtl="0" eaLnBrk="0" fontAlgn="base" hangingPunct="0">
        <a:spcBef>
          <a:spcPct val="0"/>
        </a:spcBef>
        <a:spcAft>
          <a:spcPct val="0"/>
        </a:spcAft>
        <a:defRPr sz="4000">
          <a:solidFill>
            <a:schemeClr val="tx2"/>
          </a:solidFill>
          <a:latin typeface="Trebuchet MS" pitchFamily="34" charset="0"/>
        </a:defRPr>
      </a:lvl3pPr>
      <a:lvl4pPr algn="l" rtl="0" eaLnBrk="0" fontAlgn="base" hangingPunct="0">
        <a:spcBef>
          <a:spcPct val="0"/>
        </a:spcBef>
        <a:spcAft>
          <a:spcPct val="0"/>
        </a:spcAft>
        <a:defRPr sz="4000">
          <a:solidFill>
            <a:schemeClr val="tx2"/>
          </a:solidFill>
          <a:latin typeface="Trebuchet MS" pitchFamily="34" charset="0"/>
        </a:defRPr>
      </a:lvl4pPr>
      <a:lvl5pPr algn="l" rtl="0" eaLnBrk="0" fontAlgn="base" hangingPunct="0">
        <a:spcBef>
          <a:spcPct val="0"/>
        </a:spcBef>
        <a:spcAft>
          <a:spcPct val="0"/>
        </a:spcAft>
        <a:defRPr sz="4000">
          <a:solidFill>
            <a:schemeClr val="tx2"/>
          </a:solidFill>
          <a:latin typeface="Trebuchet MS" pitchFamily="34" charset="0"/>
        </a:defRPr>
      </a:lvl5pPr>
      <a:lvl6pPr marL="457200" algn="l" rtl="0" fontAlgn="base">
        <a:spcBef>
          <a:spcPct val="0"/>
        </a:spcBef>
        <a:spcAft>
          <a:spcPct val="0"/>
        </a:spcAft>
        <a:defRPr sz="4000">
          <a:solidFill>
            <a:schemeClr val="tx2"/>
          </a:solidFill>
          <a:latin typeface="Trebuchet MS" pitchFamily="34" charset="0"/>
        </a:defRPr>
      </a:lvl6pPr>
      <a:lvl7pPr marL="914400" algn="l" rtl="0" fontAlgn="base">
        <a:spcBef>
          <a:spcPct val="0"/>
        </a:spcBef>
        <a:spcAft>
          <a:spcPct val="0"/>
        </a:spcAft>
        <a:defRPr sz="4000">
          <a:solidFill>
            <a:schemeClr val="tx2"/>
          </a:solidFill>
          <a:latin typeface="Trebuchet MS" pitchFamily="34" charset="0"/>
        </a:defRPr>
      </a:lvl7pPr>
      <a:lvl8pPr marL="1371600" algn="l" rtl="0" fontAlgn="base">
        <a:spcBef>
          <a:spcPct val="0"/>
        </a:spcBef>
        <a:spcAft>
          <a:spcPct val="0"/>
        </a:spcAft>
        <a:defRPr sz="4000">
          <a:solidFill>
            <a:schemeClr val="tx2"/>
          </a:solidFill>
          <a:latin typeface="Trebuchet MS" pitchFamily="34" charset="0"/>
        </a:defRPr>
      </a:lvl8pPr>
      <a:lvl9pPr marL="1828800" algn="l" rtl="0" fontAlgn="base">
        <a:spcBef>
          <a:spcPct val="0"/>
        </a:spcBef>
        <a:spcAft>
          <a:spcPct val="0"/>
        </a:spcAft>
        <a:defRPr sz="4000">
          <a:solidFill>
            <a:schemeClr val="tx2"/>
          </a:solidFill>
          <a:latin typeface="Trebuchet MS" pitchFamily="34" charset="0"/>
        </a:defRPr>
      </a:lvl9pPr>
    </p:titleStyle>
    <p:bodyStyle>
      <a:lvl1pPr marL="365125" indent="-255588" algn="l" rtl="0" eaLnBrk="0" fontAlgn="base" hangingPunct="0">
        <a:spcBef>
          <a:spcPts val="300"/>
        </a:spcBef>
        <a:spcAft>
          <a:spcPct val="0"/>
        </a:spcAft>
        <a:buClr>
          <a:srgbClr val="9BBB59"/>
        </a:buClr>
        <a:buFont typeface="Wingdings" panose="05000000000000000000" pitchFamily="2" charset="2"/>
        <a:buChar char="v"/>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Wingdings" panose="05000000000000000000" pitchFamily="2" charset="2"/>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Arial" panose="020B0604020202020204" pitchFamily="34" charset="0"/>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Vrinda" pitchFamily="34" charset="0"/>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9BBB59"/>
        </a:buClr>
        <a:buFont typeface="Georgia" panose="02040502050405020303" pitchFamily="18" charset="0"/>
        <a:buChar char="▫"/>
        <a:defRPr sz="2000" kern="1200">
          <a:solidFill>
            <a:srgbClr val="9BBB5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Microsoft_Visio_2003-2010___1.vsd"/></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hi.baidu.com/zjlike/album/item/670fa38bd3497b04c8fc7aeb.html"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ctrTitle"/>
          </p:nvPr>
        </p:nvSpPr>
        <p:spPr>
          <a:xfrm>
            <a:off x="457200" y="1730375"/>
            <a:ext cx="8153400" cy="1470025"/>
          </a:xfrm>
        </p:spPr>
        <p:txBody>
          <a:bodyPr/>
          <a:lstStyle/>
          <a:p>
            <a:pPr algn="ctr" eaLnBrk="1" hangingPunct="1">
              <a:lnSpc>
                <a:spcPct val="125000"/>
              </a:lnSpc>
            </a:pPr>
            <a:r>
              <a:rPr lang="en-US" altLang="zh-CN" sz="6000" b="1" smtClean="0">
                <a:solidFill>
                  <a:srgbClr val="FFC000"/>
                </a:solidFill>
                <a:ea typeface="宋体" panose="02010600030101010101" pitchFamily="2" charset="-122"/>
              </a:rPr>
              <a:t>Test </a:t>
            </a:r>
            <a:r>
              <a:rPr lang="en-US" altLang="zh-CN" sz="6600" b="1" smtClean="0">
                <a:solidFill>
                  <a:srgbClr val="FFC000"/>
                </a:solidFill>
                <a:ea typeface="宋体" panose="02010600030101010101" pitchFamily="2" charset="-122"/>
              </a:rPr>
              <a:t>Methodologies</a:t>
            </a:r>
            <a:endParaRPr lang="zh-CN" altLang="en-US" sz="6600" b="1" smtClean="0">
              <a:solidFill>
                <a:srgbClr val="FFC000"/>
              </a:solidFill>
              <a:ea typeface="宋体" panose="02010600030101010101" pitchFamily="2" charset="-122"/>
            </a:endParaRPr>
          </a:p>
        </p:txBody>
      </p:sp>
      <p:sp>
        <p:nvSpPr>
          <p:cNvPr id="15363" name="Subtitle 3"/>
          <p:cNvSpPr>
            <a:spLocks noGrp="1"/>
          </p:cNvSpPr>
          <p:nvPr>
            <p:ph type="subTitle" idx="1"/>
          </p:nvPr>
        </p:nvSpPr>
        <p:spPr>
          <a:xfrm>
            <a:off x="457200" y="4648200"/>
            <a:ext cx="5105400" cy="1752600"/>
          </a:xfrm>
        </p:spPr>
        <p:txBody>
          <a:bodyPr/>
          <a:lstStyle/>
          <a:p>
            <a:pPr marL="63500" eaLnBrk="1" hangingPunct="1"/>
            <a:endParaRPr lang="en-US" altLang="zh-CN" smtClean="0"/>
          </a:p>
          <a:p>
            <a:pPr marL="63500" eaLnBrk="1" hangingPunct="1"/>
            <a:fld id="{79B8B629-20A4-469A-B668-5193EA333BED}" type="datetime4">
              <a:rPr lang="en-US" altLang="zh-CN" smtClean="0"/>
              <a:pPr marL="63500" eaLnBrk="1" hangingPunct="1"/>
              <a:t>September 16, 2020</a:t>
            </a:fld>
            <a:endParaRPr lang="zh-CN" altLang="en-US" smtClean="0"/>
          </a:p>
        </p:txBody>
      </p:sp>
      <p:pic>
        <p:nvPicPr>
          <p:cNvPr id="15364" name="Picture 7" descr="C:\Users\Gloria\Documents\Marketing\Logo\ZJU_sma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0675" y="4572000"/>
            <a:ext cx="20224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5"/>
          <p:cNvSpPr>
            <a:spLocks noChangeArrowheads="1"/>
          </p:cNvSpPr>
          <p:nvPr/>
        </p:nvSpPr>
        <p:spPr bwMode="auto">
          <a:xfrm>
            <a:off x="4191000" y="533400"/>
            <a:ext cx="434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r" eaLnBrk="1" hangingPunct="1">
              <a:spcBef>
                <a:spcPct val="0"/>
              </a:spcBef>
              <a:buClrTx/>
              <a:buFontTx/>
              <a:buNone/>
            </a:pPr>
            <a:r>
              <a:rPr lang="en-US" altLang="zh-CN" sz="2400" b="1" i="1" u="sng">
                <a:solidFill>
                  <a:schemeClr val="bg1"/>
                </a:solidFill>
                <a:latin typeface="Calibri" panose="020F0502020204030204" pitchFamily="34" charset="0"/>
                <a:ea typeface="黑体" panose="02010609060101010101" pitchFamily="49" charset="-122"/>
              </a:rPr>
              <a:t>Perfect Solutions Just For You</a:t>
            </a:r>
            <a:endParaRPr lang="zh-CN" altLang="en-US" sz="2400" i="1" u="sng">
              <a:solidFill>
                <a:schemeClr val="bg1"/>
              </a:solidFill>
              <a:latin typeface="Calibri" panose="020F0502020204030204" pitchFamily="34" charset="0"/>
            </a:endParaRPr>
          </a:p>
        </p:txBody>
      </p:sp>
    </p:spTree>
  </p:cSld>
  <p:clrMapOvr>
    <a:masterClrMapping/>
  </p:clrMapOvr>
  <p:transition>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algn="ctr"/>
            <a:r>
              <a:rPr lang="zh-CN" altLang="en-US" smtClean="0"/>
              <a:t>作业</a:t>
            </a:r>
            <a:r>
              <a:rPr lang="en-US" altLang="zh-CN" smtClean="0"/>
              <a:t>2</a:t>
            </a:r>
            <a:r>
              <a:rPr lang="zh-CN" altLang="en-US" smtClean="0"/>
              <a:t>场景</a:t>
            </a:r>
          </a:p>
        </p:txBody>
      </p:sp>
      <p:sp>
        <p:nvSpPr>
          <p:cNvPr id="3" name="内容占位符 2"/>
          <p:cNvSpPr>
            <a:spLocks noGrp="1"/>
          </p:cNvSpPr>
          <p:nvPr>
            <p:ph idx="1"/>
          </p:nvPr>
        </p:nvSpPr>
        <p:spPr/>
        <p:txBody>
          <a:bodyPr/>
          <a:lstStyle/>
          <a:p>
            <a:pPr>
              <a:defRPr/>
            </a:pPr>
            <a:r>
              <a:rPr lang="zh-CN" altLang="en-US" dirty="0" smtClean="0"/>
              <a:t>需要对一个信息发布网站进行数据驱动（</a:t>
            </a:r>
            <a:r>
              <a:rPr lang="en-US" altLang="zh-CN" dirty="0" smtClean="0"/>
              <a:t>data driven</a:t>
            </a:r>
            <a:r>
              <a:rPr lang="zh-CN" altLang="en-US" dirty="0" smtClean="0"/>
              <a:t>）的自动化测试。</a:t>
            </a:r>
            <a:endParaRPr lang="en-US" altLang="zh-CN" dirty="0" smtClean="0"/>
          </a:p>
          <a:p>
            <a:pPr>
              <a:defRPr/>
            </a:pPr>
            <a:endParaRPr lang="en-US" altLang="zh-CN" dirty="0"/>
          </a:p>
          <a:p>
            <a:pPr>
              <a:defRPr/>
            </a:pPr>
            <a:r>
              <a:rPr lang="en-US" altLang="zh-CN" dirty="0" smtClean="0"/>
              <a:t>Web</a:t>
            </a:r>
            <a:r>
              <a:rPr lang="zh-CN" altLang="en-US" dirty="0" smtClean="0"/>
              <a:t>技术</a:t>
            </a:r>
            <a:endParaRPr lang="en-US" altLang="zh-CN" dirty="0" smtClean="0"/>
          </a:p>
          <a:p>
            <a:pPr>
              <a:defRPr/>
            </a:pPr>
            <a:r>
              <a:rPr lang="zh-CN" altLang="en-US" dirty="0" smtClean="0"/>
              <a:t>页面中有大量表格数据，且会实时添加</a:t>
            </a:r>
            <a:endParaRPr lang="en-US" altLang="zh-CN" dirty="0" smtClean="0"/>
          </a:p>
          <a:p>
            <a:pPr>
              <a:defRPr/>
            </a:pPr>
            <a:r>
              <a:rPr lang="zh-CN" altLang="en-US" dirty="0" smtClean="0"/>
              <a:t>页面中有大量内容类的数据，且会实时增加</a:t>
            </a:r>
            <a:endParaRPr lang="en-US" altLang="zh-CN" dirty="0" smtClean="0"/>
          </a:p>
          <a:p>
            <a:pPr>
              <a:defRPr/>
            </a:pPr>
            <a:r>
              <a:rPr lang="zh-CN" altLang="en-US" dirty="0" smtClean="0"/>
              <a:t>页面中有大量文档类的数据，且会实时增加</a:t>
            </a:r>
            <a:endParaRPr lang="en-US" altLang="zh-CN" dirty="0" smtClean="0"/>
          </a:p>
          <a:p>
            <a:pPr>
              <a:defRPr/>
            </a:pPr>
            <a:r>
              <a:rPr lang="zh-CN" altLang="en-US" dirty="0" smtClean="0">
                <a:solidFill>
                  <a:schemeClr val="bg1">
                    <a:lumMod val="65000"/>
                  </a:schemeClr>
                </a:solidFill>
              </a:rPr>
              <a:t>页面中有操作</a:t>
            </a:r>
            <a:endParaRPr lang="en-US" altLang="zh-CN" dirty="0" smtClean="0">
              <a:solidFill>
                <a:schemeClr val="bg1">
                  <a:lumMod val="65000"/>
                </a:schemeClr>
              </a:solidFill>
            </a:endParaRPr>
          </a:p>
          <a:p>
            <a:pPr>
              <a:defRPr/>
            </a:pPr>
            <a:r>
              <a:rPr lang="zh-CN" altLang="en-US" dirty="0" smtClean="0">
                <a:solidFill>
                  <a:schemeClr val="bg1">
                    <a:lumMod val="65000"/>
                  </a:schemeClr>
                </a:solidFill>
              </a:rPr>
              <a:t>页面中有搜索</a:t>
            </a:r>
            <a:endParaRPr lang="zh-CN" altLang="en-US" dirty="0">
              <a:solidFill>
                <a:schemeClr val="bg1">
                  <a:lumMod val="65000"/>
                </a:schemeClr>
              </a:solidFill>
            </a:endParaRPr>
          </a:p>
        </p:txBody>
      </p:sp>
      <p:sp>
        <p:nvSpPr>
          <p:cNvPr id="2662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6BB1E61-3E3F-42C0-A69B-00EDDA54D1EE}" type="slidenum">
              <a:rPr lang="en-US" altLang="zh-CN" sz="1200" smtClean="0">
                <a:solidFill>
                  <a:srgbClr val="FFFFFF"/>
                </a:solidFill>
              </a:rPr>
              <a:pPr/>
              <a:t>10</a:t>
            </a:fld>
            <a:endParaRPr lang="en-US" altLang="zh-CN" sz="1200" smtClean="0">
              <a:solidFill>
                <a:srgbClr val="FFFFFF"/>
              </a:solidFill>
            </a:endParaRPr>
          </a:p>
        </p:txBody>
      </p:sp>
    </p:spTree>
  </p:cSld>
  <p:clrMapOvr>
    <a:masterClrMapping/>
  </p:clrMapOvr>
  <p:transition>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smtClean="0"/>
              <a:t>提交物</a:t>
            </a:r>
          </a:p>
        </p:txBody>
      </p:sp>
      <p:sp>
        <p:nvSpPr>
          <p:cNvPr id="27651" name="内容占位符 2"/>
          <p:cNvSpPr>
            <a:spLocks noGrp="1"/>
          </p:cNvSpPr>
          <p:nvPr>
            <p:ph idx="1"/>
          </p:nvPr>
        </p:nvSpPr>
        <p:spPr/>
        <p:txBody>
          <a:bodyPr/>
          <a:lstStyle/>
          <a:p>
            <a:r>
              <a:rPr lang="zh-CN" altLang="en-US" smtClean="0"/>
              <a:t>爬虫</a:t>
            </a:r>
            <a:endParaRPr lang="en-US" altLang="zh-CN" smtClean="0"/>
          </a:p>
          <a:p>
            <a:pPr lvl="1"/>
            <a:r>
              <a:rPr lang="zh-CN" altLang="en-US" smtClean="0"/>
              <a:t>用于测试准备，获取数据，用作</a:t>
            </a:r>
            <a:r>
              <a:rPr lang="en-US" altLang="zh-CN" smtClean="0"/>
              <a:t>expect result</a:t>
            </a:r>
          </a:p>
          <a:p>
            <a:pPr lvl="1"/>
            <a:r>
              <a:rPr lang="zh-CN" altLang="en-US" smtClean="0"/>
              <a:t>用于测试执行，获取数据，用作</a:t>
            </a:r>
            <a:r>
              <a:rPr lang="en-US" altLang="zh-CN" smtClean="0"/>
              <a:t>actual result</a:t>
            </a:r>
          </a:p>
          <a:p>
            <a:pPr lvl="1"/>
            <a:endParaRPr lang="en-US" altLang="zh-CN" smtClean="0"/>
          </a:p>
          <a:p>
            <a:r>
              <a:rPr lang="zh-CN" altLang="en-US" smtClean="0"/>
              <a:t>验证器</a:t>
            </a:r>
            <a:endParaRPr lang="en-US" altLang="zh-CN" smtClean="0"/>
          </a:p>
          <a:p>
            <a:pPr lvl="1"/>
            <a:r>
              <a:rPr lang="zh-CN" altLang="en-US" smtClean="0"/>
              <a:t>用于测试执行，比较</a:t>
            </a:r>
            <a:r>
              <a:rPr lang="en-US" altLang="zh-CN" smtClean="0"/>
              <a:t>expect result</a:t>
            </a:r>
            <a:r>
              <a:rPr lang="zh-CN" altLang="en-US" smtClean="0"/>
              <a:t>和</a:t>
            </a:r>
            <a:r>
              <a:rPr lang="en-US" altLang="zh-CN" smtClean="0"/>
              <a:t>actual result</a:t>
            </a:r>
            <a:endParaRPr lang="zh-CN" altLang="en-US" smtClean="0"/>
          </a:p>
        </p:txBody>
      </p:sp>
      <p:sp>
        <p:nvSpPr>
          <p:cNvPr id="2765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6F50C10-26CC-4E8F-A28E-9CEA5FF21A84}" type="slidenum">
              <a:rPr lang="en-US" altLang="zh-CN" sz="1200" smtClean="0">
                <a:solidFill>
                  <a:srgbClr val="FFFFFF"/>
                </a:solidFill>
              </a:rPr>
              <a:pPr/>
              <a:t>11</a:t>
            </a:fld>
            <a:endParaRPr lang="en-US" altLang="zh-CN" sz="1200" smtClean="0">
              <a:solidFill>
                <a:srgbClr val="FFFFFF"/>
              </a:solidFill>
            </a:endParaRPr>
          </a:p>
        </p:txBody>
      </p:sp>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2"/>
          <p:cNvSpPr>
            <a:spLocks noGrp="1"/>
          </p:cNvSpPr>
          <p:nvPr>
            <p:ph type="title"/>
          </p:nvPr>
        </p:nvSpPr>
        <p:spPr>
          <a:xfrm>
            <a:off x="609600" y="2743200"/>
            <a:ext cx="8001000" cy="1470025"/>
          </a:xfrm>
        </p:spPr>
        <p:txBody>
          <a:bodyPr/>
          <a:lstStyle/>
          <a:p>
            <a:r>
              <a:rPr lang="en-US" altLang="zh-CN" sz="4400" smtClean="0"/>
              <a:t>1, </a:t>
            </a:r>
            <a:r>
              <a:rPr lang="zh-CN" altLang="en-US" sz="4400" smtClean="0"/>
              <a:t>测试的基本概念</a:t>
            </a:r>
            <a:endParaRPr lang="en-US" altLang="zh-CN" sz="4400" smtClean="0"/>
          </a:p>
        </p:txBody>
      </p:sp>
    </p:spTree>
  </p:cSld>
  <p:clrMapOvr>
    <a:masterClrMapping/>
  </p:clrMapOvr>
  <p:transition>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tLang="zh-CN" smtClean="0">
                <a:ea typeface="宋体" panose="02010600030101010101" pitchFamily="2" charset="-122"/>
              </a:rPr>
              <a:t>What </a:t>
            </a:r>
            <a:r>
              <a:rPr lang="zh-CN" altLang="en-US" smtClean="0">
                <a:ea typeface="宋体" panose="02010600030101010101" pitchFamily="2" charset="-122"/>
              </a:rPr>
              <a:t>什么是质量</a:t>
            </a:r>
          </a:p>
        </p:txBody>
      </p:sp>
      <p:sp>
        <p:nvSpPr>
          <p:cNvPr id="30723" name="Content Placeholder 2">
            <a:extLst>
              <a:ext uri="{FF2B5EF4-FFF2-40B4-BE49-F238E27FC236}"/>
            </a:extLst>
          </p:cNvPr>
          <p:cNvSpPr>
            <a:spLocks noGrp="1"/>
          </p:cNvSpPr>
          <p:nvPr>
            <p:ph idx="1"/>
          </p:nvPr>
        </p:nvSpPr>
        <p:spPr>
          <a:xfrm>
            <a:off x="152400" y="1390650"/>
            <a:ext cx="8763000" cy="4933950"/>
          </a:xfrm>
        </p:spPr>
        <p:txBody>
          <a:bodyPr>
            <a:normAutofit/>
          </a:bodyPr>
          <a:lstStyle/>
          <a:p>
            <a:pPr>
              <a:lnSpc>
                <a:spcPct val="90000"/>
              </a:lnSpc>
              <a:buFont typeface="Wingdings" panose="05000000000000000000" pitchFamily="2" charset="2"/>
              <a:buNone/>
              <a:defRPr/>
            </a:pPr>
            <a:r>
              <a:rPr lang="en-US" altLang="zh-CN" i="1" dirty="0">
                <a:latin typeface="Arial" charset="0"/>
              </a:rPr>
              <a:t>“</a:t>
            </a:r>
            <a:r>
              <a:rPr lang="en-US" altLang="zh-CN" i="1" dirty="0"/>
              <a:t>An inherent or distinguishing characteristic”</a:t>
            </a:r>
          </a:p>
          <a:p>
            <a:pPr lvl="1" algn="r">
              <a:lnSpc>
                <a:spcPct val="90000"/>
              </a:lnSpc>
              <a:buFont typeface="Wingdings" panose="05000000000000000000" pitchFamily="2" charset="2"/>
              <a:buNone/>
              <a:defRPr/>
            </a:pPr>
            <a:r>
              <a:rPr lang="en-US" altLang="zh-CN" i="1" dirty="0"/>
              <a:t>(American Heritage Dictionary)</a:t>
            </a:r>
          </a:p>
          <a:p>
            <a:pPr lvl="1" algn="r">
              <a:lnSpc>
                <a:spcPct val="90000"/>
              </a:lnSpc>
              <a:buFont typeface="Wingdings" panose="05000000000000000000" pitchFamily="2" charset="2"/>
              <a:buNone/>
              <a:defRPr/>
            </a:pPr>
            <a:endParaRPr lang="en-US" altLang="zh-CN" i="1" dirty="0"/>
          </a:p>
          <a:p>
            <a:pPr>
              <a:lnSpc>
                <a:spcPct val="90000"/>
              </a:lnSpc>
              <a:defRPr/>
            </a:pPr>
            <a:r>
              <a:rPr lang="en-US" altLang="zh-CN" dirty="0"/>
              <a:t>Quality is what we love</a:t>
            </a:r>
          </a:p>
          <a:p>
            <a:pPr lvl="1">
              <a:lnSpc>
                <a:spcPct val="90000"/>
              </a:lnSpc>
              <a:defRPr/>
            </a:pPr>
            <a:r>
              <a:rPr lang="en-US" altLang="zh-CN" sz="2400" dirty="0"/>
              <a:t>Quality means value to somebody</a:t>
            </a:r>
          </a:p>
          <a:p>
            <a:pPr lvl="1">
              <a:lnSpc>
                <a:spcPct val="90000"/>
              </a:lnSpc>
              <a:defRPr/>
            </a:pPr>
            <a:r>
              <a:rPr lang="en-US" altLang="zh-CN" sz="2400" dirty="0"/>
              <a:t>Every software problem is of a quality problem</a:t>
            </a:r>
          </a:p>
          <a:p>
            <a:pPr marL="411162" lvl="1" indent="0">
              <a:lnSpc>
                <a:spcPct val="90000"/>
              </a:lnSpc>
              <a:buFont typeface="Wingdings" panose="05000000000000000000" pitchFamily="2" charset="2"/>
              <a:buNone/>
              <a:defRPr/>
            </a:pPr>
            <a:endParaRPr lang="en-US" altLang="zh-CN" sz="2400" dirty="0"/>
          </a:p>
          <a:p>
            <a:pPr>
              <a:lnSpc>
                <a:spcPct val="90000"/>
              </a:lnSpc>
              <a:defRPr/>
            </a:pPr>
            <a:r>
              <a:rPr lang="en-US" altLang="zh-CN" dirty="0"/>
              <a:t>Quality has different meanings to different people</a:t>
            </a:r>
          </a:p>
          <a:p>
            <a:pPr lvl="1">
              <a:lnSpc>
                <a:spcPct val="90000"/>
              </a:lnSpc>
              <a:defRPr/>
            </a:pPr>
            <a:r>
              <a:rPr lang="en-US" altLang="zh-CN" sz="2400" dirty="0"/>
              <a:t>Customer view: fit for use or meet the needs</a:t>
            </a:r>
          </a:p>
          <a:p>
            <a:pPr lvl="1">
              <a:lnSpc>
                <a:spcPct val="90000"/>
              </a:lnSpc>
              <a:defRPr/>
            </a:pPr>
            <a:r>
              <a:rPr lang="en-US" altLang="zh-CN" sz="2400" dirty="0"/>
              <a:t>Project Manager view: deliver compliant products in time</a:t>
            </a:r>
          </a:p>
          <a:p>
            <a:pPr lvl="1">
              <a:lnSpc>
                <a:spcPct val="90000"/>
              </a:lnSpc>
              <a:defRPr/>
            </a:pPr>
            <a:r>
              <a:rPr lang="en-US" altLang="zh-CN" sz="2400" dirty="0"/>
              <a:t>Developer/Tester view: bug-free</a:t>
            </a:r>
          </a:p>
          <a:p>
            <a:pPr lvl="1">
              <a:lnSpc>
                <a:spcPct val="90000"/>
              </a:lnSpc>
              <a:defRPr/>
            </a:pPr>
            <a:r>
              <a:rPr lang="en-US" altLang="zh-CN" sz="2400" dirty="0"/>
              <a:t>What’s your view?</a:t>
            </a:r>
          </a:p>
          <a:p>
            <a:pPr lvl="1" algn="r">
              <a:lnSpc>
                <a:spcPct val="90000"/>
              </a:lnSpc>
              <a:buFont typeface="Wingdings" panose="05000000000000000000" pitchFamily="2" charset="2"/>
              <a:buNone/>
              <a:defRPr/>
            </a:pPr>
            <a:endParaRPr lang="en-US" altLang="zh-CN" i="1" dirty="0">
              <a:latin typeface="Arial" charset="0"/>
            </a:endParaRPr>
          </a:p>
        </p:txBody>
      </p:sp>
    </p:spTree>
  </p:cSld>
  <p:clrMapOvr>
    <a:masterClrMapping/>
  </p:clrMapOvr>
  <p:transition>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zh-CN" altLang="en-US" smtClean="0">
                <a:ea typeface="宋体" panose="02010600030101010101" pitchFamily="2" charset="-122"/>
              </a:rPr>
              <a:t>什么是质量</a:t>
            </a:r>
            <a:endParaRPr lang="en-US" altLang="zh-CN" smtClean="0">
              <a:ea typeface="宋体" panose="02010600030101010101" pitchFamily="2" charset="-122"/>
            </a:endParaRP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506663"/>
            <a:ext cx="449580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414463"/>
            <a:ext cx="41148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extLst>
          </p:cNvPr>
          <p:cNvSpPr txBox="1">
            <a:spLocks noChangeArrowheads="1"/>
          </p:cNvSpPr>
          <p:nvPr/>
        </p:nvSpPr>
        <p:spPr>
          <a:xfrm>
            <a:off x="457200" y="1403294"/>
            <a:ext cx="3714750" cy="481012"/>
          </a:xfrm>
          <a:prstGeom prst="rect">
            <a:avLst/>
          </a:prstGeom>
          <a:ln>
            <a:noFill/>
          </a:ln>
        </p:spPr>
        <p:style>
          <a:lnRef idx="1">
            <a:schemeClr val="dk1"/>
          </a:lnRef>
          <a:fillRef idx="2">
            <a:schemeClr val="dk1"/>
          </a:fillRef>
          <a:effectRef idx="1">
            <a:schemeClr val="dk1"/>
          </a:effectRef>
          <a:fontRef idx="minor">
            <a:schemeClr val="dk1"/>
          </a:fontRef>
        </p:style>
        <p:txBody>
          <a:bodyPr>
            <a:normAutofit/>
          </a:bodyPr>
          <a:lstStyle/>
          <a:p>
            <a:pPr marL="342900" indent="-342900" algn="ctr" eaLnBrk="1" fontAlgn="auto" hangingPunct="1">
              <a:spcBef>
                <a:spcPct val="20000"/>
              </a:spcBef>
              <a:spcAft>
                <a:spcPts val="0"/>
              </a:spcAft>
              <a:defRPr/>
            </a:pPr>
            <a:r>
              <a:rPr lang="en-US" altLang="zh-CN" sz="2400" dirty="0">
                <a:solidFill>
                  <a:schemeClr val="tx1"/>
                </a:solidFill>
                <a:latin typeface="Arial" charset="0"/>
              </a:rPr>
              <a:t>McCall’s Quality Model</a:t>
            </a:r>
          </a:p>
        </p:txBody>
      </p:sp>
    </p:spTree>
  </p:cSld>
  <p:clrMapOvr>
    <a:masterClrMapping/>
  </p:clrMapOvr>
  <p:transition>
    <p:zo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1027">
            <a:extLst>
              <a:ext uri="{FF2B5EF4-FFF2-40B4-BE49-F238E27FC236}"/>
            </a:extLst>
          </p:cNvPr>
          <p:cNvSpPr>
            <a:spLocks noGrp="1" noChangeAspect="1" noChangeArrowheads="1"/>
          </p:cNvSpPr>
          <p:nvPr>
            <p:ph type="body" sz="half" idx="4294967295"/>
          </p:nvPr>
        </p:nvSpPr>
        <p:spPr>
          <a:xfrm>
            <a:off x="533400" y="1524000"/>
            <a:ext cx="7924800" cy="2209800"/>
          </a:xfrm>
        </p:spPr>
        <p:txBody>
          <a:bodyPr>
            <a:normAutofit lnSpcReduction="10000"/>
          </a:bodyPr>
          <a:lstStyle/>
          <a:p>
            <a:pPr>
              <a:defRPr/>
            </a:pPr>
            <a:r>
              <a:rPr lang="en-US" altLang="zh-CN" dirty="0">
                <a:latin typeface="Arial" charset="0"/>
              </a:rPr>
              <a:t>50% insufficiently understood requirements</a:t>
            </a:r>
          </a:p>
          <a:p>
            <a:pPr>
              <a:defRPr/>
            </a:pPr>
            <a:r>
              <a:rPr lang="en-US" altLang="zh-CN" dirty="0">
                <a:latin typeface="Arial" charset="0"/>
              </a:rPr>
              <a:t>30% design not understood or incorrectly translated</a:t>
            </a:r>
          </a:p>
          <a:p>
            <a:pPr>
              <a:defRPr/>
            </a:pPr>
            <a:r>
              <a:rPr lang="en-US" altLang="zh-CN" dirty="0">
                <a:latin typeface="Arial" charset="0"/>
              </a:rPr>
              <a:t>20% coding (programming error or misunderstood design)</a:t>
            </a:r>
          </a:p>
          <a:p>
            <a:pPr>
              <a:defRPr/>
            </a:pPr>
            <a:endParaRPr lang="zh-CN" altLang="en-US" dirty="0">
              <a:latin typeface="Arial" charset="0"/>
            </a:endParaRPr>
          </a:p>
        </p:txBody>
      </p:sp>
      <p:sp>
        <p:nvSpPr>
          <p:cNvPr id="33795" name="Rectangle 1026"/>
          <p:cNvSpPr>
            <a:spLocks noGrp="1"/>
          </p:cNvSpPr>
          <p:nvPr>
            <p:ph type="title"/>
          </p:nvPr>
        </p:nvSpPr>
        <p:spPr>
          <a:xfrm>
            <a:off x="457200" y="609600"/>
            <a:ext cx="7734300" cy="558800"/>
          </a:xfrm>
        </p:spPr>
        <p:txBody>
          <a:bodyPr/>
          <a:lstStyle/>
          <a:p>
            <a:r>
              <a:rPr lang="zh-CN" altLang="en-US" sz="2800" smtClean="0">
                <a:ea typeface="宋体" panose="02010600030101010101" pitchFamily="2" charset="-122"/>
              </a:rPr>
              <a:t>什么地方引入了缺陷</a:t>
            </a:r>
            <a:endParaRPr lang="en-US" altLang="zh-CN" sz="2800" smtClean="0">
              <a:ea typeface="宋体" panose="02010600030101010101" pitchFamily="2" charset="-122"/>
            </a:endParaRPr>
          </a:p>
        </p:txBody>
      </p:sp>
      <p:graphicFrame>
        <p:nvGraphicFramePr>
          <p:cNvPr id="5" name="Chart 4">
            <a:extLst>
              <a:ext uri="{FF2B5EF4-FFF2-40B4-BE49-F238E27FC236}"/>
            </a:extLst>
          </p:cNvPr>
          <p:cNvGraphicFramePr/>
          <p:nvPr/>
        </p:nvGraphicFramePr>
        <p:xfrm>
          <a:off x="1295400" y="3657600"/>
          <a:ext cx="5867400" cy="2895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990600" y="685800"/>
            <a:ext cx="7734300" cy="558800"/>
          </a:xfrm>
        </p:spPr>
        <p:txBody>
          <a:bodyPr/>
          <a:lstStyle/>
          <a:p>
            <a:r>
              <a:rPr lang="zh-CN" altLang="en-US" sz="2800" smtClean="0">
                <a:ea typeface="宋体" panose="02010600030101010101" pitchFamily="2" charset="-122"/>
              </a:rPr>
              <a:t>不同阶段修正缺陷的花销</a:t>
            </a:r>
            <a:endParaRPr lang="en-US" altLang="zh-CN" sz="2800" smtClean="0">
              <a:ea typeface="宋体" panose="02010600030101010101" pitchFamily="2" charset="-122"/>
            </a:endParaRPr>
          </a:p>
        </p:txBody>
      </p:sp>
      <p:graphicFrame>
        <p:nvGraphicFramePr>
          <p:cNvPr id="35843" name="Object 2"/>
          <p:cNvGraphicFramePr>
            <a:graphicFrameLocks noGrp="1" noChangeAspect="1"/>
          </p:cNvGraphicFramePr>
          <p:nvPr>
            <p:ph idx="1"/>
          </p:nvPr>
        </p:nvGraphicFramePr>
        <p:xfrm>
          <a:off x="1295400" y="1676400"/>
          <a:ext cx="6323013" cy="4848225"/>
        </p:xfrm>
        <a:graphic>
          <a:graphicData uri="http://schemas.openxmlformats.org/presentationml/2006/ole">
            <mc:AlternateContent xmlns:mc="http://schemas.openxmlformats.org/markup-compatibility/2006">
              <mc:Choice xmlns:v="urn:schemas-microsoft-com:vml" Requires="v">
                <p:oleObj spid="_x0000_s35847" name="Photo Editor Photo" r:id="rId4" imgW="2857899" imgH="2190476" progId="">
                  <p:embed/>
                </p:oleObj>
              </mc:Choice>
              <mc:Fallback>
                <p:oleObj name="Photo Editor Photo" r:id="rId4" imgW="2857899" imgH="2190476" progId="">
                  <p:embed/>
                  <p:pic>
                    <p:nvPicPr>
                      <p:cNvPr id="0" name="Object 2"/>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76400"/>
                        <a:ext cx="6323013"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a:xfrm>
            <a:off x="304800" y="457200"/>
            <a:ext cx="8229600" cy="838200"/>
          </a:xfrm>
        </p:spPr>
        <p:txBody>
          <a:bodyPr/>
          <a:lstStyle/>
          <a:p>
            <a:r>
              <a:rPr lang="en-US" altLang="zh-CN" smtClean="0">
                <a:ea typeface="宋体" panose="02010600030101010101" pitchFamily="2" charset="-122"/>
              </a:rPr>
              <a:t>Role</a:t>
            </a:r>
          </a:p>
        </p:txBody>
      </p:sp>
      <p:graphicFrame>
        <p:nvGraphicFramePr>
          <p:cNvPr id="223259" name="Group 27">
            <a:extLst>
              <a:ext uri="{FF2B5EF4-FFF2-40B4-BE49-F238E27FC236}"/>
            </a:extLst>
          </p:cNvPr>
          <p:cNvGraphicFramePr>
            <a:graphicFrameLocks noGrp="1"/>
          </p:cNvGraphicFramePr>
          <p:nvPr>
            <p:ph idx="1"/>
          </p:nvPr>
        </p:nvGraphicFramePr>
        <p:xfrm>
          <a:off x="304800" y="1219200"/>
          <a:ext cx="8382000" cy="4714875"/>
        </p:xfrm>
        <a:graphic>
          <a:graphicData uri="http://schemas.openxmlformats.org/drawingml/2006/table">
            <a:tbl>
              <a:tblPr/>
              <a:tblGrid>
                <a:gridCol w="2133600">
                  <a:extLst>
                    <a:ext uri="{9D8B030D-6E8A-4147-A177-3AD203B41FA5}"/>
                  </a:extLst>
                </a:gridCol>
                <a:gridCol w="3192463">
                  <a:extLst>
                    <a:ext uri="{9D8B030D-6E8A-4147-A177-3AD203B41FA5}"/>
                  </a:extLst>
                </a:gridCol>
                <a:gridCol w="3055937">
                  <a:extLst>
                    <a:ext uri="{9D8B030D-6E8A-4147-A177-3AD203B41FA5}"/>
                  </a:extLst>
                </a:gridCol>
              </a:tblGrid>
              <a:tr h="822946">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endParaRPr kumimoji="0" lang="zh-CN" altLang="en-US"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Quality Assurance </a:t>
                      </a:r>
                      <a:r>
                        <a:rPr kumimoji="0" lang="zh-CN" altLang="en-US" sz="2400" b="1" i="0" u="none" strike="noStrike" cap="none" normalizeH="0" baseline="0" dirty="0">
                          <a:ln>
                            <a:noFill/>
                          </a:ln>
                          <a:solidFill>
                            <a:schemeClr val="tx1"/>
                          </a:solidFill>
                          <a:effectLst/>
                          <a:latin typeface="Arial" charset="0"/>
                          <a:ea typeface="宋体" pitchFamily="2" charset="-122"/>
                        </a:rPr>
                        <a:t>（</a:t>
                      </a:r>
                      <a:r>
                        <a:rPr kumimoji="0" lang="en-US" altLang="zh-CN" sz="2400" b="1" i="0" u="none" strike="noStrike" cap="none" normalizeH="0" baseline="0" dirty="0">
                          <a:ln>
                            <a:noFill/>
                          </a:ln>
                          <a:solidFill>
                            <a:schemeClr val="tx1"/>
                          </a:solidFill>
                          <a:effectLst/>
                          <a:latin typeface="Arial" charset="0"/>
                          <a:ea typeface="宋体" pitchFamily="2" charset="-122"/>
                        </a:rPr>
                        <a:t>QA</a:t>
                      </a:r>
                      <a:r>
                        <a:rPr kumimoji="0" lang="zh-CN" altLang="en-US" sz="2400" b="1" i="0" u="none" strike="noStrike" cap="none" normalizeH="0" baseline="0" dirty="0">
                          <a:ln>
                            <a:noFill/>
                          </a:ln>
                          <a:solidFill>
                            <a:schemeClr val="tx1"/>
                          </a:solidFill>
                          <a:effectLst/>
                          <a:latin typeface="Arial" charset="0"/>
                          <a:ea typeface="宋体" pitchFamily="2" charset="-122"/>
                        </a:rPr>
                        <a:t>）</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Tester</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extLst>
              </a:tr>
              <a:tr h="1039647">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Orientation</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Process/Policy Oriented</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Products/Deliverables Oriented</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769815">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Defect Goals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Prevent Defects</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Discover Defects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104123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Means</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a:ln>
                            <a:noFill/>
                          </a:ln>
                          <a:solidFill>
                            <a:schemeClr val="tx1"/>
                          </a:solidFill>
                          <a:effectLst/>
                          <a:latin typeface="Arial" charset="0"/>
                          <a:ea typeface="宋体" pitchFamily="2" charset="-122"/>
                        </a:rPr>
                        <a:t>Audit/ Governance</a:t>
                      </a: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Kinds of Test Methods</a:t>
                      </a: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1041234">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en-US" altLang="zh-CN" sz="2400" b="1" i="0" u="none" strike="noStrike" cap="none" normalizeH="0" baseline="0" dirty="0">
                          <a:ln>
                            <a:noFill/>
                          </a:ln>
                          <a:solidFill>
                            <a:schemeClr val="tx1"/>
                          </a:solidFill>
                          <a:effectLst/>
                          <a:latin typeface="Arial" charset="0"/>
                          <a:ea typeface="宋体" pitchFamily="2" charset="-122"/>
                        </a:rPr>
                        <a:t>Methodology</a:t>
                      </a:r>
                    </a:p>
                  </a:txBody>
                  <a:tcPr marT="45713" marB="4571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目标</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itchFamily="2" charset="2"/>
                        <a:buNone/>
                        <a:tabLst/>
                      </a:pPr>
                      <a:r>
                        <a:rPr kumimoji="0" lang="zh-CN" altLang="en-US" sz="2400" b="1" i="0" u="none" strike="noStrike" cap="none" normalizeH="0" baseline="0" dirty="0">
                          <a:ln>
                            <a:noFill/>
                          </a:ln>
                          <a:solidFill>
                            <a:schemeClr val="tx1"/>
                          </a:solidFill>
                          <a:effectLst/>
                          <a:latin typeface="Arial" charset="0"/>
                          <a:ea typeface="宋体" pitchFamily="2" charset="-122"/>
                        </a:rPr>
                        <a:t>手段（之一）</a:t>
                      </a:r>
                      <a:endParaRPr kumimoji="0" lang="en-US" altLang="zh-CN" sz="2400" b="1" i="0" u="none" strike="noStrike" cap="none" normalizeH="0" baseline="0" dirty="0">
                        <a:ln>
                          <a:noFill/>
                        </a:ln>
                        <a:solidFill>
                          <a:schemeClr val="tx1"/>
                        </a:solidFill>
                        <a:effectLst/>
                        <a:latin typeface="Arial" charset="0"/>
                        <a:ea typeface="宋体" pitchFamily="2" charset="-122"/>
                      </a:endParaRPr>
                    </a:p>
                  </a:txBody>
                  <a:tcPr marT="45713" marB="4571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cSld>
  <p:clrMapOvr>
    <a:masterClrMapping/>
  </p:clrMapOvr>
  <p:transition>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828800"/>
            <a:ext cx="7967662" cy="431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extLst>
          </p:cNvPr>
          <p:cNvSpPr>
            <a:spLocks noGrp="1"/>
          </p:cNvSpPr>
          <p:nvPr>
            <p:ph type="title"/>
          </p:nvPr>
        </p:nvSpPr>
        <p:spPr>
          <a:xfrm>
            <a:off x="457200" y="274638"/>
            <a:ext cx="8229600" cy="1143000"/>
          </a:xfrm>
          <a:extLst/>
        </p:spPr>
        <p:txBody>
          <a:bodyPr>
            <a:normAutofit/>
          </a:bodyPr>
          <a:lstStyle/>
          <a:p>
            <a:pPr>
              <a:defRPr/>
            </a:pPr>
            <a:r>
              <a:rPr lang="en-US" altLang="zh-CN" sz="3200" dirty="0">
                <a:effectLst>
                  <a:reflection blurRad="6350" stA="55000" endA="300" endPos="45500" dir="5400000" sy="-100000" algn="bl" rotWithShape="0"/>
                </a:effectLst>
              </a:rPr>
              <a:t>People Quality Assurance</a:t>
            </a:r>
            <a:endParaRPr lang="zh-CN" altLang="en-US" sz="3200" dirty="0">
              <a:effectLst>
                <a:reflection blurRad="6350" stA="55000" endA="300" endPos="45500" dir="5400000" sy="-100000" algn="bl" rotWithShape="0"/>
              </a:effectLst>
            </a:endParaRPr>
          </a:p>
        </p:txBody>
      </p:sp>
      <p:sp>
        <p:nvSpPr>
          <p:cNvPr id="38916"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r>
              <a:rPr lang="en-US" altLang="zh-CN" sz="800" smtClean="0">
                <a:solidFill>
                  <a:schemeClr val="accent2"/>
                </a:solidFill>
                <a:latin typeface="Arial" panose="020B0604020202020204" pitchFamily="34" charset="0"/>
              </a:rPr>
              <a:t>Copyright© Insigma Hengtian Software Ltd. All Rights Reserved.</a:t>
            </a:r>
            <a:endParaRPr lang="zh-CN" altLang="en-US" sz="800" smtClean="0">
              <a:solidFill>
                <a:schemeClr val="accent2"/>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zh-CN" altLang="en-US" smtClean="0"/>
              <a:t>我对一个测试</a:t>
            </a:r>
            <a:r>
              <a:rPr lang="en-US" altLang="zh-CN" smtClean="0"/>
              <a:t>QA</a:t>
            </a:r>
            <a:r>
              <a:rPr lang="zh-CN" altLang="en-US" smtClean="0"/>
              <a:t>的要求</a:t>
            </a:r>
            <a:endParaRPr lang="zh-CN" altLang="en-US" smtClean="0">
              <a:ea typeface="宋体" panose="02010600030101010101" pitchFamily="2" charset="-122"/>
            </a:endParaRPr>
          </a:p>
        </p:txBody>
      </p:sp>
      <p:sp>
        <p:nvSpPr>
          <p:cNvPr id="39939" name="Content Placeholder 2"/>
          <p:cNvSpPr>
            <a:spLocks noGrp="1"/>
          </p:cNvSpPr>
          <p:nvPr>
            <p:ph idx="1"/>
          </p:nvPr>
        </p:nvSpPr>
        <p:spPr/>
        <p:txBody>
          <a:bodyPr/>
          <a:lstStyle/>
          <a:p>
            <a:pPr eaLnBrk="1" hangingPunct="1"/>
            <a:r>
              <a:rPr lang="zh-CN" altLang="en-US" smtClean="0"/>
              <a:t>熟悉测试的理论和方法</a:t>
            </a:r>
            <a:endParaRPr lang="en-US" altLang="zh-CN" smtClean="0"/>
          </a:p>
          <a:p>
            <a:pPr eaLnBrk="1" hangingPunct="1"/>
            <a:r>
              <a:rPr lang="zh-CN" altLang="en-US" smtClean="0"/>
              <a:t>熟悉</a:t>
            </a:r>
            <a:r>
              <a:rPr lang="en-US" altLang="zh-CN" smtClean="0"/>
              <a:t>QA</a:t>
            </a:r>
            <a:r>
              <a:rPr lang="zh-CN" altLang="en-US" smtClean="0"/>
              <a:t>的</a:t>
            </a:r>
            <a:r>
              <a:rPr lang="en-US" altLang="zh-CN" smtClean="0"/>
              <a:t>deliverable</a:t>
            </a:r>
          </a:p>
          <a:p>
            <a:pPr eaLnBrk="1" hangingPunct="1"/>
            <a:r>
              <a:rPr lang="zh-CN" altLang="en-US" smtClean="0"/>
              <a:t>熟悉软件过程（</a:t>
            </a:r>
            <a:r>
              <a:rPr lang="en-US" altLang="zh-CN" smtClean="0"/>
              <a:t>RUP, Waterfall</a:t>
            </a:r>
            <a:r>
              <a:rPr lang="zh-CN" altLang="en-US" smtClean="0"/>
              <a:t>，</a:t>
            </a:r>
            <a:r>
              <a:rPr lang="en-US" altLang="zh-CN" smtClean="0"/>
              <a:t>Agile</a:t>
            </a:r>
            <a:r>
              <a:rPr lang="zh-CN" altLang="en-US" smtClean="0"/>
              <a:t>）或</a:t>
            </a:r>
            <a:r>
              <a:rPr lang="en-US" altLang="zh-CN" smtClean="0"/>
              <a:t>CMMI</a:t>
            </a:r>
          </a:p>
          <a:p>
            <a:pPr eaLnBrk="1" hangingPunct="1"/>
            <a:r>
              <a:rPr lang="zh-CN" altLang="en-US" smtClean="0"/>
              <a:t>熟悉</a:t>
            </a:r>
            <a:r>
              <a:rPr lang="en-US" altLang="zh-CN" smtClean="0"/>
              <a:t>:</a:t>
            </a:r>
          </a:p>
          <a:p>
            <a:pPr lvl="1" eaLnBrk="1" hangingPunct="1"/>
            <a:r>
              <a:rPr lang="en-US" altLang="zh-CN" smtClean="0"/>
              <a:t>SQL</a:t>
            </a:r>
          </a:p>
          <a:p>
            <a:pPr lvl="1" eaLnBrk="1" hangingPunct="1"/>
            <a:r>
              <a:rPr lang="en-US" altLang="zh-CN" smtClean="0"/>
              <a:t>SHELL</a:t>
            </a:r>
          </a:p>
          <a:p>
            <a:pPr lvl="1" eaLnBrk="1" hangingPunct="1"/>
            <a:r>
              <a:rPr lang="en-US" altLang="zh-CN" smtClean="0"/>
              <a:t>Python/Perl/TCL/Ruby</a:t>
            </a:r>
          </a:p>
          <a:p>
            <a:pPr lvl="1" eaLnBrk="1" hangingPunct="1"/>
            <a:r>
              <a:rPr lang="en-US" altLang="zh-CN" smtClean="0"/>
              <a:t>RE</a:t>
            </a:r>
          </a:p>
        </p:txBody>
      </p:sp>
    </p:spTree>
  </p:cSld>
  <p:clrMapOvr>
    <a:masterClrMapping/>
  </p:clrMapOvr>
  <p:transition>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zh-CN" smtClean="0">
                <a:ea typeface="宋体" panose="02010600030101010101" pitchFamily="2" charset="-122"/>
              </a:rPr>
              <a:t>Agenda</a:t>
            </a:r>
          </a:p>
        </p:txBody>
      </p:sp>
      <p:sp>
        <p:nvSpPr>
          <p:cNvPr id="16387" name="Content Placeholder 2">
            <a:extLst>
              <a:ext uri="{FF2B5EF4-FFF2-40B4-BE49-F238E27FC236}"/>
            </a:extLst>
          </p:cNvPr>
          <p:cNvSpPr>
            <a:spLocks noGrp="1"/>
          </p:cNvSpPr>
          <p:nvPr>
            <p:ph idx="1"/>
          </p:nvPr>
        </p:nvSpPr>
        <p:spPr/>
        <p:txBody>
          <a:bodyPr/>
          <a:lstStyle/>
          <a:p>
            <a:pPr marL="514350" indent="-514350">
              <a:buFont typeface="Wingdings" panose="05000000000000000000" pitchFamily="2" charset="2"/>
              <a:buChar char="ü"/>
              <a:defRPr/>
            </a:pPr>
            <a:r>
              <a:rPr lang="zh-CN" altLang="en-US" dirty="0" smtClean="0"/>
              <a:t>课程安排</a:t>
            </a:r>
            <a:endParaRPr lang="en-US" altLang="zh-CN" dirty="0" smtClean="0"/>
          </a:p>
          <a:p>
            <a:pPr marL="514350" indent="-514350">
              <a:buFont typeface="Wingdings" panose="05000000000000000000" pitchFamily="2" charset="2"/>
              <a:buChar char="ü"/>
              <a:defRPr/>
            </a:pPr>
            <a:r>
              <a:rPr lang="zh-CN" altLang="en-US" dirty="0" smtClean="0"/>
              <a:t>大作业</a:t>
            </a:r>
            <a:endParaRPr lang="en-US" altLang="zh-CN" dirty="0" smtClean="0"/>
          </a:p>
          <a:p>
            <a:pPr marL="514350" indent="-514350">
              <a:buFont typeface="Wingdings" panose="05000000000000000000" pitchFamily="2" charset="2"/>
              <a:buChar char="ü"/>
              <a:defRPr/>
            </a:pPr>
            <a:endParaRPr lang="en-US" altLang="zh-CN" dirty="0"/>
          </a:p>
          <a:p>
            <a:pPr marL="0" indent="0">
              <a:buFont typeface="Wingdings" panose="05000000000000000000" pitchFamily="2" charset="2"/>
              <a:buNone/>
              <a:defRPr/>
            </a:pPr>
            <a:r>
              <a:rPr lang="zh-CN" altLang="en-US" dirty="0" smtClean="0"/>
              <a:t>第一讲 </a:t>
            </a:r>
            <a:r>
              <a:rPr lang="en-US" altLang="zh-CN" dirty="0" smtClean="0"/>
              <a:t>&amp; </a:t>
            </a:r>
            <a:r>
              <a:rPr lang="zh-CN" altLang="en-US" dirty="0" smtClean="0"/>
              <a:t>第二讲</a:t>
            </a:r>
            <a:endParaRPr lang="en-US" altLang="zh-CN" dirty="0"/>
          </a:p>
          <a:p>
            <a:pPr marL="806450" lvl="1" indent="-514350">
              <a:buFont typeface="+mj-lt"/>
              <a:buAutoNum type="arabicPeriod"/>
              <a:defRPr/>
            </a:pPr>
            <a:r>
              <a:rPr lang="zh-CN" altLang="en-US" dirty="0" smtClean="0"/>
              <a:t>测试</a:t>
            </a:r>
            <a:r>
              <a:rPr lang="zh-CN" altLang="en-US" dirty="0"/>
              <a:t>的基本概念</a:t>
            </a:r>
            <a:endParaRPr lang="en-US" altLang="zh-CN" dirty="0"/>
          </a:p>
          <a:p>
            <a:pPr marL="806450" lvl="1" indent="-514350">
              <a:buFont typeface="+mj-lt"/>
              <a:buAutoNum type="arabicPeriod"/>
              <a:defRPr/>
            </a:pPr>
            <a:r>
              <a:rPr lang="zh-CN" altLang="en-US" dirty="0"/>
              <a:t>测试的分类</a:t>
            </a:r>
            <a:endParaRPr lang="en-US" altLang="zh-CN" dirty="0"/>
          </a:p>
          <a:p>
            <a:pPr marL="806450" lvl="1" indent="-514350">
              <a:buFont typeface="+mj-lt"/>
              <a:buAutoNum type="arabicPeriod"/>
              <a:defRPr/>
            </a:pPr>
            <a:r>
              <a:rPr lang="zh-CN" altLang="en-US" dirty="0"/>
              <a:t>测试的流程</a:t>
            </a:r>
            <a:endParaRPr lang="en-US" altLang="zh-CN" dirty="0"/>
          </a:p>
          <a:p>
            <a:pPr marL="806450" lvl="1" indent="-514350">
              <a:buFont typeface="+mj-lt"/>
              <a:buAutoNum type="arabicPeriod"/>
              <a:defRPr/>
            </a:pPr>
            <a:r>
              <a:rPr lang="zh-CN" altLang="en-US" dirty="0"/>
              <a:t>配置管理</a:t>
            </a:r>
            <a:endParaRPr lang="en-US" altLang="zh-CN" dirty="0"/>
          </a:p>
          <a:p>
            <a:pPr marL="806450" lvl="1" indent="-514350">
              <a:buFont typeface="+mj-lt"/>
              <a:buAutoNum type="arabicPeriod"/>
              <a:defRPr/>
            </a:pPr>
            <a:r>
              <a:rPr lang="zh-CN" altLang="en-US" dirty="0"/>
              <a:t>部署</a:t>
            </a:r>
            <a:endParaRPr lang="en-US" altLang="zh-CN" dirty="0"/>
          </a:p>
          <a:p>
            <a:pPr marL="806450" lvl="1" indent="-514350">
              <a:buFont typeface="+mj-lt"/>
              <a:buAutoNum type="arabicPeriod"/>
              <a:defRPr/>
            </a:pPr>
            <a:r>
              <a:rPr lang="zh-CN" altLang="en-US" dirty="0"/>
              <a:t>测试环境</a:t>
            </a:r>
            <a:endParaRPr lang="en-US" altLang="zh-CN" dirty="0"/>
          </a:p>
          <a:p>
            <a:pPr marL="806450" lvl="1" indent="-514350">
              <a:buFont typeface="+mj-lt"/>
              <a:buAutoNum type="arabicPeriod"/>
              <a:defRPr/>
            </a:pPr>
            <a:r>
              <a:rPr lang="zh-CN" altLang="en-US" dirty="0"/>
              <a:t>被测试环境</a:t>
            </a:r>
          </a:p>
          <a:p>
            <a:pPr>
              <a:defRPr/>
            </a:pPr>
            <a:endParaRPr lang="en-US" altLang="zh-CN" dirty="0"/>
          </a:p>
          <a:p>
            <a:pPr marL="109537" indent="0">
              <a:buFont typeface="Wingdings" panose="05000000000000000000" pitchFamily="2" charset="2"/>
              <a:buNone/>
              <a:defRPr/>
            </a:pPr>
            <a:endParaRPr lang="en-US" altLang="zh-CN" dirty="0"/>
          </a:p>
          <a:p>
            <a:pPr>
              <a:defRPr/>
            </a:pPr>
            <a:endParaRPr lang="zh-CN" altLang="en-US" dirty="0"/>
          </a:p>
        </p:txBody>
      </p:sp>
    </p:spTree>
  </p:cSld>
  <p:clrMapOvr>
    <a:masterClrMapping/>
  </p:clrMapOvr>
  <p:transition>
    <p:pull dir="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a:xfrm>
            <a:off x="609600" y="2514600"/>
            <a:ext cx="8001000" cy="1470025"/>
          </a:xfrm>
        </p:spPr>
        <p:txBody>
          <a:bodyPr/>
          <a:lstStyle/>
          <a:p>
            <a:r>
              <a:rPr lang="en-US" altLang="zh-CN" sz="4400" smtClean="0">
                <a:ea typeface="宋体" panose="02010600030101010101" pitchFamily="2" charset="-122"/>
              </a:rPr>
              <a:t>2, </a:t>
            </a:r>
            <a:r>
              <a:rPr lang="zh-CN" altLang="en-US" sz="4400" smtClean="0">
                <a:ea typeface="宋体" panose="02010600030101010101" pitchFamily="2" charset="-122"/>
              </a:rPr>
              <a:t>测试的分类</a:t>
            </a:r>
            <a:endParaRPr lang="en-US" altLang="zh-CN" sz="44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a:xfrm>
            <a:off x="381000" y="533400"/>
            <a:ext cx="8229600" cy="715963"/>
          </a:xfrm>
        </p:spPr>
        <p:txBody>
          <a:bodyPr/>
          <a:lstStyle/>
          <a:p>
            <a:r>
              <a:rPr lang="zh-CN" altLang="en-US" smtClean="0">
                <a:ea typeface="宋体" panose="02010600030101010101" pitchFamily="2" charset="-122"/>
              </a:rPr>
              <a:t>按照测试方法划分</a:t>
            </a:r>
          </a:p>
        </p:txBody>
      </p:sp>
      <p:sp>
        <p:nvSpPr>
          <p:cNvPr id="41987" name="Rectangle 3"/>
          <p:cNvSpPr>
            <a:spLocks noGrp="1"/>
          </p:cNvSpPr>
          <p:nvPr>
            <p:ph idx="1"/>
          </p:nvPr>
        </p:nvSpPr>
        <p:spPr>
          <a:xfrm>
            <a:off x="381000" y="1570038"/>
            <a:ext cx="8229600" cy="4525962"/>
          </a:xfrm>
        </p:spPr>
        <p:txBody>
          <a:bodyPr/>
          <a:lstStyle/>
          <a:p>
            <a:pPr>
              <a:lnSpc>
                <a:spcPct val="80000"/>
              </a:lnSpc>
            </a:pPr>
            <a:r>
              <a:rPr lang="zh-CN" altLang="en-US" smtClean="0">
                <a:solidFill>
                  <a:schemeClr val="tx2"/>
                </a:solidFill>
              </a:rPr>
              <a:t>白盒测试</a:t>
            </a:r>
          </a:p>
          <a:p>
            <a:pPr lvl="2">
              <a:lnSpc>
                <a:spcPct val="80000"/>
              </a:lnSpc>
            </a:pPr>
            <a:r>
              <a:rPr lang="zh-CN" altLang="en-US" sz="2800" smtClean="0">
                <a:solidFill>
                  <a:schemeClr val="tx2"/>
                </a:solidFill>
              </a:rPr>
              <a:t>语句覆盖：</a:t>
            </a:r>
          </a:p>
          <a:p>
            <a:pPr lvl="2">
              <a:lnSpc>
                <a:spcPct val="80000"/>
              </a:lnSpc>
            </a:pPr>
            <a:r>
              <a:rPr lang="zh-CN" altLang="en-US" sz="2800" smtClean="0">
                <a:solidFill>
                  <a:schemeClr val="tx2"/>
                </a:solidFill>
              </a:rPr>
              <a:t>条件覆盖 </a:t>
            </a:r>
          </a:p>
          <a:p>
            <a:pPr lvl="2">
              <a:lnSpc>
                <a:spcPct val="80000"/>
              </a:lnSpc>
            </a:pPr>
            <a:r>
              <a:rPr lang="zh-CN" altLang="en-US" sz="2800" smtClean="0">
                <a:solidFill>
                  <a:schemeClr val="tx2"/>
                </a:solidFill>
              </a:rPr>
              <a:t>路径覆盖</a:t>
            </a:r>
          </a:p>
          <a:p>
            <a:pPr lvl="2">
              <a:lnSpc>
                <a:spcPct val="80000"/>
              </a:lnSpc>
            </a:pPr>
            <a:r>
              <a:rPr lang="en-US" altLang="zh-CN" sz="2800" smtClean="0">
                <a:solidFill>
                  <a:schemeClr val="tx2"/>
                </a:solidFill>
              </a:rPr>
              <a:t>……</a:t>
            </a:r>
          </a:p>
          <a:p>
            <a:pPr marL="1004888" lvl="4" indent="0">
              <a:lnSpc>
                <a:spcPct val="80000"/>
              </a:lnSpc>
              <a:buFont typeface="Georgia" panose="02040502050405020303" pitchFamily="18" charset="0"/>
              <a:buNone/>
            </a:pPr>
            <a:r>
              <a:rPr lang="en-US" altLang="zh-CN" sz="2800" smtClean="0">
                <a:solidFill>
                  <a:schemeClr val="tx2"/>
                </a:solidFill>
              </a:rPr>
              <a:t>	</a:t>
            </a:r>
          </a:p>
          <a:p>
            <a:pPr>
              <a:lnSpc>
                <a:spcPct val="80000"/>
              </a:lnSpc>
            </a:pPr>
            <a:r>
              <a:rPr lang="zh-CN" altLang="en-US" smtClean="0">
                <a:solidFill>
                  <a:schemeClr val="tx2"/>
                </a:solidFill>
              </a:rPr>
              <a:t>黑盒测试</a:t>
            </a:r>
          </a:p>
          <a:p>
            <a:pPr lvl="2">
              <a:lnSpc>
                <a:spcPct val="80000"/>
              </a:lnSpc>
            </a:pPr>
            <a:r>
              <a:rPr lang="zh-CN" altLang="en-US" sz="2800" smtClean="0">
                <a:solidFill>
                  <a:schemeClr val="tx2"/>
                </a:solidFill>
              </a:rPr>
              <a:t>等价类法</a:t>
            </a:r>
          </a:p>
          <a:p>
            <a:pPr lvl="2">
              <a:lnSpc>
                <a:spcPct val="80000"/>
              </a:lnSpc>
            </a:pPr>
            <a:r>
              <a:rPr lang="zh-CN" altLang="en-US" sz="2800" smtClean="0">
                <a:solidFill>
                  <a:schemeClr val="tx2"/>
                </a:solidFill>
              </a:rPr>
              <a:t>边界值法</a:t>
            </a:r>
          </a:p>
          <a:p>
            <a:pPr lvl="2">
              <a:lnSpc>
                <a:spcPct val="80000"/>
              </a:lnSpc>
            </a:pPr>
            <a:r>
              <a:rPr lang="en-US" altLang="zh-CN" sz="2800" smtClean="0">
                <a:solidFill>
                  <a:schemeClr val="tx2"/>
                </a:solidFill>
              </a:rPr>
              <a:t>……</a:t>
            </a:r>
          </a:p>
          <a:p>
            <a:pPr lvl="3">
              <a:lnSpc>
                <a:spcPct val="80000"/>
              </a:lnSpc>
            </a:pPr>
            <a:endParaRPr lang="en-US" altLang="zh-CN" sz="2800" smtClean="0">
              <a:solidFill>
                <a:schemeClr val="tx2"/>
              </a:solidFill>
            </a:endParaRPr>
          </a:p>
          <a:p>
            <a:pPr>
              <a:lnSpc>
                <a:spcPct val="80000"/>
              </a:lnSpc>
            </a:pPr>
            <a:r>
              <a:rPr lang="zh-CN" altLang="en-US" smtClean="0">
                <a:solidFill>
                  <a:schemeClr val="tx2"/>
                </a:solidFill>
              </a:rPr>
              <a:t>灰盒测试</a:t>
            </a:r>
          </a:p>
        </p:txBody>
      </p:sp>
    </p:spTree>
  </p:cSld>
  <p:clrMapOvr>
    <a:masterClrMapping/>
  </p:clrMapOvr>
  <p:transition>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457200" y="609600"/>
            <a:ext cx="8229600" cy="838200"/>
          </a:xfrm>
        </p:spPr>
        <p:txBody>
          <a:bodyPr/>
          <a:lstStyle/>
          <a:p>
            <a:r>
              <a:rPr lang="zh-CN" altLang="en-US" smtClean="0">
                <a:ea typeface="宋体" panose="02010600030101010101" pitchFamily="2" charset="-122"/>
              </a:rPr>
              <a:t>按照测试的粒度或测试的范围</a:t>
            </a:r>
          </a:p>
        </p:txBody>
      </p:sp>
      <p:sp>
        <p:nvSpPr>
          <p:cNvPr id="35843" name="Rectangle 3">
            <a:extLst>
              <a:ext uri="{FF2B5EF4-FFF2-40B4-BE49-F238E27FC236}"/>
            </a:extLst>
          </p:cNvPr>
          <p:cNvSpPr>
            <a:spLocks noGrp="1"/>
          </p:cNvSpPr>
          <p:nvPr>
            <p:ph idx="1"/>
          </p:nvPr>
        </p:nvSpPr>
        <p:spPr>
          <a:xfrm>
            <a:off x="457200" y="1676400"/>
            <a:ext cx="8229600" cy="4267200"/>
          </a:xfrm>
        </p:spPr>
        <p:txBody>
          <a:bodyPr>
            <a:normAutofit/>
          </a:bodyPr>
          <a:lstStyle/>
          <a:p>
            <a:pPr>
              <a:defRPr/>
            </a:pPr>
            <a:r>
              <a:rPr lang="en-US" altLang="zh-CN" dirty="0"/>
              <a:t>Unit Test</a:t>
            </a:r>
          </a:p>
          <a:p>
            <a:pPr>
              <a:defRPr/>
            </a:pPr>
            <a:r>
              <a:rPr lang="en-US" altLang="zh-CN" dirty="0"/>
              <a:t>Integration Test</a:t>
            </a:r>
          </a:p>
          <a:p>
            <a:pPr>
              <a:defRPr/>
            </a:pPr>
            <a:r>
              <a:rPr lang="en-US" altLang="zh-CN" dirty="0"/>
              <a:t>System Test</a:t>
            </a:r>
          </a:p>
          <a:p>
            <a:pPr>
              <a:defRPr/>
            </a:pPr>
            <a:r>
              <a:rPr lang="en-US" altLang="zh-CN" dirty="0"/>
              <a:t>Acceptance Test</a:t>
            </a:r>
          </a:p>
          <a:p>
            <a:pPr marL="109537" indent="0">
              <a:buFont typeface="Wingdings" panose="05000000000000000000" pitchFamily="2" charset="2"/>
              <a:buNone/>
              <a:defRPr/>
            </a:pPr>
            <a:r>
              <a:rPr lang="en-US" altLang="zh-CN" dirty="0"/>
              <a:t>----------------------------------------------</a:t>
            </a:r>
          </a:p>
          <a:p>
            <a:pPr>
              <a:defRPr/>
            </a:pPr>
            <a:r>
              <a:rPr lang="en-US" altLang="zh-CN" dirty="0"/>
              <a:t>Smoke Test </a:t>
            </a:r>
            <a:r>
              <a:rPr lang="zh-CN" altLang="en-US" dirty="0"/>
              <a:t>与 接受</a:t>
            </a:r>
            <a:endParaRPr lang="en-US" altLang="zh-CN" dirty="0"/>
          </a:p>
          <a:p>
            <a:pPr marL="109537" indent="0">
              <a:buFont typeface="Wingdings" panose="05000000000000000000" pitchFamily="2" charset="2"/>
              <a:buNone/>
              <a:defRPr/>
            </a:pPr>
            <a:r>
              <a:rPr lang="en-US" altLang="zh-CN" dirty="0"/>
              <a:t>----------------------------------------------</a:t>
            </a:r>
          </a:p>
          <a:p>
            <a:pPr>
              <a:defRPr/>
            </a:pPr>
            <a:r>
              <a:rPr lang="en-US" altLang="zh-CN" dirty="0"/>
              <a:t>Regression Test </a:t>
            </a:r>
            <a:r>
              <a:rPr lang="zh-CN" altLang="en-US" dirty="0"/>
              <a:t>与 退化</a:t>
            </a:r>
            <a:endParaRPr lang="en-US" altLang="zh-CN" dirty="0"/>
          </a:p>
        </p:txBody>
      </p:sp>
    </p:spTree>
  </p:cSld>
  <p:clrMapOvr>
    <a:masterClrMapping/>
  </p:clrMapOvr>
  <p:transition>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p:cNvSpPr>
          <p:nvPr>
            <p:ph type="title"/>
          </p:nvPr>
        </p:nvSpPr>
        <p:spPr/>
        <p:txBody>
          <a:bodyPr/>
          <a:lstStyle/>
          <a:p>
            <a:r>
              <a:rPr lang="en-US" altLang="zh-CN" sz="2800" smtClean="0">
                <a:ea typeface="宋体" panose="02010600030101010101" pitchFamily="2" charset="-122"/>
              </a:rPr>
              <a:t>Test Techniques – By Stage</a:t>
            </a:r>
          </a:p>
        </p:txBody>
      </p:sp>
      <p:grpSp>
        <p:nvGrpSpPr>
          <p:cNvPr id="44035" name="Group 1028"/>
          <p:cNvGrpSpPr>
            <a:grpSpLocks/>
          </p:cNvGrpSpPr>
          <p:nvPr/>
        </p:nvGrpSpPr>
        <p:grpSpPr bwMode="auto">
          <a:xfrm>
            <a:off x="762000" y="1652588"/>
            <a:ext cx="2095500" cy="1714500"/>
            <a:chOff x="576" y="1056"/>
            <a:chExt cx="1584" cy="1152"/>
          </a:xfrm>
        </p:grpSpPr>
        <p:sp>
          <p:nvSpPr>
            <p:cNvPr id="44110" name="Rectangle 1029"/>
            <p:cNvSpPr>
              <a:spLocks noChangeArrowheads="1"/>
            </p:cNvSpPr>
            <p:nvPr/>
          </p:nvSpPr>
          <p:spPr bwMode="auto">
            <a:xfrm>
              <a:off x="576"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1" name="Rectangle 1030"/>
            <p:cNvSpPr>
              <a:spLocks noChangeArrowheads="1"/>
            </p:cNvSpPr>
            <p:nvPr/>
          </p:nvSpPr>
          <p:spPr bwMode="auto">
            <a:xfrm>
              <a:off x="1008"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2" name="Rectangle 1031"/>
            <p:cNvSpPr>
              <a:spLocks noChangeArrowheads="1"/>
            </p:cNvSpPr>
            <p:nvPr/>
          </p:nvSpPr>
          <p:spPr bwMode="auto">
            <a:xfrm>
              <a:off x="144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3" name="Rectangle 1032"/>
            <p:cNvSpPr>
              <a:spLocks noChangeArrowheads="1"/>
            </p:cNvSpPr>
            <p:nvPr/>
          </p:nvSpPr>
          <p:spPr bwMode="auto">
            <a:xfrm>
              <a:off x="187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4" name="Rectangle 1033"/>
            <p:cNvSpPr>
              <a:spLocks noChangeArrowheads="1"/>
            </p:cNvSpPr>
            <p:nvPr/>
          </p:nvSpPr>
          <p:spPr bwMode="auto">
            <a:xfrm>
              <a:off x="576"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5" name="Rectangle 1034"/>
            <p:cNvSpPr>
              <a:spLocks noChangeArrowheads="1"/>
            </p:cNvSpPr>
            <p:nvPr/>
          </p:nvSpPr>
          <p:spPr bwMode="auto">
            <a:xfrm>
              <a:off x="1008"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6" name="Rectangle 1035"/>
            <p:cNvSpPr>
              <a:spLocks noChangeArrowheads="1"/>
            </p:cNvSpPr>
            <p:nvPr/>
          </p:nvSpPr>
          <p:spPr bwMode="auto">
            <a:xfrm>
              <a:off x="144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7" name="Rectangle 1036"/>
            <p:cNvSpPr>
              <a:spLocks noChangeArrowheads="1"/>
            </p:cNvSpPr>
            <p:nvPr/>
          </p:nvSpPr>
          <p:spPr bwMode="auto">
            <a:xfrm>
              <a:off x="187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8" name="Rectangle 1037"/>
            <p:cNvSpPr>
              <a:spLocks noChangeArrowheads="1"/>
            </p:cNvSpPr>
            <p:nvPr/>
          </p:nvSpPr>
          <p:spPr bwMode="auto">
            <a:xfrm>
              <a:off x="576"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19" name="Rectangle 1038"/>
            <p:cNvSpPr>
              <a:spLocks noChangeArrowheads="1"/>
            </p:cNvSpPr>
            <p:nvPr/>
          </p:nvSpPr>
          <p:spPr bwMode="auto">
            <a:xfrm>
              <a:off x="1008"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20" name="Rectangle 1039"/>
            <p:cNvSpPr>
              <a:spLocks noChangeArrowheads="1"/>
            </p:cNvSpPr>
            <p:nvPr/>
          </p:nvSpPr>
          <p:spPr bwMode="auto">
            <a:xfrm>
              <a:off x="1440"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121" name="Rectangle 1040"/>
            <p:cNvSpPr>
              <a:spLocks noChangeArrowheads="1"/>
            </p:cNvSpPr>
            <p:nvPr/>
          </p:nvSpPr>
          <p:spPr bwMode="auto">
            <a:xfrm>
              <a:off x="187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grpSp>
      <p:grpSp>
        <p:nvGrpSpPr>
          <p:cNvPr id="44036" name="Group 1041"/>
          <p:cNvGrpSpPr>
            <a:grpSpLocks/>
          </p:cNvGrpSpPr>
          <p:nvPr/>
        </p:nvGrpSpPr>
        <p:grpSpPr bwMode="auto">
          <a:xfrm>
            <a:off x="5270500" y="1581150"/>
            <a:ext cx="2794000" cy="2214563"/>
            <a:chOff x="3984" y="1008"/>
            <a:chExt cx="2112" cy="1488"/>
          </a:xfrm>
        </p:grpSpPr>
        <p:sp>
          <p:nvSpPr>
            <p:cNvPr id="44076" name="Rectangle 1042"/>
            <p:cNvSpPr>
              <a:spLocks noChangeArrowheads="1"/>
            </p:cNvSpPr>
            <p:nvPr/>
          </p:nvSpPr>
          <p:spPr bwMode="auto">
            <a:xfrm>
              <a:off x="5712" y="2064"/>
              <a:ext cx="384" cy="432"/>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7" name="Rectangle 1043"/>
            <p:cNvSpPr>
              <a:spLocks noChangeArrowheads="1"/>
            </p:cNvSpPr>
            <p:nvPr/>
          </p:nvSpPr>
          <p:spPr bwMode="auto">
            <a:xfrm>
              <a:off x="5712" y="1008"/>
              <a:ext cx="384" cy="864"/>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8" name="Rectangle 1044"/>
            <p:cNvSpPr>
              <a:spLocks noChangeArrowheads="1"/>
            </p:cNvSpPr>
            <p:nvPr/>
          </p:nvSpPr>
          <p:spPr bwMode="auto">
            <a:xfrm>
              <a:off x="4608" y="2064"/>
              <a:ext cx="864" cy="432"/>
            </a:xfrm>
            <a:prstGeom prst="rect">
              <a:avLst/>
            </a:prstGeom>
            <a:solidFill>
              <a:srgbClr val="336699"/>
            </a:solidFill>
            <a:ln w="9525">
              <a:solidFill>
                <a:srgbClr val="00B0F0"/>
              </a:solidFill>
              <a:miter lim="800000"/>
              <a:headEnd/>
              <a:tailEnd/>
            </a:ln>
          </p:spPr>
          <p:txBody>
            <a:bodyPr wrap="none" lIns="80010" tIns="40005" rIns="80010" bIns="40005" anchor="ct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endParaRPr lang="zh-CN" altLang="en-US" sz="2100">
                <a:solidFill>
                  <a:srgbClr val="1F497D"/>
                </a:solidFill>
                <a:latin typeface="Times New Roman" panose="02020603050405020304" pitchFamily="18" charset="0"/>
              </a:endParaRPr>
            </a:p>
          </p:txBody>
        </p:sp>
        <p:sp>
          <p:nvSpPr>
            <p:cNvPr id="44079" name="Rectangle 1045"/>
            <p:cNvSpPr>
              <a:spLocks noChangeArrowheads="1"/>
            </p:cNvSpPr>
            <p:nvPr/>
          </p:nvSpPr>
          <p:spPr bwMode="auto">
            <a:xfrm>
              <a:off x="403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0" name="Rectangle 1046"/>
            <p:cNvSpPr>
              <a:spLocks noChangeArrowheads="1"/>
            </p:cNvSpPr>
            <p:nvPr/>
          </p:nvSpPr>
          <p:spPr bwMode="auto">
            <a:xfrm>
              <a:off x="4464"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1" name="Rectangle 1047"/>
            <p:cNvSpPr>
              <a:spLocks noChangeArrowheads="1"/>
            </p:cNvSpPr>
            <p:nvPr/>
          </p:nvSpPr>
          <p:spPr bwMode="auto">
            <a:xfrm>
              <a:off x="5136" y="120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2" name="Rectangle 1048"/>
            <p:cNvSpPr>
              <a:spLocks noChangeArrowheads="1"/>
            </p:cNvSpPr>
            <p:nvPr/>
          </p:nvSpPr>
          <p:spPr bwMode="auto">
            <a:xfrm>
              <a:off x="576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3" name="Rectangle 1049"/>
            <p:cNvSpPr>
              <a:spLocks noChangeArrowheads="1"/>
            </p:cNvSpPr>
            <p:nvPr/>
          </p:nvSpPr>
          <p:spPr bwMode="auto">
            <a:xfrm>
              <a:off x="403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4" name="Rectangle 1050"/>
            <p:cNvSpPr>
              <a:spLocks noChangeArrowheads="1"/>
            </p:cNvSpPr>
            <p:nvPr/>
          </p:nvSpPr>
          <p:spPr bwMode="auto">
            <a:xfrm>
              <a:off x="4704" y="163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5" name="Rectangle 1051"/>
            <p:cNvSpPr>
              <a:spLocks noChangeArrowheads="1"/>
            </p:cNvSpPr>
            <p:nvPr/>
          </p:nvSpPr>
          <p:spPr bwMode="auto">
            <a:xfrm>
              <a:off x="5136" y="163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6" name="Rectangle 1052"/>
            <p:cNvSpPr>
              <a:spLocks noChangeArrowheads="1"/>
            </p:cNvSpPr>
            <p:nvPr/>
          </p:nvSpPr>
          <p:spPr bwMode="auto">
            <a:xfrm>
              <a:off x="576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7" name="Rectangle 1053"/>
            <p:cNvSpPr>
              <a:spLocks noChangeArrowheads="1"/>
            </p:cNvSpPr>
            <p:nvPr/>
          </p:nvSpPr>
          <p:spPr bwMode="auto">
            <a:xfrm>
              <a:off x="403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8" name="Rectangle 1054"/>
            <p:cNvSpPr>
              <a:spLocks noChangeArrowheads="1"/>
            </p:cNvSpPr>
            <p:nvPr/>
          </p:nvSpPr>
          <p:spPr bwMode="auto">
            <a:xfrm>
              <a:off x="4656"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89" name="Rectangle 1055"/>
            <p:cNvSpPr>
              <a:spLocks noChangeArrowheads="1"/>
            </p:cNvSpPr>
            <p:nvPr/>
          </p:nvSpPr>
          <p:spPr bwMode="auto">
            <a:xfrm>
              <a:off x="5088"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90" name="Rectangle 1056"/>
            <p:cNvSpPr>
              <a:spLocks noChangeArrowheads="1"/>
            </p:cNvSpPr>
            <p:nvPr/>
          </p:nvSpPr>
          <p:spPr bwMode="auto">
            <a:xfrm>
              <a:off x="5760" y="2112"/>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91" name="Line 1057"/>
            <p:cNvSpPr>
              <a:spLocks noChangeShapeType="1"/>
            </p:cNvSpPr>
            <p:nvPr/>
          </p:nvSpPr>
          <p:spPr bwMode="auto">
            <a:xfrm>
              <a:off x="4656" y="1584"/>
              <a:ext cx="38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2" name="Line 1058"/>
            <p:cNvSpPr>
              <a:spLocks noChangeShapeType="1"/>
            </p:cNvSpPr>
            <p:nvPr/>
          </p:nvSpPr>
          <p:spPr bwMode="auto">
            <a:xfrm flipV="1">
              <a:off x="5040" y="1152"/>
              <a:ext cx="0" cy="432"/>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3" name="Line 1059"/>
            <p:cNvSpPr>
              <a:spLocks noChangeShapeType="1"/>
            </p:cNvSpPr>
            <p:nvPr/>
          </p:nvSpPr>
          <p:spPr bwMode="auto">
            <a:xfrm>
              <a:off x="5040" y="1152"/>
              <a:ext cx="432"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4" name="Line 1060"/>
            <p:cNvSpPr>
              <a:spLocks noChangeShapeType="1"/>
            </p:cNvSpPr>
            <p:nvPr/>
          </p:nvSpPr>
          <p:spPr bwMode="auto">
            <a:xfrm>
              <a:off x="5472" y="1152"/>
              <a:ext cx="0" cy="816"/>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5" name="Line 1061"/>
            <p:cNvSpPr>
              <a:spLocks noChangeShapeType="1"/>
            </p:cNvSpPr>
            <p:nvPr/>
          </p:nvSpPr>
          <p:spPr bwMode="auto">
            <a:xfrm>
              <a:off x="4656" y="1584"/>
              <a:ext cx="0" cy="38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6" name="Line 1062"/>
            <p:cNvSpPr>
              <a:spLocks noChangeShapeType="1"/>
            </p:cNvSpPr>
            <p:nvPr/>
          </p:nvSpPr>
          <p:spPr bwMode="auto">
            <a:xfrm>
              <a:off x="4656" y="1968"/>
              <a:ext cx="816"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7" name="Line 1063"/>
            <p:cNvSpPr>
              <a:spLocks noChangeShapeType="1"/>
            </p:cNvSpPr>
            <p:nvPr/>
          </p:nvSpPr>
          <p:spPr bwMode="auto">
            <a:xfrm>
              <a:off x="3984" y="1008"/>
              <a:ext cx="0" cy="1248"/>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8" name="Line 1064"/>
            <p:cNvSpPr>
              <a:spLocks noChangeShapeType="1"/>
            </p:cNvSpPr>
            <p:nvPr/>
          </p:nvSpPr>
          <p:spPr bwMode="auto">
            <a:xfrm>
              <a:off x="3984" y="2256"/>
              <a:ext cx="384"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99" name="Line 1065"/>
            <p:cNvSpPr>
              <a:spLocks noChangeShapeType="1"/>
            </p:cNvSpPr>
            <p:nvPr/>
          </p:nvSpPr>
          <p:spPr bwMode="auto">
            <a:xfrm flipV="1">
              <a:off x="4368" y="1392"/>
              <a:ext cx="0" cy="86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0" name="Line 1066"/>
            <p:cNvSpPr>
              <a:spLocks noChangeShapeType="1"/>
            </p:cNvSpPr>
            <p:nvPr/>
          </p:nvSpPr>
          <p:spPr bwMode="auto">
            <a:xfrm>
              <a:off x="4368" y="1392"/>
              <a:ext cx="432"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1" name="Line 1067"/>
            <p:cNvSpPr>
              <a:spLocks noChangeShapeType="1"/>
            </p:cNvSpPr>
            <p:nvPr/>
          </p:nvSpPr>
          <p:spPr bwMode="auto">
            <a:xfrm flipV="1">
              <a:off x="4800" y="1008"/>
              <a:ext cx="0" cy="384"/>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2" name="Line 1068"/>
            <p:cNvSpPr>
              <a:spLocks noChangeShapeType="1"/>
            </p:cNvSpPr>
            <p:nvPr/>
          </p:nvSpPr>
          <p:spPr bwMode="auto">
            <a:xfrm flipH="1">
              <a:off x="3984" y="1008"/>
              <a:ext cx="816" cy="0"/>
            </a:xfrm>
            <a:prstGeom prst="line">
              <a:avLst/>
            </a:prstGeom>
            <a:noFill/>
            <a:ln w="9525">
              <a:solidFill>
                <a:srgbClr val="00B0F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3" name="Line 1069"/>
            <p:cNvSpPr>
              <a:spLocks noChangeShapeType="1"/>
            </p:cNvSpPr>
            <p:nvPr/>
          </p:nvSpPr>
          <p:spPr bwMode="auto">
            <a:xfrm flipH="1">
              <a:off x="4368" y="1632"/>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4" name="Line 1070"/>
            <p:cNvSpPr>
              <a:spLocks noChangeShapeType="1"/>
            </p:cNvSpPr>
            <p:nvPr/>
          </p:nvSpPr>
          <p:spPr bwMode="auto">
            <a:xfrm>
              <a:off x="4368" y="177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5" name="Line 1071"/>
            <p:cNvSpPr>
              <a:spLocks noChangeShapeType="1"/>
            </p:cNvSpPr>
            <p:nvPr/>
          </p:nvSpPr>
          <p:spPr bwMode="auto">
            <a:xfrm>
              <a:off x="4896" y="1968"/>
              <a:ext cx="0" cy="96"/>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6" name="Line 1072"/>
            <p:cNvSpPr>
              <a:spLocks noChangeShapeType="1"/>
            </p:cNvSpPr>
            <p:nvPr/>
          </p:nvSpPr>
          <p:spPr bwMode="auto">
            <a:xfrm flipH="1">
              <a:off x="5472" y="2304"/>
              <a:ext cx="240"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7" name="Line 1073"/>
            <p:cNvSpPr>
              <a:spLocks noChangeShapeType="1"/>
            </p:cNvSpPr>
            <p:nvPr/>
          </p:nvSpPr>
          <p:spPr bwMode="auto">
            <a:xfrm>
              <a:off x="5904" y="1872"/>
              <a:ext cx="0" cy="192"/>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8" name="Line 1074"/>
            <p:cNvSpPr>
              <a:spLocks noChangeShapeType="1"/>
            </p:cNvSpPr>
            <p:nvPr/>
          </p:nvSpPr>
          <p:spPr bwMode="auto">
            <a:xfrm>
              <a:off x="5472" y="1392"/>
              <a:ext cx="240"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09" name="Line 1075"/>
            <p:cNvSpPr>
              <a:spLocks noChangeShapeType="1"/>
            </p:cNvSpPr>
            <p:nvPr/>
          </p:nvSpPr>
          <p:spPr bwMode="auto">
            <a:xfrm flipV="1">
              <a:off x="5184" y="1968"/>
              <a:ext cx="0" cy="96"/>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7" name="Text Box 1076"/>
          <p:cNvSpPr txBox="1">
            <a:spLocks noChangeArrowheads="1"/>
          </p:cNvSpPr>
          <p:nvPr/>
        </p:nvSpPr>
        <p:spPr bwMode="auto">
          <a:xfrm>
            <a:off x="787400" y="3559175"/>
            <a:ext cx="20320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Unit Test</a:t>
            </a:r>
          </a:p>
        </p:txBody>
      </p:sp>
      <p:sp>
        <p:nvSpPr>
          <p:cNvPr id="44038" name="Text Box 1077"/>
          <p:cNvSpPr txBox="1">
            <a:spLocks noChangeArrowheads="1"/>
          </p:cNvSpPr>
          <p:nvPr/>
        </p:nvSpPr>
        <p:spPr bwMode="auto">
          <a:xfrm>
            <a:off x="5867400" y="3987800"/>
            <a:ext cx="2438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Integration Test</a:t>
            </a:r>
          </a:p>
        </p:txBody>
      </p:sp>
      <p:sp>
        <p:nvSpPr>
          <p:cNvPr id="44039" name="Text Box 1078"/>
          <p:cNvSpPr txBox="1">
            <a:spLocks noChangeArrowheads="1"/>
          </p:cNvSpPr>
          <p:nvPr/>
        </p:nvSpPr>
        <p:spPr bwMode="auto">
          <a:xfrm>
            <a:off x="4876800" y="6092825"/>
            <a:ext cx="3657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0010" tIns="40005" rIns="80010" bIns="40005">
            <a:spAutoFit/>
          </a:bodyPr>
          <a:lstStyle>
            <a:lvl1pPr defTabSz="8001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defTabSz="80010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defTabSz="8001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defTabSz="8001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defTabSz="8001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defTabSz="8001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a:spcBef>
                <a:spcPct val="0"/>
              </a:spcBef>
              <a:buClrTx/>
              <a:buFontTx/>
              <a:buNone/>
            </a:pPr>
            <a:r>
              <a:rPr lang="en-US" altLang="zh-CN" sz="2000">
                <a:solidFill>
                  <a:srgbClr val="333399"/>
                </a:solidFill>
                <a:latin typeface="Arial" panose="020B0604020202020204" pitchFamily="34" charset="0"/>
              </a:rPr>
              <a:t>System &amp; Acceptance Test</a:t>
            </a:r>
          </a:p>
        </p:txBody>
      </p:sp>
      <p:grpSp>
        <p:nvGrpSpPr>
          <p:cNvPr id="44040" name="Group 1079"/>
          <p:cNvGrpSpPr>
            <a:grpSpLocks/>
          </p:cNvGrpSpPr>
          <p:nvPr/>
        </p:nvGrpSpPr>
        <p:grpSpPr bwMode="auto">
          <a:xfrm>
            <a:off x="1676400" y="4224338"/>
            <a:ext cx="3238500" cy="2000250"/>
            <a:chOff x="1728" y="2544"/>
            <a:chExt cx="2448" cy="1344"/>
          </a:xfrm>
        </p:grpSpPr>
        <p:sp>
          <p:nvSpPr>
            <p:cNvPr id="44041" name="Rectangle 1080"/>
            <p:cNvSpPr>
              <a:spLocks noChangeArrowheads="1"/>
            </p:cNvSpPr>
            <p:nvPr/>
          </p:nvSpPr>
          <p:spPr bwMode="auto">
            <a:xfrm>
              <a:off x="2112" y="2544"/>
              <a:ext cx="1776" cy="1344"/>
            </a:xfrm>
            <a:prstGeom prst="rect">
              <a:avLst/>
            </a:prstGeom>
            <a:solidFill>
              <a:srgbClr val="1F497D"/>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1F497D"/>
                </a:solidFill>
                <a:latin typeface="Arial" panose="020B0604020202020204" pitchFamily="34" charset="0"/>
              </a:endParaRPr>
            </a:p>
          </p:txBody>
        </p:sp>
        <p:sp>
          <p:nvSpPr>
            <p:cNvPr id="44042" name="Line 1081"/>
            <p:cNvSpPr>
              <a:spLocks noChangeShapeType="1"/>
            </p:cNvSpPr>
            <p:nvPr/>
          </p:nvSpPr>
          <p:spPr bwMode="auto">
            <a:xfrm>
              <a:off x="1728" y="2688"/>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1082"/>
            <p:cNvSpPr>
              <a:spLocks noChangeShapeType="1"/>
            </p:cNvSpPr>
            <p:nvPr/>
          </p:nvSpPr>
          <p:spPr bwMode="auto">
            <a:xfrm>
              <a:off x="1728" y="3504"/>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083"/>
            <p:cNvSpPr>
              <a:spLocks noChangeShapeType="1"/>
            </p:cNvSpPr>
            <p:nvPr/>
          </p:nvSpPr>
          <p:spPr bwMode="auto">
            <a:xfrm flipH="1">
              <a:off x="1728" y="3696"/>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084"/>
            <p:cNvSpPr>
              <a:spLocks noChangeShapeType="1"/>
            </p:cNvSpPr>
            <p:nvPr/>
          </p:nvSpPr>
          <p:spPr bwMode="auto">
            <a:xfrm flipH="1">
              <a:off x="1728" y="3840"/>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085"/>
            <p:cNvSpPr>
              <a:spLocks noChangeShapeType="1"/>
            </p:cNvSpPr>
            <p:nvPr/>
          </p:nvSpPr>
          <p:spPr bwMode="auto">
            <a:xfrm flipH="1">
              <a:off x="1728" y="283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1086"/>
            <p:cNvSpPr>
              <a:spLocks noChangeShapeType="1"/>
            </p:cNvSpPr>
            <p:nvPr/>
          </p:nvSpPr>
          <p:spPr bwMode="auto">
            <a:xfrm flipH="1">
              <a:off x="1728" y="331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087"/>
            <p:cNvSpPr>
              <a:spLocks noChangeShapeType="1"/>
            </p:cNvSpPr>
            <p:nvPr/>
          </p:nvSpPr>
          <p:spPr bwMode="auto">
            <a:xfrm>
              <a:off x="1728" y="3072"/>
              <a:ext cx="384"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1088"/>
            <p:cNvSpPr>
              <a:spLocks noChangeShapeType="1"/>
            </p:cNvSpPr>
            <p:nvPr/>
          </p:nvSpPr>
          <p:spPr bwMode="auto">
            <a:xfrm flipH="1">
              <a:off x="3888" y="2640"/>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0" name="Line 1089"/>
            <p:cNvSpPr>
              <a:spLocks noChangeShapeType="1"/>
            </p:cNvSpPr>
            <p:nvPr/>
          </p:nvSpPr>
          <p:spPr bwMode="auto">
            <a:xfrm flipH="1">
              <a:off x="3888" y="321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1090"/>
            <p:cNvSpPr>
              <a:spLocks noChangeShapeType="1"/>
            </p:cNvSpPr>
            <p:nvPr/>
          </p:nvSpPr>
          <p:spPr bwMode="auto">
            <a:xfrm>
              <a:off x="3888" y="3600"/>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Line 1091"/>
            <p:cNvSpPr>
              <a:spLocks noChangeShapeType="1"/>
            </p:cNvSpPr>
            <p:nvPr/>
          </p:nvSpPr>
          <p:spPr bwMode="auto">
            <a:xfrm>
              <a:off x="3888" y="3408"/>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3" name="Line 1092"/>
            <p:cNvSpPr>
              <a:spLocks noChangeShapeType="1"/>
            </p:cNvSpPr>
            <p:nvPr/>
          </p:nvSpPr>
          <p:spPr bwMode="auto">
            <a:xfrm>
              <a:off x="3888" y="2784"/>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Line 1093"/>
            <p:cNvSpPr>
              <a:spLocks noChangeShapeType="1"/>
            </p:cNvSpPr>
            <p:nvPr/>
          </p:nvSpPr>
          <p:spPr bwMode="auto">
            <a:xfrm>
              <a:off x="3888" y="2976"/>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5" name="Line 1094"/>
            <p:cNvSpPr>
              <a:spLocks noChangeShapeType="1"/>
            </p:cNvSpPr>
            <p:nvPr/>
          </p:nvSpPr>
          <p:spPr bwMode="auto">
            <a:xfrm flipH="1">
              <a:off x="3888" y="3792"/>
              <a:ext cx="288" cy="0"/>
            </a:xfrm>
            <a:prstGeom prst="line">
              <a:avLst/>
            </a:prstGeom>
            <a:noFill/>
            <a:ln w="9525">
              <a:solidFill>
                <a:srgbClr val="00B0F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56" name="Group 1095"/>
            <p:cNvGrpSpPr>
              <a:grpSpLocks/>
            </p:cNvGrpSpPr>
            <p:nvPr/>
          </p:nvGrpSpPr>
          <p:grpSpPr bwMode="auto">
            <a:xfrm>
              <a:off x="2208" y="2640"/>
              <a:ext cx="1584" cy="1152"/>
              <a:chOff x="576" y="1056"/>
              <a:chExt cx="1584" cy="1152"/>
            </a:xfrm>
          </p:grpSpPr>
          <p:sp>
            <p:nvSpPr>
              <p:cNvPr id="44064" name="Rectangle 1096"/>
              <p:cNvSpPr>
                <a:spLocks noChangeArrowheads="1"/>
              </p:cNvSpPr>
              <p:nvPr/>
            </p:nvSpPr>
            <p:spPr bwMode="auto">
              <a:xfrm>
                <a:off x="576"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5" name="Rectangle 1097"/>
              <p:cNvSpPr>
                <a:spLocks noChangeArrowheads="1"/>
              </p:cNvSpPr>
              <p:nvPr/>
            </p:nvSpPr>
            <p:spPr bwMode="auto">
              <a:xfrm>
                <a:off x="1008"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6" name="Rectangle 1098"/>
              <p:cNvSpPr>
                <a:spLocks noChangeArrowheads="1"/>
              </p:cNvSpPr>
              <p:nvPr/>
            </p:nvSpPr>
            <p:spPr bwMode="auto">
              <a:xfrm>
                <a:off x="1440"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DCE6F2"/>
                  </a:solidFill>
                  <a:latin typeface="Arial" panose="020B0604020202020204" pitchFamily="34" charset="0"/>
                </a:endParaRPr>
              </a:p>
            </p:txBody>
          </p:sp>
          <p:sp>
            <p:nvSpPr>
              <p:cNvPr id="44067" name="Rectangle 1099"/>
              <p:cNvSpPr>
                <a:spLocks noChangeArrowheads="1"/>
              </p:cNvSpPr>
              <p:nvPr/>
            </p:nvSpPr>
            <p:spPr bwMode="auto">
              <a:xfrm>
                <a:off x="1872" y="1056"/>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8" name="Rectangle 1100"/>
              <p:cNvSpPr>
                <a:spLocks noChangeArrowheads="1"/>
              </p:cNvSpPr>
              <p:nvPr/>
            </p:nvSpPr>
            <p:spPr bwMode="auto">
              <a:xfrm>
                <a:off x="576"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69" name="Rectangle 1101"/>
              <p:cNvSpPr>
                <a:spLocks noChangeArrowheads="1"/>
              </p:cNvSpPr>
              <p:nvPr/>
            </p:nvSpPr>
            <p:spPr bwMode="auto">
              <a:xfrm>
                <a:off x="1008"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0" name="Rectangle 1102"/>
              <p:cNvSpPr>
                <a:spLocks noChangeArrowheads="1"/>
              </p:cNvSpPr>
              <p:nvPr/>
            </p:nvSpPr>
            <p:spPr bwMode="auto">
              <a:xfrm>
                <a:off x="1440"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1" name="Rectangle 1103"/>
              <p:cNvSpPr>
                <a:spLocks noChangeArrowheads="1"/>
              </p:cNvSpPr>
              <p:nvPr/>
            </p:nvSpPr>
            <p:spPr bwMode="auto">
              <a:xfrm>
                <a:off x="1872" y="1488"/>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2" name="Rectangle 1104"/>
              <p:cNvSpPr>
                <a:spLocks noChangeArrowheads="1"/>
              </p:cNvSpPr>
              <p:nvPr/>
            </p:nvSpPr>
            <p:spPr bwMode="auto">
              <a:xfrm>
                <a:off x="576"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3" name="Rectangle 1105"/>
              <p:cNvSpPr>
                <a:spLocks noChangeArrowheads="1"/>
              </p:cNvSpPr>
              <p:nvPr/>
            </p:nvSpPr>
            <p:spPr bwMode="auto">
              <a:xfrm>
                <a:off x="1008"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4" name="Rectangle 1106"/>
              <p:cNvSpPr>
                <a:spLocks noChangeArrowheads="1"/>
              </p:cNvSpPr>
              <p:nvPr/>
            </p:nvSpPr>
            <p:spPr bwMode="auto">
              <a:xfrm>
                <a:off x="1440"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sp>
            <p:nvSpPr>
              <p:cNvPr id="44075" name="Rectangle 1107"/>
              <p:cNvSpPr>
                <a:spLocks noChangeArrowheads="1"/>
              </p:cNvSpPr>
              <p:nvPr/>
            </p:nvSpPr>
            <p:spPr bwMode="auto">
              <a:xfrm>
                <a:off x="1872" y="1920"/>
                <a:ext cx="288" cy="288"/>
              </a:xfrm>
              <a:prstGeom prst="rect">
                <a:avLst/>
              </a:prstGeom>
              <a:solidFill>
                <a:srgbClr val="336699"/>
              </a:solidFill>
              <a:ln w="9525">
                <a:solidFill>
                  <a:srgbClr val="00B0F0"/>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solidFill>
                    <a:srgbClr val="00B0F0"/>
                  </a:solidFill>
                  <a:latin typeface="Arial" panose="020B0604020202020204" pitchFamily="34" charset="0"/>
                </a:endParaRPr>
              </a:p>
            </p:txBody>
          </p:sp>
        </p:grpSp>
        <p:sp>
          <p:nvSpPr>
            <p:cNvPr id="44057" name="Line 1108"/>
            <p:cNvSpPr>
              <a:spLocks noChangeShapeType="1"/>
            </p:cNvSpPr>
            <p:nvPr/>
          </p:nvSpPr>
          <p:spPr bwMode="auto">
            <a:xfrm flipV="1">
              <a:off x="2544" y="2976"/>
              <a:ext cx="0" cy="912"/>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8" name="Line 1109"/>
            <p:cNvSpPr>
              <a:spLocks noChangeShapeType="1"/>
            </p:cNvSpPr>
            <p:nvPr/>
          </p:nvSpPr>
          <p:spPr bwMode="auto">
            <a:xfrm>
              <a:off x="2544" y="2976"/>
              <a:ext cx="432"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9" name="Line 1110"/>
            <p:cNvSpPr>
              <a:spLocks noChangeShapeType="1"/>
            </p:cNvSpPr>
            <p:nvPr/>
          </p:nvSpPr>
          <p:spPr bwMode="auto">
            <a:xfrm flipV="1">
              <a:off x="2976" y="2544"/>
              <a:ext cx="0" cy="432"/>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0" name="Line 1111"/>
            <p:cNvSpPr>
              <a:spLocks noChangeShapeType="1"/>
            </p:cNvSpPr>
            <p:nvPr/>
          </p:nvSpPr>
          <p:spPr bwMode="auto">
            <a:xfrm>
              <a:off x="2544" y="3408"/>
              <a:ext cx="864"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1" name="Line 1112"/>
            <p:cNvSpPr>
              <a:spLocks noChangeShapeType="1"/>
            </p:cNvSpPr>
            <p:nvPr/>
          </p:nvSpPr>
          <p:spPr bwMode="auto">
            <a:xfrm flipV="1">
              <a:off x="3408" y="2544"/>
              <a:ext cx="0" cy="864"/>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Line 1113"/>
            <p:cNvSpPr>
              <a:spLocks noChangeShapeType="1"/>
            </p:cNvSpPr>
            <p:nvPr/>
          </p:nvSpPr>
          <p:spPr bwMode="auto">
            <a:xfrm>
              <a:off x="3408" y="3408"/>
              <a:ext cx="480" cy="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3" name="Line 1114"/>
            <p:cNvSpPr>
              <a:spLocks noChangeShapeType="1"/>
            </p:cNvSpPr>
            <p:nvPr/>
          </p:nvSpPr>
          <p:spPr bwMode="auto">
            <a:xfrm>
              <a:off x="3408" y="3408"/>
              <a:ext cx="0" cy="480"/>
            </a:xfrm>
            <a:prstGeom prst="line">
              <a:avLst/>
            </a:prstGeom>
            <a:noFill/>
            <a:ln w="9525" cap="rnd">
              <a:solidFill>
                <a:srgbClr val="00B0F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a:xfrm>
            <a:off x="457200" y="254000"/>
            <a:ext cx="8229600" cy="660400"/>
          </a:xfrm>
        </p:spPr>
        <p:txBody>
          <a:bodyPr/>
          <a:lstStyle/>
          <a:p>
            <a:r>
              <a:rPr lang="zh-CN" altLang="en-US" smtClean="0">
                <a:ea typeface="宋体" panose="02010600030101010101" pitchFamily="2" charset="-122"/>
              </a:rPr>
              <a:t>按照测试的粒度或测试的范围</a:t>
            </a:r>
            <a:endParaRPr lang="en-US" altLang="zh-CN" smtClean="0">
              <a:ea typeface="宋体" panose="02010600030101010101" pitchFamily="2" charset="-122"/>
            </a:endParaRPr>
          </a:p>
        </p:txBody>
      </p:sp>
      <p:sp>
        <p:nvSpPr>
          <p:cNvPr id="46083" name="Rectangle 3"/>
          <p:cNvSpPr>
            <a:spLocks noGrp="1"/>
          </p:cNvSpPr>
          <p:nvPr>
            <p:ph idx="1"/>
          </p:nvPr>
        </p:nvSpPr>
        <p:spPr>
          <a:xfrm>
            <a:off x="457200" y="1198563"/>
            <a:ext cx="8229600" cy="5430837"/>
          </a:xfrm>
        </p:spPr>
        <p:txBody>
          <a:bodyPr/>
          <a:lstStyle/>
          <a:p>
            <a:r>
              <a:rPr lang="en-US" altLang="zh-CN" smtClean="0">
                <a:latin typeface="Arial" panose="020B0604020202020204" pitchFamily="34" charset="0"/>
              </a:rPr>
              <a:t>V-Model</a:t>
            </a:r>
          </a:p>
        </p:txBody>
      </p:sp>
      <p:grpSp>
        <p:nvGrpSpPr>
          <p:cNvPr id="46084" name="Group 4"/>
          <p:cNvGrpSpPr>
            <a:grpSpLocks/>
          </p:cNvGrpSpPr>
          <p:nvPr/>
        </p:nvGrpSpPr>
        <p:grpSpPr bwMode="auto">
          <a:xfrm>
            <a:off x="238125" y="1752600"/>
            <a:ext cx="8905875" cy="4749800"/>
            <a:chOff x="82" y="1056"/>
            <a:chExt cx="5610" cy="2992"/>
          </a:xfrm>
        </p:grpSpPr>
        <p:sp>
          <p:nvSpPr>
            <p:cNvPr id="46086" name="AutoShape 4"/>
            <p:cNvSpPr>
              <a:spLocks noChangeArrowheads="1"/>
            </p:cNvSpPr>
            <p:nvPr/>
          </p:nvSpPr>
          <p:spPr bwMode="auto">
            <a:xfrm>
              <a:off x="2884" y="1056"/>
              <a:ext cx="2808" cy="2992"/>
            </a:xfrm>
            <a:prstGeom prst="parallelogram">
              <a:avLst>
                <a:gd name="adj" fmla="val 51005"/>
              </a:avLst>
            </a:prstGeom>
            <a:solidFill>
              <a:srgbClr val="CC0000"/>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sp>
          <p:nvSpPr>
            <p:cNvPr id="46087" name="AutoShape 5"/>
            <p:cNvSpPr>
              <a:spLocks noChangeArrowheads="1"/>
            </p:cNvSpPr>
            <p:nvPr/>
          </p:nvSpPr>
          <p:spPr bwMode="auto">
            <a:xfrm flipH="1">
              <a:off x="82" y="1056"/>
              <a:ext cx="2808" cy="2992"/>
            </a:xfrm>
            <a:prstGeom prst="parallelogram">
              <a:avLst>
                <a:gd name="adj" fmla="val 51005"/>
              </a:avLst>
            </a:prstGeom>
            <a:solidFill>
              <a:schemeClr val="accent1"/>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nvGrpSpPr>
            <p:cNvPr id="46088" name="Group 6"/>
            <p:cNvGrpSpPr>
              <a:grpSpLocks/>
            </p:cNvGrpSpPr>
            <p:nvPr/>
          </p:nvGrpSpPr>
          <p:grpSpPr bwMode="auto">
            <a:xfrm>
              <a:off x="4220" y="1216"/>
              <a:ext cx="1051" cy="636"/>
              <a:chOff x="4221" y="1183"/>
              <a:chExt cx="1096" cy="663"/>
            </a:xfrm>
          </p:grpSpPr>
          <p:sp>
            <p:nvSpPr>
              <p:cNvPr id="46151" name="Rectangle 7"/>
              <p:cNvSpPr>
                <a:spLocks noChangeArrowheads="1"/>
              </p:cNvSpPr>
              <p:nvPr/>
            </p:nvSpPr>
            <p:spPr bwMode="auto">
              <a:xfrm>
                <a:off x="4283" y="119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52" name="Text Box 8"/>
              <p:cNvSpPr txBox="1">
                <a:spLocks noChangeArrowheads="1"/>
              </p:cNvSpPr>
              <p:nvPr/>
            </p:nvSpPr>
            <p:spPr bwMode="auto">
              <a:xfrm>
                <a:off x="4590" y="1183"/>
                <a:ext cx="4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Working</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53" name="Text Box 9"/>
              <p:cNvSpPr txBox="1">
                <a:spLocks noChangeArrowheads="1"/>
              </p:cNvSpPr>
              <p:nvPr/>
            </p:nvSpPr>
            <p:spPr bwMode="auto">
              <a:xfrm>
                <a:off x="4221" y="1423"/>
                <a:ext cx="55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46154" name="Text Box 10"/>
              <p:cNvSpPr txBox="1">
                <a:spLocks noChangeArrowheads="1"/>
              </p:cNvSpPr>
              <p:nvPr/>
            </p:nvSpPr>
            <p:spPr bwMode="auto">
              <a:xfrm>
                <a:off x="4551" y="1585"/>
                <a:ext cx="4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55" name="Text Box 11"/>
              <p:cNvSpPr txBox="1">
                <a:spLocks noChangeArrowheads="1"/>
              </p:cNvSpPr>
              <p:nvPr/>
            </p:nvSpPr>
            <p:spPr bwMode="auto">
              <a:xfrm>
                <a:off x="4923" y="1380"/>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Client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56" name="Line 12"/>
              <p:cNvSpPr>
                <a:spLocks noChangeShapeType="1"/>
              </p:cNvSpPr>
              <p:nvPr/>
            </p:nvSpPr>
            <p:spPr bwMode="auto">
              <a:xfrm flipV="1">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7" name="Line 13"/>
              <p:cNvSpPr>
                <a:spLocks noChangeShapeType="1"/>
              </p:cNvSpPr>
              <p:nvPr/>
            </p:nvSpPr>
            <p:spPr bwMode="auto">
              <a:xfrm>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89" name="Group 14"/>
            <p:cNvGrpSpPr>
              <a:grpSpLocks/>
            </p:cNvGrpSpPr>
            <p:nvPr/>
          </p:nvGrpSpPr>
          <p:grpSpPr bwMode="auto">
            <a:xfrm>
              <a:off x="3885" y="1947"/>
              <a:ext cx="1050" cy="636"/>
              <a:chOff x="3900" y="1863"/>
              <a:chExt cx="1095" cy="663"/>
            </a:xfrm>
          </p:grpSpPr>
          <p:sp>
            <p:nvSpPr>
              <p:cNvPr id="46144" name="Rectangle 15"/>
              <p:cNvSpPr>
                <a:spLocks noChangeArrowheads="1"/>
              </p:cNvSpPr>
              <p:nvPr/>
            </p:nvSpPr>
            <p:spPr bwMode="auto">
              <a:xfrm>
                <a:off x="3933" y="187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45" name="Text Box 16"/>
              <p:cNvSpPr txBox="1">
                <a:spLocks noChangeArrowheads="1"/>
              </p:cNvSpPr>
              <p:nvPr/>
            </p:nvSpPr>
            <p:spPr bwMode="auto">
              <a:xfrm>
                <a:off x="4185" y="1863"/>
                <a:ext cx="53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46" name="Text Box 17"/>
              <p:cNvSpPr txBox="1">
                <a:spLocks noChangeArrowheads="1"/>
              </p:cNvSpPr>
              <p:nvPr/>
            </p:nvSpPr>
            <p:spPr bwMode="auto">
              <a:xfrm>
                <a:off x="3900" y="2060"/>
                <a:ext cx="3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46147" name="Text Box 18"/>
              <p:cNvSpPr txBox="1">
                <a:spLocks noChangeArrowheads="1"/>
              </p:cNvSpPr>
              <p:nvPr/>
            </p:nvSpPr>
            <p:spPr bwMode="auto">
              <a:xfrm>
                <a:off x="4191" y="2266"/>
                <a:ext cx="53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48" name="Text Box 19"/>
              <p:cNvSpPr txBox="1">
                <a:spLocks noChangeArrowheads="1"/>
              </p:cNvSpPr>
              <p:nvPr/>
            </p:nvSpPr>
            <p:spPr bwMode="auto">
              <a:xfrm>
                <a:off x="4435" y="2110"/>
                <a:ext cx="5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Certification</a:t>
                </a:r>
                <a:endParaRPr lang="en-US" altLang="zh-CN" sz="1800">
                  <a:latin typeface="Times New Roman" panose="02020603050405020304" pitchFamily="18" charset="0"/>
                  <a:cs typeface="Arial" panose="020B0604020202020204" pitchFamily="34" charset="0"/>
                </a:endParaRPr>
              </a:p>
            </p:txBody>
          </p:sp>
          <p:sp>
            <p:nvSpPr>
              <p:cNvPr id="46149" name="Line 20"/>
              <p:cNvSpPr>
                <a:spLocks noChangeShapeType="1"/>
              </p:cNvSpPr>
              <p:nvPr/>
            </p:nvSpPr>
            <p:spPr bwMode="auto">
              <a:xfrm flipV="1">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50" name="Line 21"/>
              <p:cNvSpPr>
                <a:spLocks noChangeShapeType="1"/>
              </p:cNvSpPr>
              <p:nvPr/>
            </p:nvSpPr>
            <p:spPr bwMode="auto">
              <a:xfrm>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0" name="Group 22"/>
            <p:cNvGrpSpPr>
              <a:grpSpLocks/>
            </p:cNvGrpSpPr>
            <p:nvPr/>
          </p:nvGrpSpPr>
          <p:grpSpPr bwMode="auto">
            <a:xfrm>
              <a:off x="3545" y="2653"/>
              <a:ext cx="1049" cy="644"/>
              <a:chOff x="3533" y="2538"/>
              <a:chExt cx="1094" cy="672"/>
            </a:xfrm>
          </p:grpSpPr>
          <p:sp>
            <p:nvSpPr>
              <p:cNvPr id="46137" name="Rectangle 23"/>
              <p:cNvSpPr>
                <a:spLocks noChangeArrowheads="1"/>
              </p:cNvSpPr>
              <p:nvPr/>
            </p:nvSpPr>
            <p:spPr bwMode="auto">
              <a:xfrm>
                <a:off x="3580" y="255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38" name="Text Box 24"/>
              <p:cNvSpPr txBox="1">
                <a:spLocks noChangeArrowheads="1"/>
              </p:cNvSpPr>
              <p:nvPr/>
            </p:nvSpPr>
            <p:spPr bwMode="auto">
              <a:xfrm>
                <a:off x="3837" y="2538"/>
                <a:ext cx="53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46139" name="Text Box 25"/>
              <p:cNvSpPr txBox="1">
                <a:spLocks noChangeArrowheads="1"/>
              </p:cNvSpPr>
              <p:nvPr/>
            </p:nvSpPr>
            <p:spPr bwMode="auto">
              <a:xfrm>
                <a:off x="3533" y="2785"/>
                <a:ext cx="5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Integration</a:t>
                </a:r>
                <a:endParaRPr lang="en-US" altLang="zh-CN" sz="1800">
                  <a:latin typeface="Times New Roman" panose="02020603050405020304" pitchFamily="18" charset="0"/>
                  <a:cs typeface="Arial" panose="020B0604020202020204" pitchFamily="34" charset="0"/>
                </a:endParaRPr>
              </a:p>
            </p:txBody>
          </p:sp>
          <p:sp>
            <p:nvSpPr>
              <p:cNvPr id="46140" name="Text Box 26"/>
              <p:cNvSpPr txBox="1">
                <a:spLocks noChangeArrowheads="1"/>
              </p:cNvSpPr>
              <p:nvPr/>
            </p:nvSpPr>
            <p:spPr bwMode="auto">
              <a:xfrm>
                <a:off x="3811" y="2949"/>
                <a:ext cx="5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41" name="Text Box 27"/>
              <p:cNvSpPr txBox="1">
                <a:spLocks noChangeArrowheads="1"/>
              </p:cNvSpPr>
              <p:nvPr/>
            </p:nvSpPr>
            <p:spPr bwMode="auto">
              <a:xfrm>
                <a:off x="4207" y="2785"/>
                <a:ext cx="4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 Test</a:t>
                </a:r>
                <a:endParaRPr lang="en-US" altLang="zh-CN" sz="1800">
                  <a:latin typeface="Times New Roman" panose="02020603050405020304" pitchFamily="18" charset="0"/>
                  <a:cs typeface="Arial" panose="020B0604020202020204" pitchFamily="34" charset="0"/>
                </a:endParaRPr>
              </a:p>
            </p:txBody>
          </p:sp>
          <p:sp>
            <p:nvSpPr>
              <p:cNvPr id="46142" name="Line 28"/>
              <p:cNvSpPr>
                <a:spLocks noChangeShapeType="1"/>
              </p:cNvSpPr>
              <p:nvPr/>
            </p:nvSpPr>
            <p:spPr bwMode="auto">
              <a:xfrm flipV="1">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43" name="Line 29"/>
              <p:cNvSpPr>
                <a:spLocks noChangeShapeType="1"/>
              </p:cNvSpPr>
              <p:nvPr/>
            </p:nvSpPr>
            <p:spPr bwMode="auto">
              <a:xfrm>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091" name="Group 30"/>
            <p:cNvGrpSpPr>
              <a:grpSpLocks/>
            </p:cNvGrpSpPr>
            <p:nvPr/>
          </p:nvGrpSpPr>
          <p:grpSpPr bwMode="auto">
            <a:xfrm>
              <a:off x="3243" y="3332"/>
              <a:ext cx="1006" cy="642"/>
              <a:chOff x="3190" y="3202"/>
              <a:chExt cx="1049" cy="670"/>
            </a:xfrm>
          </p:grpSpPr>
          <p:sp>
            <p:nvSpPr>
              <p:cNvPr id="46130" name="Rectangle 31"/>
              <p:cNvSpPr>
                <a:spLocks noChangeArrowheads="1"/>
              </p:cNvSpPr>
              <p:nvPr/>
            </p:nvSpPr>
            <p:spPr bwMode="auto">
              <a:xfrm>
                <a:off x="3231" y="322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31" name="Text Box 32"/>
              <p:cNvSpPr txBox="1">
                <a:spLocks noChangeArrowheads="1"/>
              </p:cNvSpPr>
              <p:nvPr/>
            </p:nvSpPr>
            <p:spPr bwMode="auto">
              <a:xfrm>
                <a:off x="3493" y="3202"/>
                <a:ext cx="5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32" name="Text Box 33"/>
              <p:cNvSpPr txBox="1">
                <a:spLocks noChangeArrowheads="1"/>
              </p:cNvSpPr>
              <p:nvPr/>
            </p:nvSpPr>
            <p:spPr bwMode="auto">
              <a:xfrm>
                <a:off x="3190" y="3456"/>
                <a:ext cx="45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a:t>
                </a:r>
                <a:endParaRPr lang="en-US" altLang="zh-CN" sz="1800">
                  <a:latin typeface="Times New Roman" panose="02020603050405020304" pitchFamily="18" charset="0"/>
                  <a:cs typeface="Arial" panose="020B0604020202020204" pitchFamily="34" charset="0"/>
                </a:endParaRPr>
              </a:p>
            </p:txBody>
          </p:sp>
          <p:sp>
            <p:nvSpPr>
              <p:cNvPr id="46133" name="Text Box 34"/>
              <p:cNvSpPr txBox="1">
                <a:spLocks noChangeArrowheads="1"/>
              </p:cNvSpPr>
              <p:nvPr/>
            </p:nvSpPr>
            <p:spPr bwMode="auto">
              <a:xfrm>
                <a:off x="3495" y="361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34" name="Text Box 35"/>
              <p:cNvSpPr txBox="1">
                <a:spLocks noChangeArrowheads="1"/>
              </p:cNvSpPr>
              <p:nvPr/>
            </p:nvSpPr>
            <p:spPr bwMode="auto">
              <a:xfrm>
                <a:off x="3914" y="3406"/>
                <a:ext cx="31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Audit</a:t>
                </a:r>
                <a:endParaRPr lang="en-US" altLang="zh-CN" sz="1800">
                  <a:latin typeface="Times New Roman" panose="02020603050405020304" pitchFamily="18" charset="0"/>
                  <a:cs typeface="Arial" panose="020B0604020202020204" pitchFamily="34" charset="0"/>
                </a:endParaRPr>
              </a:p>
            </p:txBody>
          </p:sp>
          <p:sp>
            <p:nvSpPr>
              <p:cNvPr id="46135" name="Line 36"/>
              <p:cNvSpPr>
                <a:spLocks noChangeShapeType="1"/>
              </p:cNvSpPr>
              <p:nvPr/>
            </p:nvSpPr>
            <p:spPr bwMode="auto">
              <a:xfrm flipV="1">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36" name="Line 37"/>
              <p:cNvSpPr>
                <a:spLocks noChangeShapeType="1"/>
              </p:cNvSpPr>
              <p:nvPr/>
            </p:nvSpPr>
            <p:spPr bwMode="auto">
              <a:xfrm>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092" name="Rectangle 39"/>
            <p:cNvSpPr>
              <a:spLocks noChangeArrowheads="1"/>
            </p:cNvSpPr>
            <p:nvPr/>
          </p:nvSpPr>
          <p:spPr bwMode="auto">
            <a:xfrm>
              <a:off x="477" y="1194"/>
              <a:ext cx="96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093" name="Text Box 40"/>
            <p:cNvSpPr txBox="1">
              <a:spLocks noChangeArrowheads="1"/>
            </p:cNvSpPr>
            <p:nvPr/>
          </p:nvSpPr>
          <p:spPr bwMode="auto">
            <a:xfrm>
              <a:off x="839" y="1191"/>
              <a:ext cx="27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RFP</a:t>
              </a:r>
              <a:endParaRPr lang="en-US" altLang="zh-CN" sz="1800">
                <a:latin typeface="Times New Roman" panose="02020603050405020304" pitchFamily="18" charset="0"/>
                <a:cs typeface="Arial" panose="020B0604020202020204" pitchFamily="34" charset="0"/>
              </a:endParaRPr>
            </a:p>
          </p:txBody>
        </p:sp>
        <p:sp>
          <p:nvSpPr>
            <p:cNvPr id="46094" name="Text Box 41"/>
            <p:cNvSpPr txBox="1">
              <a:spLocks noChangeArrowheads="1"/>
            </p:cNvSpPr>
            <p:nvPr/>
          </p:nvSpPr>
          <p:spPr bwMode="auto">
            <a:xfrm>
              <a:off x="425" y="13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Req</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Study</a:t>
              </a:r>
              <a:endParaRPr lang="en-US" altLang="zh-CN" sz="1800">
                <a:latin typeface="Times New Roman" panose="02020603050405020304" pitchFamily="18" charset="0"/>
                <a:cs typeface="Arial" panose="020B0604020202020204" pitchFamily="34" charset="0"/>
              </a:endParaRPr>
            </a:p>
          </p:txBody>
        </p:sp>
        <p:sp>
          <p:nvSpPr>
            <p:cNvPr id="46095" name="Text Box 42"/>
            <p:cNvSpPr txBox="1">
              <a:spLocks noChangeArrowheads="1"/>
            </p:cNvSpPr>
            <p:nvPr/>
          </p:nvSpPr>
          <p:spPr bwMode="auto">
            <a:xfrm>
              <a:off x="746" y="1614"/>
              <a:ext cx="4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46096" name="Text Box 43"/>
            <p:cNvSpPr txBox="1">
              <a:spLocks noChangeArrowheads="1"/>
            </p:cNvSpPr>
            <p:nvPr/>
          </p:nvSpPr>
          <p:spPr bwMode="auto">
            <a:xfrm>
              <a:off x="1066" y="1367"/>
              <a:ext cx="4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097" name="Line 44"/>
            <p:cNvSpPr>
              <a:spLocks noChangeShapeType="1"/>
            </p:cNvSpPr>
            <p:nvPr/>
          </p:nvSpPr>
          <p:spPr bwMode="auto">
            <a:xfrm flipV="1">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8" name="Line 45"/>
            <p:cNvSpPr>
              <a:spLocks noChangeShapeType="1"/>
            </p:cNvSpPr>
            <p:nvPr/>
          </p:nvSpPr>
          <p:spPr bwMode="auto">
            <a:xfrm>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Rectangle 47"/>
            <p:cNvSpPr>
              <a:spLocks noChangeArrowheads="1"/>
            </p:cNvSpPr>
            <p:nvPr/>
          </p:nvSpPr>
          <p:spPr bwMode="auto">
            <a:xfrm>
              <a:off x="797" y="1931"/>
              <a:ext cx="99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00" name="Text Box 48"/>
            <p:cNvSpPr txBox="1">
              <a:spLocks noChangeArrowheads="1"/>
            </p:cNvSpPr>
            <p:nvPr/>
          </p:nvSpPr>
          <p:spPr bwMode="auto">
            <a:xfrm>
              <a:off x="1072" y="1926"/>
              <a:ext cx="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46101" name="Text Box 49"/>
            <p:cNvSpPr txBox="1">
              <a:spLocks noChangeArrowheads="1"/>
            </p:cNvSpPr>
            <p:nvPr/>
          </p:nvSpPr>
          <p:spPr bwMode="auto">
            <a:xfrm>
              <a:off x="768" y="21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Analysis</a:t>
              </a:r>
              <a:endParaRPr lang="en-US" altLang="zh-CN" sz="1800">
                <a:latin typeface="Times New Roman" panose="02020603050405020304" pitchFamily="18" charset="0"/>
                <a:cs typeface="Arial" panose="020B0604020202020204" pitchFamily="34" charset="0"/>
              </a:endParaRPr>
            </a:p>
          </p:txBody>
        </p:sp>
        <p:sp>
          <p:nvSpPr>
            <p:cNvPr id="46102" name="Text Box 50"/>
            <p:cNvSpPr txBox="1">
              <a:spLocks noChangeArrowheads="1"/>
            </p:cNvSpPr>
            <p:nvPr/>
          </p:nvSpPr>
          <p:spPr bwMode="auto">
            <a:xfrm>
              <a:off x="993" y="2302"/>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Functional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Specifications</a:t>
              </a:r>
              <a:endParaRPr lang="en-US" altLang="zh-CN" sz="1800">
                <a:latin typeface="Times New Roman" panose="02020603050405020304" pitchFamily="18" charset="0"/>
                <a:cs typeface="Arial" panose="020B0604020202020204" pitchFamily="34" charset="0"/>
              </a:endParaRPr>
            </a:p>
          </p:txBody>
        </p:sp>
        <p:sp>
          <p:nvSpPr>
            <p:cNvPr id="46103" name="Text Box 51"/>
            <p:cNvSpPr txBox="1">
              <a:spLocks noChangeArrowheads="1"/>
            </p:cNvSpPr>
            <p:nvPr/>
          </p:nvSpPr>
          <p:spPr bwMode="auto">
            <a:xfrm>
              <a:off x="1437" y="2105"/>
              <a:ext cx="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04" name="Line 52"/>
            <p:cNvSpPr>
              <a:spLocks noChangeShapeType="1"/>
            </p:cNvSpPr>
            <p:nvPr/>
          </p:nvSpPr>
          <p:spPr bwMode="auto">
            <a:xfrm flipV="1">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5" name="Line 53"/>
            <p:cNvSpPr>
              <a:spLocks noChangeShapeType="1"/>
            </p:cNvSpPr>
            <p:nvPr/>
          </p:nvSpPr>
          <p:spPr bwMode="auto">
            <a:xfrm>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106" name="Group 54"/>
            <p:cNvGrpSpPr>
              <a:grpSpLocks/>
            </p:cNvGrpSpPr>
            <p:nvPr/>
          </p:nvGrpSpPr>
          <p:grpSpPr bwMode="auto">
            <a:xfrm>
              <a:off x="1118" y="2649"/>
              <a:ext cx="1027" cy="626"/>
              <a:chOff x="1156" y="2539"/>
              <a:chExt cx="1071" cy="653"/>
            </a:xfrm>
          </p:grpSpPr>
          <p:sp>
            <p:nvSpPr>
              <p:cNvPr id="46123" name="Rectangle 55"/>
              <p:cNvSpPr>
                <a:spLocks noChangeArrowheads="1"/>
              </p:cNvSpPr>
              <p:nvPr/>
            </p:nvSpPr>
            <p:spPr bwMode="auto">
              <a:xfrm>
                <a:off x="1192" y="254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24" name="Text Box 56"/>
              <p:cNvSpPr txBox="1">
                <a:spLocks noChangeArrowheads="1"/>
              </p:cNvSpPr>
              <p:nvPr/>
            </p:nvSpPr>
            <p:spPr bwMode="auto">
              <a:xfrm>
                <a:off x="1459" y="2539"/>
                <a:ext cx="4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Approved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endParaRPr lang="en-US" altLang="zh-CN" sz="1800">
                  <a:latin typeface="Times New Roman" panose="02020603050405020304" pitchFamily="18" charset="0"/>
                  <a:cs typeface="Arial" panose="020B0604020202020204" pitchFamily="34" charset="0"/>
                </a:endParaRPr>
              </a:p>
            </p:txBody>
          </p:sp>
          <p:sp>
            <p:nvSpPr>
              <p:cNvPr id="46125" name="Text Box 57"/>
              <p:cNvSpPr txBox="1">
                <a:spLocks noChangeArrowheads="1"/>
              </p:cNvSpPr>
              <p:nvPr/>
            </p:nvSpPr>
            <p:spPr bwMode="auto">
              <a:xfrm>
                <a:off x="1156" y="2776"/>
                <a:ext cx="38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endParaRPr lang="en-US" altLang="zh-CN" sz="1800">
                  <a:latin typeface="Times New Roman" panose="02020603050405020304" pitchFamily="18" charset="0"/>
                  <a:cs typeface="Arial" panose="020B0604020202020204" pitchFamily="34" charset="0"/>
                </a:endParaRPr>
              </a:p>
            </p:txBody>
          </p:sp>
          <p:sp>
            <p:nvSpPr>
              <p:cNvPr id="46126" name="Text Box 58"/>
              <p:cNvSpPr txBox="1">
                <a:spLocks noChangeArrowheads="1"/>
              </p:cNvSpPr>
              <p:nvPr/>
            </p:nvSpPr>
            <p:spPr bwMode="auto">
              <a:xfrm>
                <a:off x="1446" y="2931"/>
                <a:ext cx="5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127" name="Text Box 59"/>
              <p:cNvSpPr txBox="1">
                <a:spLocks noChangeArrowheads="1"/>
              </p:cNvSpPr>
              <p:nvPr/>
            </p:nvSpPr>
            <p:spPr bwMode="auto">
              <a:xfrm>
                <a:off x="1833" y="2726"/>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46128" name="Line 60"/>
              <p:cNvSpPr>
                <a:spLocks noChangeShapeType="1"/>
              </p:cNvSpPr>
              <p:nvPr/>
            </p:nvSpPr>
            <p:spPr bwMode="auto">
              <a:xfrm flipV="1">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9" name="Line 61"/>
              <p:cNvSpPr>
                <a:spLocks noChangeShapeType="1"/>
              </p:cNvSpPr>
              <p:nvPr/>
            </p:nvSpPr>
            <p:spPr bwMode="auto">
              <a:xfrm>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6107" name="Group 62"/>
            <p:cNvGrpSpPr>
              <a:grpSpLocks/>
            </p:cNvGrpSpPr>
            <p:nvPr/>
          </p:nvGrpSpPr>
          <p:grpSpPr bwMode="auto">
            <a:xfrm>
              <a:off x="1442" y="3342"/>
              <a:ext cx="1059" cy="636"/>
              <a:chOff x="1492" y="3199"/>
              <a:chExt cx="1104" cy="663"/>
            </a:xfrm>
          </p:grpSpPr>
          <p:sp>
            <p:nvSpPr>
              <p:cNvPr id="46116" name="Rectangle 63"/>
              <p:cNvSpPr>
                <a:spLocks noChangeArrowheads="1"/>
              </p:cNvSpPr>
              <p:nvPr/>
            </p:nvSpPr>
            <p:spPr bwMode="auto">
              <a:xfrm>
                <a:off x="1532" y="321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46117" name="Text Box 64"/>
              <p:cNvSpPr txBox="1">
                <a:spLocks noChangeArrowheads="1"/>
              </p:cNvSpPr>
              <p:nvPr/>
            </p:nvSpPr>
            <p:spPr bwMode="auto">
              <a:xfrm>
                <a:off x="1803" y="3199"/>
                <a:ext cx="49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46118" name="Text Box 65"/>
              <p:cNvSpPr txBox="1">
                <a:spLocks noChangeArrowheads="1"/>
              </p:cNvSpPr>
              <p:nvPr/>
            </p:nvSpPr>
            <p:spPr bwMode="auto">
              <a:xfrm>
                <a:off x="1492" y="3446"/>
                <a:ext cx="3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Coding</a:t>
                </a:r>
                <a:endParaRPr lang="en-US" altLang="zh-CN" sz="1800">
                  <a:latin typeface="Times New Roman" panose="02020603050405020304" pitchFamily="18" charset="0"/>
                  <a:cs typeface="Arial" panose="020B0604020202020204" pitchFamily="34" charset="0"/>
                </a:endParaRPr>
              </a:p>
            </p:txBody>
          </p:sp>
          <p:sp>
            <p:nvSpPr>
              <p:cNvPr id="46119" name="Text Box 66"/>
              <p:cNvSpPr txBox="1">
                <a:spLocks noChangeArrowheads="1"/>
              </p:cNvSpPr>
              <p:nvPr/>
            </p:nvSpPr>
            <p:spPr bwMode="auto">
              <a:xfrm>
                <a:off x="1796" y="360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46120" name="Text Box 67"/>
              <p:cNvSpPr txBox="1">
                <a:spLocks noChangeArrowheads="1"/>
              </p:cNvSpPr>
              <p:nvPr/>
            </p:nvSpPr>
            <p:spPr bwMode="auto">
              <a:xfrm>
                <a:off x="2098" y="3382"/>
                <a:ext cx="4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Inspection</a:t>
                </a:r>
                <a:endParaRPr lang="en-US" altLang="zh-CN" sz="1800">
                  <a:latin typeface="Times New Roman" panose="02020603050405020304" pitchFamily="18" charset="0"/>
                  <a:cs typeface="Arial" panose="020B0604020202020204" pitchFamily="34" charset="0"/>
                </a:endParaRPr>
              </a:p>
            </p:txBody>
          </p:sp>
          <p:sp>
            <p:nvSpPr>
              <p:cNvPr id="46121" name="Line 68"/>
              <p:cNvSpPr>
                <a:spLocks noChangeShapeType="1"/>
              </p:cNvSpPr>
              <p:nvPr/>
            </p:nvSpPr>
            <p:spPr bwMode="auto">
              <a:xfrm flipV="1">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Line 69"/>
              <p:cNvSpPr>
                <a:spLocks noChangeShapeType="1"/>
              </p:cNvSpPr>
              <p:nvPr/>
            </p:nvSpPr>
            <p:spPr bwMode="auto">
              <a:xfrm>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6108" name="Text Box 70"/>
            <p:cNvSpPr txBox="1">
              <a:spLocks noChangeArrowheads="1"/>
            </p:cNvSpPr>
            <p:nvPr/>
          </p:nvSpPr>
          <p:spPr bwMode="auto">
            <a:xfrm>
              <a:off x="2605" y="339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Unit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46109" name="Line 71"/>
            <p:cNvSpPr>
              <a:spLocks noChangeShapeType="1"/>
            </p:cNvSpPr>
            <p:nvPr/>
          </p:nvSpPr>
          <p:spPr bwMode="auto">
            <a:xfrm>
              <a:off x="1785" y="2252"/>
              <a:ext cx="207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0" name="Text Box 72"/>
            <p:cNvSpPr txBox="1">
              <a:spLocks noChangeArrowheads="1"/>
            </p:cNvSpPr>
            <p:nvPr/>
          </p:nvSpPr>
          <p:spPr bwMode="auto">
            <a:xfrm>
              <a:off x="2513" y="2108"/>
              <a:ext cx="68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System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p>
          </p:txBody>
        </p:sp>
        <p:sp>
          <p:nvSpPr>
            <p:cNvPr id="46111" name="Line 73"/>
            <p:cNvSpPr>
              <a:spLocks noChangeShapeType="1"/>
            </p:cNvSpPr>
            <p:nvPr/>
          </p:nvSpPr>
          <p:spPr bwMode="auto">
            <a:xfrm>
              <a:off x="2153" y="2989"/>
              <a:ext cx="138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2" name="Text Box 74"/>
            <p:cNvSpPr txBox="1">
              <a:spLocks noChangeArrowheads="1"/>
            </p:cNvSpPr>
            <p:nvPr/>
          </p:nvSpPr>
          <p:spPr bwMode="auto">
            <a:xfrm>
              <a:off x="2475" y="2839"/>
              <a:ext cx="8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Integration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46113" name="Line 75"/>
            <p:cNvSpPr>
              <a:spLocks noChangeShapeType="1"/>
            </p:cNvSpPr>
            <p:nvPr/>
          </p:nvSpPr>
          <p:spPr bwMode="auto">
            <a:xfrm>
              <a:off x="1509" y="1562"/>
              <a:ext cx="271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4" name="Text Box 76"/>
            <p:cNvSpPr txBox="1">
              <a:spLocks noChangeArrowheads="1"/>
            </p:cNvSpPr>
            <p:nvPr/>
          </p:nvSpPr>
          <p:spPr bwMode="auto">
            <a:xfrm>
              <a:off x="2529" y="1419"/>
              <a:ext cx="65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Test Plan</a:t>
              </a:r>
            </a:p>
          </p:txBody>
        </p:sp>
        <p:sp>
          <p:nvSpPr>
            <p:cNvPr id="46115" name="Rectangle 77"/>
            <p:cNvSpPr>
              <a:spLocks noChangeArrowheads="1"/>
            </p:cNvSpPr>
            <p:nvPr/>
          </p:nvSpPr>
          <p:spPr bwMode="auto">
            <a:xfrm>
              <a:off x="1417" y="3312"/>
              <a:ext cx="2900" cy="69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pic>
        <p:nvPicPr>
          <p:cNvPr id="46085" name="Picture 7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1143000"/>
            <a:ext cx="2286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457200" y="685800"/>
            <a:ext cx="8229600" cy="838200"/>
          </a:xfrm>
        </p:spPr>
        <p:txBody>
          <a:bodyPr/>
          <a:lstStyle/>
          <a:p>
            <a:r>
              <a:rPr lang="zh-CN" altLang="en-US" smtClean="0">
                <a:ea typeface="宋体" panose="02010600030101010101" pitchFamily="2" charset="-122"/>
              </a:rPr>
              <a:t>按照被测软件的评价标准</a:t>
            </a:r>
            <a:endParaRPr lang="en-US" altLang="zh-CN" smtClean="0">
              <a:ea typeface="宋体" panose="02010600030101010101" pitchFamily="2" charset="-122"/>
            </a:endParaRPr>
          </a:p>
        </p:txBody>
      </p:sp>
      <p:sp>
        <p:nvSpPr>
          <p:cNvPr id="48131" name="Rectangle 3"/>
          <p:cNvSpPr>
            <a:spLocks noGrp="1"/>
          </p:cNvSpPr>
          <p:nvPr>
            <p:ph idx="1"/>
          </p:nvPr>
        </p:nvSpPr>
        <p:spPr>
          <a:xfrm>
            <a:off x="457200" y="1676400"/>
            <a:ext cx="8229600" cy="4897438"/>
          </a:xfrm>
        </p:spPr>
        <p:txBody>
          <a:bodyPr/>
          <a:lstStyle/>
          <a:p>
            <a:r>
              <a:rPr lang="zh-CN" altLang="en-US" smtClean="0"/>
              <a:t>功能性测试</a:t>
            </a:r>
          </a:p>
          <a:p>
            <a:r>
              <a:rPr lang="zh-CN" altLang="en-US" smtClean="0"/>
              <a:t>性能测试</a:t>
            </a:r>
          </a:p>
          <a:p>
            <a:r>
              <a:rPr lang="zh-CN" altLang="en-US" smtClean="0"/>
              <a:t>安全性测试</a:t>
            </a:r>
          </a:p>
          <a:p>
            <a:r>
              <a:rPr lang="zh-CN" altLang="en-US" smtClean="0"/>
              <a:t>高可用性测试</a:t>
            </a:r>
            <a:endParaRPr lang="en-US" altLang="zh-CN" smtClean="0"/>
          </a:p>
        </p:txBody>
      </p:sp>
    </p:spTree>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標題 1"/>
          <p:cNvSpPr>
            <a:spLocks noGrp="1"/>
          </p:cNvSpPr>
          <p:nvPr>
            <p:ph type="title"/>
          </p:nvPr>
        </p:nvSpPr>
        <p:spPr/>
        <p:txBody>
          <a:bodyPr/>
          <a:lstStyle/>
          <a:p>
            <a:r>
              <a:rPr lang="el-GR" altLang="zh-CN" smtClean="0"/>
              <a:t>α</a:t>
            </a:r>
            <a:r>
              <a:rPr lang="zh-CN" altLang="en-US" smtClean="0"/>
              <a:t>测试和</a:t>
            </a:r>
            <a:r>
              <a:rPr lang="el-GR" altLang="zh-CN" smtClean="0"/>
              <a:t>β</a:t>
            </a:r>
            <a:r>
              <a:rPr lang="zh-CN" altLang="en-US" smtClean="0"/>
              <a:t>测试</a:t>
            </a:r>
          </a:p>
        </p:txBody>
      </p:sp>
      <p:sp>
        <p:nvSpPr>
          <p:cNvPr id="49155" name="內容版面配置區 2"/>
          <p:cNvSpPr>
            <a:spLocks noGrp="1"/>
          </p:cNvSpPr>
          <p:nvPr>
            <p:ph idx="1"/>
          </p:nvPr>
        </p:nvSpPr>
        <p:spPr/>
        <p:txBody>
          <a:bodyPr/>
          <a:lstStyle/>
          <a:p>
            <a:r>
              <a:rPr lang="el-GR" altLang="zh-CN" smtClean="0"/>
              <a:t>α</a:t>
            </a:r>
            <a:r>
              <a:rPr lang="zh-CN" altLang="en-US" smtClean="0"/>
              <a:t>测试</a:t>
            </a:r>
            <a:endParaRPr lang="en-US" altLang="zh-CN" smtClean="0"/>
          </a:p>
          <a:p>
            <a:pPr lvl="1"/>
            <a:r>
              <a:rPr lang="zh-CN" altLang="en-US" smtClean="0"/>
              <a:t>开发团队内部测试</a:t>
            </a:r>
            <a:endParaRPr lang="en-US" altLang="zh-CN" smtClean="0"/>
          </a:p>
          <a:p>
            <a:pPr lvl="1"/>
            <a:r>
              <a:rPr lang="zh-CN" altLang="en-US" smtClean="0"/>
              <a:t>针对软件的各个方面进行测试（功能，性能，安全，可移植，可扩展，可用性）</a:t>
            </a:r>
            <a:endParaRPr lang="en-US" altLang="zh-CN" smtClean="0"/>
          </a:p>
          <a:p>
            <a:pPr lvl="1"/>
            <a:r>
              <a:rPr lang="zh-CN" altLang="en-US" smtClean="0"/>
              <a:t>测试方法较多（黑盒，白盒）</a:t>
            </a:r>
            <a:endParaRPr lang="en-US" altLang="zh-CN" smtClean="0"/>
          </a:p>
          <a:p>
            <a:pPr lvl="1"/>
            <a:r>
              <a:rPr lang="zh-CN" altLang="en-US" smtClean="0"/>
              <a:t>测试目标 </a:t>
            </a:r>
            <a:r>
              <a:rPr lang="en-US" altLang="zh-CN" smtClean="0"/>
              <a:t>[0.1</a:t>
            </a:r>
            <a:r>
              <a:rPr lang="zh-CN" altLang="en-US" smtClean="0"/>
              <a:t>，</a:t>
            </a:r>
            <a:r>
              <a:rPr lang="en-US" altLang="zh-CN" smtClean="0"/>
              <a:t>1.0)</a:t>
            </a:r>
          </a:p>
          <a:p>
            <a:r>
              <a:rPr lang="el-GR" altLang="zh-CN" smtClean="0"/>
              <a:t>β</a:t>
            </a:r>
            <a:r>
              <a:rPr lang="zh-CN" altLang="en-US" smtClean="0"/>
              <a:t>测试</a:t>
            </a:r>
            <a:endParaRPr lang="en-US" altLang="zh-CN" smtClean="0"/>
          </a:p>
          <a:p>
            <a:pPr lvl="1"/>
            <a:r>
              <a:rPr lang="zh-CN" altLang="en-US" smtClean="0"/>
              <a:t>最终用户测试</a:t>
            </a:r>
            <a:endParaRPr lang="en-US" altLang="zh-CN" smtClean="0"/>
          </a:p>
          <a:p>
            <a:pPr lvl="1"/>
            <a:r>
              <a:rPr lang="zh-CN" altLang="en-US" smtClean="0"/>
              <a:t>主要针对功能测试</a:t>
            </a:r>
            <a:endParaRPr lang="en-US" altLang="zh-CN" smtClean="0"/>
          </a:p>
          <a:p>
            <a:pPr lvl="1"/>
            <a:r>
              <a:rPr lang="zh-CN" altLang="en-US" smtClean="0"/>
              <a:t>使用黑盒测试</a:t>
            </a:r>
            <a:endParaRPr lang="en-US" altLang="zh-CN" smtClean="0"/>
          </a:p>
          <a:p>
            <a:pPr lvl="1"/>
            <a:r>
              <a:rPr lang="zh-CN" altLang="en-US" smtClean="0"/>
              <a:t>测试目标为有限的</a:t>
            </a:r>
            <a:r>
              <a:rPr lang="en-US" altLang="zh-CN" smtClean="0"/>
              <a:t>production candidate</a:t>
            </a:r>
            <a:endParaRPr lang="zh-CN" altLang="en-US" smtClean="0"/>
          </a:p>
        </p:txBody>
      </p:sp>
      <p:sp>
        <p:nvSpPr>
          <p:cNvPr id="4915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D99731C4-DDA5-4A49-8240-497F0B4E0BC9}" type="slidenum">
              <a:rPr lang="en-US" altLang="zh-CN" sz="1200" smtClean="0">
                <a:solidFill>
                  <a:srgbClr val="FFFFFF"/>
                </a:solidFill>
                <a:latin typeface="Arial" panose="020B0604020202020204" pitchFamily="34" charset="0"/>
              </a:rPr>
              <a:pPr>
                <a:spcBef>
                  <a:spcPct val="0"/>
                </a:spcBef>
                <a:buClrTx/>
                <a:buFontTx/>
                <a:buNone/>
              </a:pPr>
              <a:t>26</a:t>
            </a:fld>
            <a:endParaRPr lang="en-US" altLang="zh-CN" sz="1400" b="1" smtClean="0">
              <a:solidFill>
                <a:srgbClr val="FFFFFF"/>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椭圆 21">
            <a:extLst>
              <a:ext uri="{FF2B5EF4-FFF2-40B4-BE49-F238E27FC236}"/>
            </a:extLst>
          </p:cNvPr>
          <p:cNvSpPr/>
          <p:nvPr/>
        </p:nvSpPr>
        <p:spPr>
          <a:xfrm>
            <a:off x="3048000" y="1916112"/>
            <a:ext cx="3048000" cy="3048000"/>
          </a:xfrm>
          <a:prstGeom prst="ellipse">
            <a:avLst/>
          </a:prstGeom>
          <a:gradFill flip="none" rotWithShape="1">
            <a:gsLst>
              <a:gs pos="53000">
                <a:schemeClr val="tx2">
                  <a:lumMod val="40000"/>
                  <a:lumOff val="60000"/>
                </a:schemeClr>
              </a:gs>
              <a:gs pos="35000">
                <a:schemeClr val="accent1">
                  <a:tint val="37000"/>
                  <a:satMod val="300000"/>
                </a:schemeClr>
              </a:gs>
              <a:gs pos="100000">
                <a:schemeClr val="accent1">
                  <a:tint val="15000"/>
                  <a:satMod val="35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4" name="Title 1">
            <a:extLst>
              <a:ext uri="{FF2B5EF4-FFF2-40B4-BE49-F238E27FC236}"/>
            </a:extLst>
          </p:cNvPr>
          <p:cNvSpPr>
            <a:spLocks noGrp="1"/>
          </p:cNvSpPr>
          <p:nvPr>
            <p:ph type="title"/>
          </p:nvPr>
        </p:nvSpPr>
        <p:spPr>
          <a:xfrm>
            <a:off x="457200" y="274638"/>
            <a:ext cx="8229600" cy="1143000"/>
          </a:xfrm>
          <a:extLst/>
        </p:spPr>
        <p:txBody>
          <a:bodyPr>
            <a:normAutofit/>
          </a:bodyPr>
          <a:lstStyle/>
          <a:p>
            <a:pPr>
              <a:defRPr/>
            </a:pPr>
            <a:r>
              <a:rPr lang="en-US" altLang="zh-CN" sz="3200" dirty="0">
                <a:effectLst>
                  <a:reflection blurRad="6350" stA="55000" endA="300" endPos="45500" dir="5400000" sy="-100000" algn="bl" rotWithShape="0"/>
                </a:effectLst>
              </a:rPr>
              <a:t>Different Views</a:t>
            </a:r>
            <a:endParaRPr lang="zh-CN" altLang="en-US" sz="3200" dirty="0">
              <a:effectLst>
                <a:reflection blurRad="6350" stA="55000" endA="300" endPos="45500" dir="5400000" sy="-100000" algn="bl" rotWithShape="0"/>
              </a:effectLst>
            </a:endParaRPr>
          </a:p>
        </p:txBody>
      </p:sp>
      <p:sp>
        <p:nvSpPr>
          <p:cNvPr id="6" name="AutoShape 4">
            <a:extLst>
              <a:ext uri="{FF2B5EF4-FFF2-40B4-BE49-F238E27FC236}"/>
            </a:extLst>
          </p:cNvPr>
          <p:cNvSpPr>
            <a:spLocks noChangeArrowheads="1"/>
          </p:cNvSpPr>
          <p:nvPr/>
        </p:nvSpPr>
        <p:spPr bwMode="gray">
          <a:xfrm>
            <a:off x="3622675" y="1371600"/>
            <a:ext cx="1919288" cy="593725"/>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headEnd/>
            <a:tailEnd/>
          </a:ln>
          <a:effectLst>
            <a:outerShdw dist="52363" dir="4557825" algn="ctr" rotWithShape="0">
              <a:srgbClr val="1C1C1C">
                <a:alpha val="50000"/>
              </a:srgbClr>
            </a:outerShdw>
          </a:effectLst>
        </p:spPr>
        <p:txBody>
          <a:bodyPr wrap="none" anchor="ctr"/>
          <a:lstStyle/>
          <a:p>
            <a:pPr eaLnBrk="1" hangingPunct="1">
              <a:defRPr/>
            </a:pPr>
            <a:endParaRPr lang="zh-CN" altLang="en-US">
              <a:latin typeface="Arial" charset="0"/>
            </a:endParaRPr>
          </a:p>
        </p:txBody>
      </p:sp>
      <p:sp>
        <p:nvSpPr>
          <p:cNvPr id="7" name="AutoShape 5">
            <a:extLst>
              <a:ext uri="{FF2B5EF4-FFF2-40B4-BE49-F238E27FC236}"/>
            </a:extLst>
          </p:cNvPr>
          <p:cNvSpPr>
            <a:spLocks noChangeArrowheads="1"/>
          </p:cNvSpPr>
          <p:nvPr/>
        </p:nvSpPr>
        <p:spPr bwMode="gray">
          <a:xfrm>
            <a:off x="1357313" y="2678113"/>
            <a:ext cx="1919287" cy="593725"/>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headEnd/>
            <a:tailEnd/>
          </a:ln>
          <a:effectLst>
            <a:outerShdw dist="52363" dir="4557825" algn="ctr" rotWithShape="0">
              <a:srgbClr val="1C1C1C">
                <a:alpha val="50000"/>
              </a:srgbClr>
            </a:outerShdw>
          </a:effectLst>
        </p:spPr>
        <p:txBody>
          <a:bodyPr wrap="none" anchor="ctr"/>
          <a:lstStyle/>
          <a:p>
            <a:pPr eaLnBrk="1" hangingPunct="1">
              <a:defRPr/>
            </a:pPr>
            <a:endParaRPr lang="zh-CN" altLang="en-US">
              <a:latin typeface="Arial" charset="0"/>
            </a:endParaRPr>
          </a:p>
        </p:txBody>
      </p:sp>
      <p:sp>
        <p:nvSpPr>
          <p:cNvPr id="8" name="AutoShape 6">
            <a:extLst>
              <a:ext uri="{FF2B5EF4-FFF2-40B4-BE49-F238E27FC236}"/>
            </a:extLst>
          </p:cNvPr>
          <p:cNvSpPr>
            <a:spLocks noChangeArrowheads="1"/>
          </p:cNvSpPr>
          <p:nvPr/>
        </p:nvSpPr>
        <p:spPr bwMode="gray">
          <a:xfrm>
            <a:off x="5867400" y="2678113"/>
            <a:ext cx="1919288" cy="593725"/>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headEnd/>
            <a:tailEnd/>
          </a:ln>
          <a:effectLst>
            <a:outerShdw dist="52363" dir="4557825" algn="ctr" rotWithShape="0">
              <a:srgbClr val="1C1C1C">
                <a:alpha val="50000"/>
              </a:srgbClr>
            </a:outerShdw>
          </a:effectLst>
        </p:spPr>
        <p:txBody>
          <a:bodyPr wrap="none" anchor="ctr"/>
          <a:lstStyle/>
          <a:p>
            <a:pPr eaLnBrk="1" hangingPunct="1">
              <a:defRPr/>
            </a:pPr>
            <a:endParaRPr lang="zh-CN" altLang="en-US">
              <a:latin typeface="Arial" charset="0"/>
            </a:endParaRPr>
          </a:p>
        </p:txBody>
      </p:sp>
      <p:sp>
        <p:nvSpPr>
          <p:cNvPr id="9" name="AutoShape 7">
            <a:extLst>
              <a:ext uri="{FF2B5EF4-FFF2-40B4-BE49-F238E27FC236}"/>
            </a:extLst>
          </p:cNvPr>
          <p:cNvSpPr>
            <a:spLocks noChangeArrowheads="1"/>
          </p:cNvSpPr>
          <p:nvPr/>
        </p:nvSpPr>
        <p:spPr bwMode="gray">
          <a:xfrm>
            <a:off x="1939925" y="4449763"/>
            <a:ext cx="1919288" cy="593725"/>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headEnd/>
            <a:tailEnd/>
          </a:ln>
          <a:effectLst>
            <a:outerShdw dist="52363" dir="4557825" algn="ctr" rotWithShape="0">
              <a:srgbClr val="1C1C1C">
                <a:alpha val="50000"/>
              </a:srgbClr>
            </a:outerShdw>
          </a:effectLst>
        </p:spPr>
        <p:txBody>
          <a:bodyPr wrap="none" anchor="ctr"/>
          <a:lstStyle/>
          <a:p>
            <a:pPr eaLnBrk="1" hangingPunct="1">
              <a:defRPr/>
            </a:pPr>
            <a:endParaRPr lang="zh-CN" altLang="en-US">
              <a:latin typeface="Arial" charset="0"/>
            </a:endParaRPr>
          </a:p>
        </p:txBody>
      </p:sp>
      <p:sp>
        <p:nvSpPr>
          <p:cNvPr id="10" name="AutoShape 8">
            <a:extLst>
              <a:ext uri="{FF2B5EF4-FFF2-40B4-BE49-F238E27FC236}"/>
            </a:extLst>
          </p:cNvPr>
          <p:cNvSpPr>
            <a:spLocks noChangeArrowheads="1"/>
          </p:cNvSpPr>
          <p:nvPr/>
        </p:nvSpPr>
        <p:spPr bwMode="gray">
          <a:xfrm>
            <a:off x="5233988" y="4462463"/>
            <a:ext cx="1919287" cy="593725"/>
          </a:xfrm>
          <a:prstGeom prst="roundRect">
            <a:avLst>
              <a:gd name="adj" fmla="val 50000"/>
            </a:avLst>
          </a:prstGeom>
          <a:gradFill rotWithShape="1">
            <a:gsLst>
              <a:gs pos="0">
                <a:schemeClr val="accent1"/>
              </a:gs>
              <a:gs pos="100000">
                <a:schemeClr val="accent1">
                  <a:gamma/>
                  <a:shade val="76471"/>
                  <a:invGamma/>
                </a:schemeClr>
              </a:gs>
            </a:gsLst>
            <a:lin ang="5400000" scaled="1"/>
          </a:gradFill>
          <a:ln w="57150">
            <a:solidFill>
              <a:schemeClr val="accent1"/>
            </a:solidFill>
            <a:round/>
            <a:headEnd/>
            <a:tailEnd/>
          </a:ln>
          <a:effectLst>
            <a:outerShdw dist="52363" dir="4557825" algn="ctr" rotWithShape="0">
              <a:srgbClr val="1C1C1C">
                <a:alpha val="50000"/>
              </a:srgbClr>
            </a:outerShdw>
          </a:effectLst>
        </p:spPr>
        <p:txBody>
          <a:bodyPr wrap="none" anchor="ctr"/>
          <a:lstStyle/>
          <a:p>
            <a:pPr eaLnBrk="1" hangingPunct="1">
              <a:defRPr/>
            </a:pPr>
            <a:endParaRPr lang="zh-CN" altLang="en-US">
              <a:latin typeface="Arial" charset="0"/>
            </a:endParaRPr>
          </a:p>
        </p:txBody>
      </p:sp>
      <p:sp>
        <p:nvSpPr>
          <p:cNvPr id="50187" name="Rectangle 9"/>
          <p:cNvSpPr>
            <a:spLocks noChangeArrowheads="1"/>
          </p:cNvSpPr>
          <p:nvPr/>
        </p:nvSpPr>
        <p:spPr bwMode="black">
          <a:xfrm>
            <a:off x="5649913" y="1430338"/>
            <a:ext cx="21891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1450" indent="-17145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Static Test </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Dynamic Test</a:t>
            </a:r>
          </a:p>
        </p:txBody>
      </p:sp>
      <p:sp>
        <p:nvSpPr>
          <p:cNvPr id="50188" name="Rectangle 10"/>
          <p:cNvSpPr>
            <a:spLocks noChangeArrowheads="1"/>
          </p:cNvSpPr>
          <p:nvPr/>
        </p:nvSpPr>
        <p:spPr bwMode="black">
          <a:xfrm>
            <a:off x="1524000" y="3440113"/>
            <a:ext cx="149701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lnSpc>
                <a:spcPct val="90000"/>
              </a:lnSpc>
              <a:spcBef>
                <a:spcPct val="0"/>
              </a:spcBef>
              <a:buClrTx/>
              <a:buFontTx/>
              <a:buAutoNum type="arabicPeriod"/>
            </a:pPr>
            <a:r>
              <a:rPr lang="en-US" altLang="zh-CN" sz="1200">
                <a:solidFill>
                  <a:srgbClr val="000000"/>
                </a:solidFill>
                <a:latin typeface="Arial" panose="020B0604020202020204" pitchFamily="34" charset="0"/>
              </a:rPr>
              <a:t>Manual Test</a:t>
            </a:r>
          </a:p>
          <a:p>
            <a:pPr eaLnBrk="1" hangingPunct="1">
              <a:lnSpc>
                <a:spcPct val="90000"/>
              </a:lnSpc>
              <a:spcBef>
                <a:spcPct val="0"/>
              </a:spcBef>
              <a:buClrTx/>
              <a:buFontTx/>
              <a:buAutoNum type="arabicPeriod"/>
            </a:pPr>
            <a:r>
              <a:rPr lang="en-US" altLang="zh-CN" sz="1200">
                <a:solidFill>
                  <a:srgbClr val="000000"/>
                </a:solidFill>
                <a:latin typeface="Arial" panose="020B0604020202020204" pitchFamily="34" charset="0"/>
              </a:rPr>
              <a:t>Test Automation</a:t>
            </a:r>
          </a:p>
        </p:txBody>
      </p:sp>
      <p:sp>
        <p:nvSpPr>
          <p:cNvPr id="50189" name="Rectangle 11"/>
          <p:cNvSpPr>
            <a:spLocks noChangeArrowheads="1"/>
          </p:cNvSpPr>
          <p:nvPr/>
        </p:nvSpPr>
        <p:spPr bwMode="black">
          <a:xfrm>
            <a:off x="2057400" y="5181600"/>
            <a:ext cx="1752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1450" indent="-17145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Unit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Integration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System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Acceptance Test</a:t>
            </a:r>
          </a:p>
        </p:txBody>
      </p:sp>
      <p:sp>
        <p:nvSpPr>
          <p:cNvPr id="50190" name="Rectangle 12"/>
          <p:cNvSpPr>
            <a:spLocks noChangeArrowheads="1"/>
          </p:cNvSpPr>
          <p:nvPr/>
        </p:nvSpPr>
        <p:spPr bwMode="black">
          <a:xfrm>
            <a:off x="6143625" y="3373438"/>
            <a:ext cx="15414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AutoNum type="arabicPeriod"/>
            </a:pPr>
            <a:r>
              <a:rPr lang="en-US" altLang="zh-CN" sz="1200">
                <a:solidFill>
                  <a:srgbClr val="000000"/>
                </a:solidFill>
                <a:latin typeface="Arial" panose="020B0604020202020204" pitchFamily="34" charset="0"/>
              </a:rPr>
              <a:t>White-Box Test</a:t>
            </a:r>
          </a:p>
          <a:p>
            <a:pPr eaLnBrk="1" hangingPunct="1">
              <a:spcBef>
                <a:spcPct val="0"/>
              </a:spcBef>
              <a:buClrTx/>
              <a:buFontTx/>
              <a:buAutoNum type="arabicPeriod"/>
            </a:pPr>
            <a:r>
              <a:rPr lang="en-US" altLang="zh-CN" sz="1200">
                <a:solidFill>
                  <a:srgbClr val="000000"/>
                </a:solidFill>
                <a:latin typeface="Arial" panose="020B0604020202020204" pitchFamily="34" charset="0"/>
              </a:rPr>
              <a:t>Black-Box Test</a:t>
            </a:r>
          </a:p>
          <a:p>
            <a:pPr eaLnBrk="1" hangingPunct="1">
              <a:spcBef>
                <a:spcPct val="0"/>
              </a:spcBef>
              <a:buClrTx/>
              <a:buFontTx/>
              <a:buAutoNum type="arabicPeriod"/>
            </a:pPr>
            <a:r>
              <a:rPr lang="en-US" altLang="zh-CN" sz="1200">
                <a:solidFill>
                  <a:srgbClr val="000000"/>
                </a:solidFill>
                <a:latin typeface="Arial" panose="020B0604020202020204" pitchFamily="34" charset="0"/>
              </a:rPr>
              <a:t>Grey-Box Test</a:t>
            </a:r>
          </a:p>
        </p:txBody>
      </p:sp>
      <p:sp>
        <p:nvSpPr>
          <p:cNvPr id="50191" name="Rectangle 13"/>
          <p:cNvSpPr>
            <a:spLocks noChangeArrowheads="1"/>
          </p:cNvSpPr>
          <p:nvPr/>
        </p:nvSpPr>
        <p:spPr bwMode="black">
          <a:xfrm>
            <a:off x="5334000" y="5181600"/>
            <a:ext cx="18319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228600" indent="-228600">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Functional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Performance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Security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Recovery Test</a:t>
            </a:r>
          </a:p>
          <a:p>
            <a:pPr eaLnBrk="1" hangingPunct="1">
              <a:lnSpc>
                <a:spcPct val="70000"/>
              </a:lnSpc>
              <a:spcBef>
                <a:spcPct val="0"/>
              </a:spcBef>
              <a:buClrTx/>
              <a:buFontTx/>
              <a:buAutoNum type="arabicPeriod"/>
            </a:pPr>
            <a:r>
              <a:rPr lang="en-US" altLang="zh-CN" sz="1200">
                <a:solidFill>
                  <a:srgbClr val="000000"/>
                </a:solidFill>
                <a:latin typeface="Arial" panose="020B0604020202020204" pitchFamily="34" charset="0"/>
              </a:rPr>
              <a:t>…</a:t>
            </a:r>
          </a:p>
        </p:txBody>
      </p:sp>
      <p:sp>
        <p:nvSpPr>
          <p:cNvPr id="50192" name="Rectangle 14"/>
          <p:cNvSpPr>
            <a:spLocks noChangeArrowheads="1"/>
          </p:cNvSpPr>
          <p:nvPr/>
        </p:nvSpPr>
        <p:spPr bwMode="white">
          <a:xfrm>
            <a:off x="3657600" y="1470025"/>
            <a:ext cx="1944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2000" b="1">
                <a:solidFill>
                  <a:srgbClr val="FFFFFF"/>
                </a:solidFill>
                <a:latin typeface="Arial" panose="020B0604020202020204" pitchFamily="34" charset="0"/>
              </a:rPr>
              <a:t>Test System Status</a:t>
            </a:r>
          </a:p>
        </p:txBody>
      </p:sp>
      <p:sp>
        <p:nvSpPr>
          <p:cNvPr id="50193" name="Rectangle 15"/>
          <p:cNvSpPr>
            <a:spLocks noChangeArrowheads="1"/>
          </p:cNvSpPr>
          <p:nvPr/>
        </p:nvSpPr>
        <p:spPr bwMode="white">
          <a:xfrm>
            <a:off x="1524000" y="2814638"/>
            <a:ext cx="1538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2000" b="1">
                <a:solidFill>
                  <a:srgbClr val="FFFFFF"/>
                </a:solidFill>
                <a:latin typeface="Arial" panose="020B0604020202020204" pitchFamily="34" charset="0"/>
              </a:rPr>
              <a:t>Test  Resource</a:t>
            </a:r>
          </a:p>
        </p:txBody>
      </p:sp>
      <p:sp>
        <p:nvSpPr>
          <p:cNvPr id="50194" name="Rectangle 16"/>
          <p:cNvSpPr>
            <a:spLocks noChangeArrowheads="1"/>
          </p:cNvSpPr>
          <p:nvPr/>
        </p:nvSpPr>
        <p:spPr bwMode="white">
          <a:xfrm>
            <a:off x="6172200" y="2765425"/>
            <a:ext cx="1106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2000" b="1">
                <a:solidFill>
                  <a:srgbClr val="FFFFFF"/>
                </a:solidFill>
                <a:latin typeface="Arial" panose="020B0604020202020204" pitchFamily="34" charset="0"/>
              </a:rPr>
              <a:t>Test Level</a:t>
            </a:r>
          </a:p>
        </p:txBody>
      </p:sp>
      <p:sp>
        <p:nvSpPr>
          <p:cNvPr id="50195" name="Rectangle 17"/>
          <p:cNvSpPr>
            <a:spLocks noChangeArrowheads="1"/>
          </p:cNvSpPr>
          <p:nvPr/>
        </p:nvSpPr>
        <p:spPr bwMode="white">
          <a:xfrm>
            <a:off x="5486400" y="4583113"/>
            <a:ext cx="152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2000" b="1">
                <a:solidFill>
                  <a:srgbClr val="FFFFFF"/>
                </a:solidFill>
                <a:latin typeface="Arial" panose="020B0604020202020204" pitchFamily="34" charset="0"/>
              </a:rPr>
              <a:t>Test Objective</a:t>
            </a:r>
          </a:p>
        </p:txBody>
      </p:sp>
      <p:sp>
        <p:nvSpPr>
          <p:cNvPr id="50196" name="Rectangle 18"/>
          <p:cNvSpPr>
            <a:spLocks noChangeArrowheads="1"/>
          </p:cNvSpPr>
          <p:nvPr/>
        </p:nvSpPr>
        <p:spPr bwMode="white">
          <a:xfrm>
            <a:off x="2290763" y="4545013"/>
            <a:ext cx="1138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2000" b="1">
                <a:solidFill>
                  <a:srgbClr val="FFFFFF"/>
                </a:solidFill>
                <a:latin typeface="Arial" panose="020B0604020202020204" pitchFamily="34" charset="0"/>
              </a:rPr>
              <a:t>Test Stage</a:t>
            </a:r>
          </a:p>
        </p:txBody>
      </p:sp>
      <p:sp>
        <p:nvSpPr>
          <p:cNvPr id="50197" name="WordArt 19"/>
          <p:cNvSpPr>
            <a:spLocks noChangeArrowheads="1" noChangeShapeType="1" noTextEdit="1"/>
          </p:cNvSpPr>
          <p:nvPr/>
        </p:nvSpPr>
        <p:spPr bwMode="auto">
          <a:xfrm>
            <a:off x="3810000" y="3249613"/>
            <a:ext cx="1600200" cy="434975"/>
          </a:xfrm>
          <a:prstGeom prst="rect">
            <a:avLst/>
          </a:prstGeom>
        </p:spPr>
        <p:txBody>
          <a:bodyPr wrap="none" fromWordArt="1">
            <a:prstTxWarp prst="textPlain">
              <a:avLst>
                <a:gd name="adj" fmla="val 50000"/>
              </a:avLst>
            </a:prstTxWarp>
          </a:bodyPr>
          <a:lstStyle/>
          <a:p>
            <a:pPr algn="ctr"/>
            <a:r>
              <a:rPr lang="en-US" altLang="zh-CN" b="1" kern="10">
                <a:ln w="22225">
                  <a:solidFill>
                    <a:srgbClr val="000000"/>
                  </a:solidFill>
                  <a:round/>
                  <a:headEnd/>
                  <a:tailEnd/>
                </a:ln>
                <a:solidFill>
                  <a:srgbClr val="FFFFFF"/>
                </a:solidFill>
                <a:effectLst>
                  <a:outerShdw dist="45791" dir="3378596" algn="ctr" rotWithShape="0">
                    <a:srgbClr val="000000">
                      <a:alpha val="50000"/>
                    </a:srgbClr>
                  </a:outerShdw>
                </a:effectLst>
                <a:latin typeface="Arial Black" panose="020B0A04020102020204" pitchFamily="34" charset="0"/>
              </a:rPr>
              <a:t>Views</a:t>
            </a:r>
            <a:endParaRPr lang="zh-CN" altLang="en-US" b="1" kern="10">
              <a:ln w="22225">
                <a:solidFill>
                  <a:srgbClr val="000000"/>
                </a:solidFill>
                <a:round/>
                <a:headEnd/>
                <a:tailEnd/>
              </a:ln>
              <a:solidFill>
                <a:srgbClr val="FFFFFF"/>
              </a:solidFill>
              <a:effectLst>
                <a:outerShdw dist="45791" dir="3378596" algn="ctr" rotWithShape="0">
                  <a:srgbClr val="000000">
                    <a:alpha val="50000"/>
                  </a:srgbClr>
                </a:outerShdw>
              </a:effectLst>
              <a:latin typeface="Arial Black" panose="020B0A04020102020204" pitchFamily="34" charset="0"/>
            </a:endParaRPr>
          </a:p>
        </p:txBody>
      </p:sp>
      <p:sp>
        <p:nvSpPr>
          <p:cNvPr id="50198" name="Footer Placeholder 2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r>
              <a:rPr lang="en-US" altLang="zh-CN" sz="800" smtClean="0">
                <a:solidFill>
                  <a:schemeClr val="accent2"/>
                </a:solidFill>
                <a:latin typeface="Arial" panose="020B0604020202020204" pitchFamily="34" charset="0"/>
              </a:rPr>
              <a:t>Copyright© Insigma Hengtian Software Ltd. All Rights Reserved.</a:t>
            </a:r>
            <a:endParaRPr lang="zh-CN" altLang="en-US" sz="800" smtClean="0">
              <a:solidFill>
                <a:schemeClr val="accent2"/>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2"/>
          <p:cNvSpPr>
            <a:spLocks noGrp="1"/>
          </p:cNvSpPr>
          <p:nvPr>
            <p:ph type="title"/>
          </p:nvPr>
        </p:nvSpPr>
        <p:spPr>
          <a:xfrm>
            <a:off x="609600" y="2971800"/>
            <a:ext cx="8001000" cy="1470025"/>
          </a:xfrm>
        </p:spPr>
        <p:txBody>
          <a:bodyPr/>
          <a:lstStyle/>
          <a:p>
            <a:r>
              <a:rPr lang="en-US" altLang="zh-CN" sz="4400" smtClean="0">
                <a:ea typeface="宋体" panose="02010600030101010101" pitchFamily="2" charset="-122"/>
              </a:rPr>
              <a:t>3, SDP</a:t>
            </a:r>
            <a:r>
              <a:rPr lang="zh-CN" altLang="en-US" sz="4400" smtClean="0">
                <a:ea typeface="宋体" panose="02010600030101010101" pitchFamily="2" charset="-122"/>
              </a:rPr>
              <a:t>与测试</a:t>
            </a:r>
            <a:endParaRPr lang="en-US" altLang="zh-CN" sz="44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標題 1"/>
          <p:cNvSpPr>
            <a:spLocks noGrp="1"/>
          </p:cNvSpPr>
          <p:nvPr>
            <p:ph type="title"/>
          </p:nvPr>
        </p:nvSpPr>
        <p:spPr/>
        <p:txBody>
          <a:bodyPr/>
          <a:lstStyle/>
          <a:p>
            <a:r>
              <a:rPr lang="zh-CN" altLang="en-US" smtClean="0"/>
              <a:t>我们要流程干什么</a:t>
            </a:r>
          </a:p>
        </p:txBody>
      </p:sp>
      <p:sp>
        <p:nvSpPr>
          <p:cNvPr id="52227" name="內容版面配置區 2"/>
          <p:cNvSpPr>
            <a:spLocks noGrp="1"/>
          </p:cNvSpPr>
          <p:nvPr>
            <p:ph idx="1"/>
          </p:nvPr>
        </p:nvSpPr>
        <p:spPr/>
        <p:txBody>
          <a:bodyPr/>
          <a:lstStyle/>
          <a:p>
            <a:r>
              <a:rPr lang="zh-CN" altLang="en-US" smtClean="0"/>
              <a:t>什么时候，什么人，做什么事。</a:t>
            </a:r>
            <a:endParaRPr lang="en-US" altLang="zh-CN" smtClean="0"/>
          </a:p>
          <a:p>
            <a:r>
              <a:rPr lang="zh-CN" altLang="en-US" smtClean="0"/>
              <a:t>遇到什么问题，怎么解决。</a:t>
            </a:r>
            <a:endParaRPr lang="en-US" altLang="zh-CN" smtClean="0"/>
          </a:p>
          <a:p>
            <a:endParaRPr lang="en-US" altLang="zh-CN" smtClean="0"/>
          </a:p>
          <a:p>
            <a:r>
              <a:rPr lang="zh-CN" altLang="en-US" smtClean="0"/>
              <a:t>定义工作流和步骤</a:t>
            </a:r>
            <a:endParaRPr lang="en-US" altLang="zh-CN" smtClean="0"/>
          </a:p>
          <a:p>
            <a:r>
              <a:rPr lang="zh-CN" altLang="en-US" smtClean="0"/>
              <a:t>定义分类</a:t>
            </a:r>
            <a:endParaRPr lang="en-US" altLang="zh-CN" smtClean="0"/>
          </a:p>
          <a:p>
            <a:r>
              <a:rPr lang="zh-CN" altLang="en-US" smtClean="0"/>
              <a:t>定义角色和分工</a:t>
            </a:r>
            <a:endParaRPr lang="en-US" altLang="zh-CN" smtClean="0"/>
          </a:p>
          <a:p>
            <a:r>
              <a:rPr lang="zh-CN" altLang="en-US" smtClean="0"/>
              <a:t>定义提交物</a:t>
            </a:r>
          </a:p>
        </p:txBody>
      </p:sp>
      <p:sp>
        <p:nvSpPr>
          <p:cNvPr id="52228"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A1E12907-402C-4FC6-B357-0A129A65A3E3}" type="slidenum">
              <a:rPr lang="en-US" altLang="zh-CN" sz="1200" smtClean="0">
                <a:solidFill>
                  <a:srgbClr val="FFFFFF"/>
                </a:solidFill>
                <a:latin typeface="Arial" panose="020B0604020202020204" pitchFamily="34" charset="0"/>
              </a:rPr>
              <a:pPr>
                <a:spcBef>
                  <a:spcPct val="0"/>
                </a:spcBef>
                <a:buClrTx/>
                <a:buFontTx/>
                <a:buNone/>
              </a:pPr>
              <a:t>29</a:t>
            </a:fld>
            <a:endParaRPr lang="en-US" altLang="zh-CN" sz="1200" smtClean="0">
              <a:solidFill>
                <a:srgbClr val="FFFFFF"/>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325438" y="2971800"/>
            <a:ext cx="8229600" cy="762000"/>
          </a:xfrm>
        </p:spPr>
        <p:txBody>
          <a:bodyPr/>
          <a:lstStyle/>
          <a:p>
            <a:r>
              <a:rPr lang="zh-CN" altLang="en-US" smtClean="0"/>
              <a:t>课程安排</a:t>
            </a:r>
          </a:p>
        </p:txBody>
      </p:sp>
      <p:sp>
        <p:nvSpPr>
          <p:cNvPr id="18435"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934BEDC-37A8-487A-9B54-3B36F96909BB}" type="slidenum">
              <a:rPr lang="en-US" altLang="zh-CN" sz="1200" smtClean="0">
                <a:solidFill>
                  <a:srgbClr val="FFFFFF"/>
                </a:solidFill>
              </a:rPr>
              <a:pPr/>
              <a:t>3</a:t>
            </a:fld>
            <a:endParaRPr lang="en-US" altLang="zh-CN" sz="1200" smtClean="0">
              <a:solidFill>
                <a:srgbClr val="FFFFFF"/>
              </a:solidFill>
            </a:endParaRPr>
          </a:p>
        </p:txBody>
      </p:sp>
    </p:spTree>
  </p:cSld>
  <p:clrMapOvr>
    <a:masterClrMapping/>
  </p:clrMapOvr>
  <p:transition>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物件 1"/>
          <p:cNvGraphicFramePr>
            <a:graphicFrameLocks noChangeAspect="1"/>
          </p:cNvGraphicFramePr>
          <p:nvPr/>
        </p:nvGraphicFramePr>
        <p:xfrm>
          <a:off x="2514600" y="1600200"/>
          <a:ext cx="6096000" cy="4484688"/>
        </p:xfrm>
        <a:graphic>
          <a:graphicData uri="http://schemas.openxmlformats.org/presentationml/2006/ole">
            <mc:AlternateContent xmlns:mc="http://schemas.openxmlformats.org/markup-compatibility/2006">
              <mc:Choice xmlns:v="urn:schemas-microsoft-com:vml" Requires="v">
                <p:oleObj spid="_x0000_s53256" name="Visio" r:id="rId4" imgW="7365126" imgH="7986031" progId="Visio.Drawing.11">
                  <p:embed/>
                </p:oleObj>
              </mc:Choice>
              <mc:Fallback>
                <p:oleObj name="Visio" r:id="rId4" imgW="7365126" imgH="7986031" progId="Visio.Drawing.11">
                  <p:embed/>
                  <p:pic>
                    <p:nvPicPr>
                      <p:cNvPr id="0" name="物件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600200"/>
                        <a:ext cx="6096000" cy="448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1" name="Rectangle 2"/>
          <p:cNvSpPr>
            <a:spLocks noGrp="1"/>
          </p:cNvSpPr>
          <p:nvPr>
            <p:ph type="title"/>
          </p:nvPr>
        </p:nvSpPr>
        <p:spPr>
          <a:xfrm>
            <a:off x="304800" y="533400"/>
            <a:ext cx="8229600" cy="838200"/>
          </a:xfrm>
        </p:spPr>
        <p:txBody>
          <a:bodyPr/>
          <a:lstStyle/>
          <a:p>
            <a:r>
              <a:rPr lang="en-US" altLang="zh-CN" smtClean="0">
                <a:ea typeface="宋体" panose="02010600030101010101" pitchFamily="2" charset="-122"/>
              </a:rPr>
              <a:t>1</a:t>
            </a:r>
            <a:r>
              <a:rPr lang="zh-CN" altLang="en-US" smtClean="0">
                <a:ea typeface="宋体" panose="02010600030101010101" pitchFamily="2" charset="-122"/>
              </a:rPr>
              <a:t>，从简单的开始</a:t>
            </a:r>
            <a:r>
              <a:rPr lang="en-US" altLang="zh-CN" smtClean="0">
                <a:ea typeface="宋体" panose="02010600030101010101" pitchFamily="2" charset="-122"/>
              </a:rPr>
              <a:t>——</a:t>
            </a:r>
            <a:r>
              <a:rPr lang="zh-CN" altLang="en-US" smtClean="0">
                <a:ea typeface="宋体" panose="02010600030101010101" pitchFamily="2" charset="-122"/>
              </a:rPr>
              <a:t>瀑布模型</a:t>
            </a:r>
            <a:endParaRPr lang="en-US" altLang="zh-CN" smtClean="0">
              <a:ea typeface="宋体" panose="02010600030101010101" pitchFamily="2" charset="-122"/>
            </a:endParaRPr>
          </a:p>
        </p:txBody>
      </p:sp>
      <p:pic>
        <p:nvPicPr>
          <p:cNvPr id="53252" name="Picture 5" descr="waterfall_model"/>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810000"/>
            <a:ext cx="487680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extLst>
          </p:cNvPr>
          <p:cNvSpPr>
            <a:spLocks noGrp="1"/>
          </p:cNvSpPr>
          <p:nvPr>
            <p:ph type="title"/>
          </p:nvPr>
        </p:nvSpPr>
        <p:spPr>
          <a:xfrm>
            <a:off x="457200" y="274638"/>
            <a:ext cx="8229600" cy="1143000"/>
          </a:xfrm>
          <a:extLst/>
        </p:spPr>
        <p:txBody>
          <a:bodyPr>
            <a:normAutofit/>
          </a:bodyPr>
          <a:lstStyle/>
          <a:p>
            <a:pPr>
              <a:defRPr/>
            </a:pPr>
            <a:r>
              <a:rPr lang="zh-CN" altLang="en-US" sz="3200" dirty="0" smtClean="0">
                <a:effectLst>
                  <a:reflection blurRad="6350" stA="55000" endA="300" endPos="45500" dir="5400000" sy="-100000" algn="bl" rotWithShape="0"/>
                </a:effectLst>
              </a:rPr>
              <a:t>一个经典的瀑布模型下的瀑布式的测试流程</a:t>
            </a:r>
            <a:endParaRPr lang="zh-CN" altLang="en-US" sz="3200" dirty="0">
              <a:effectLst>
                <a:reflection blurRad="6350" stA="55000" endA="300" endPos="45500" dir="5400000" sy="-100000" algn="bl" rotWithShape="0"/>
              </a:effectLst>
            </a:endParaRPr>
          </a:p>
        </p:txBody>
      </p:sp>
      <p:grpSp>
        <p:nvGrpSpPr>
          <p:cNvPr id="54277" name="组合 16"/>
          <p:cNvGrpSpPr>
            <a:grpSpLocks/>
          </p:cNvGrpSpPr>
          <p:nvPr/>
        </p:nvGrpSpPr>
        <p:grpSpPr bwMode="auto">
          <a:xfrm>
            <a:off x="247650" y="1654175"/>
            <a:ext cx="8651875" cy="4137025"/>
            <a:chOff x="63500" y="2039872"/>
            <a:chExt cx="8928100" cy="2594331"/>
          </a:xfrm>
        </p:grpSpPr>
        <p:sp>
          <p:nvSpPr>
            <p:cNvPr id="13" name="矩形 3">
              <a:extLst>
                <a:ext uri="{FF2B5EF4-FFF2-40B4-BE49-F238E27FC236}"/>
              </a:extLst>
            </p:cNvPr>
            <p:cNvSpPr/>
            <p:nvPr/>
          </p:nvSpPr>
          <p:spPr>
            <a:xfrm>
              <a:off x="83158" y="3143586"/>
              <a:ext cx="1651289" cy="1485436"/>
            </a:xfrm>
            <a:prstGeom prst="rect">
              <a:avLst/>
            </a:prstGeom>
            <a:noFill/>
            <a:ln>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855214"/>
                  </a:solidFill>
                </a:rPr>
                <a:t>Test Objective</a:t>
              </a:r>
            </a:p>
            <a:p>
              <a:pPr eaLnBrk="1" hangingPunct="1">
                <a:lnSpc>
                  <a:spcPct val="150000"/>
                </a:lnSpc>
                <a:buFont typeface="Wingdings" pitchFamily="2" charset="2"/>
                <a:buChar char="ü"/>
                <a:defRPr/>
              </a:pPr>
              <a:r>
                <a:rPr lang="en-US" altLang="zh-CN" sz="1000" b="1" dirty="0">
                  <a:solidFill>
                    <a:srgbClr val="855214"/>
                  </a:solidFill>
                </a:rPr>
                <a:t>Test Estimation</a:t>
              </a:r>
            </a:p>
            <a:p>
              <a:pPr eaLnBrk="1" hangingPunct="1">
                <a:lnSpc>
                  <a:spcPct val="150000"/>
                </a:lnSpc>
                <a:buFont typeface="Wingdings" pitchFamily="2" charset="2"/>
                <a:buChar char="ü"/>
                <a:defRPr/>
              </a:pPr>
              <a:r>
                <a:rPr lang="en-US" altLang="zh-CN" sz="1000" b="1" dirty="0">
                  <a:solidFill>
                    <a:srgbClr val="855214"/>
                  </a:solidFill>
                </a:rPr>
                <a:t>Test Strategy</a:t>
              </a:r>
            </a:p>
            <a:p>
              <a:pPr eaLnBrk="1" hangingPunct="1">
                <a:lnSpc>
                  <a:spcPct val="150000"/>
                </a:lnSpc>
                <a:buFont typeface="Wingdings" pitchFamily="2" charset="2"/>
                <a:buChar char="ü"/>
                <a:defRPr/>
              </a:pPr>
              <a:r>
                <a:rPr lang="en-US" altLang="zh-CN" sz="1000" b="1" dirty="0">
                  <a:solidFill>
                    <a:srgbClr val="855214"/>
                  </a:solidFill>
                </a:rPr>
                <a:t>Test Process</a:t>
              </a:r>
            </a:p>
            <a:p>
              <a:pPr eaLnBrk="1" hangingPunct="1">
                <a:lnSpc>
                  <a:spcPct val="150000"/>
                </a:lnSpc>
                <a:buFont typeface="Wingdings" pitchFamily="2" charset="2"/>
                <a:buChar char="ü"/>
                <a:defRPr/>
              </a:pPr>
              <a:r>
                <a:rPr lang="en-US" altLang="zh-CN" sz="1000" b="1" dirty="0">
                  <a:solidFill>
                    <a:srgbClr val="855214"/>
                  </a:solidFill>
                </a:rPr>
                <a:t>Test Schedule</a:t>
              </a:r>
            </a:p>
            <a:p>
              <a:pPr eaLnBrk="1" hangingPunct="1">
                <a:buFont typeface="Wingdings" pitchFamily="2" charset="2"/>
                <a:buChar char="ü"/>
                <a:defRPr/>
              </a:pPr>
              <a:endParaRPr lang="zh-CN" altLang="en-US" sz="1000" b="1" dirty="0">
                <a:solidFill>
                  <a:srgbClr val="855214"/>
                </a:solidFill>
              </a:endParaRPr>
            </a:p>
          </p:txBody>
        </p:sp>
        <p:sp>
          <p:nvSpPr>
            <p:cNvPr id="14" name="矩形 4">
              <a:extLst>
                <a:ext uri="{FF2B5EF4-FFF2-40B4-BE49-F238E27FC236}"/>
              </a:extLst>
            </p:cNvPr>
            <p:cNvSpPr/>
            <p:nvPr/>
          </p:nvSpPr>
          <p:spPr>
            <a:xfrm>
              <a:off x="1836015" y="3143586"/>
              <a:ext cx="1736474" cy="1485436"/>
            </a:xfrm>
            <a:prstGeom prst="rect">
              <a:avLst/>
            </a:prstGeom>
            <a:noFill/>
            <a:ln>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0070C0"/>
                  </a:solidFill>
                </a:rPr>
                <a:t>Test Requirements</a:t>
              </a:r>
            </a:p>
            <a:p>
              <a:pPr eaLnBrk="1" hangingPunct="1">
                <a:lnSpc>
                  <a:spcPct val="150000"/>
                </a:lnSpc>
                <a:buFont typeface="Wingdings" pitchFamily="2" charset="2"/>
                <a:buChar char="ü"/>
                <a:defRPr/>
              </a:pPr>
              <a:r>
                <a:rPr lang="en-US" altLang="zh-CN" sz="1000" b="1" dirty="0">
                  <a:solidFill>
                    <a:srgbClr val="0070C0"/>
                  </a:solidFill>
                </a:rPr>
                <a:t>Testability Analysis</a:t>
              </a:r>
            </a:p>
            <a:p>
              <a:pPr eaLnBrk="1" hangingPunct="1">
                <a:lnSpc>
                  <a:spcPct val="150000"/>
                </a:lnSpc>
                <a:buFont typeface="Wingdings" pitchFamily="2" charset="2"/>
                <a:buChar char="ü"/>
                <a:defRPr/>
              </a:pPr>
              <a:r>
                <a:rPr lang="en-US" altLang="zh-CN" sz="1000" b="1" dirty="0">
                  <a:solidFill>
                    <a:srgbClr val="0070C0"/>
                  </a:solidFill>
                </a:rPr>
                <a:t>Requirement Traceability</a:t>
              </a:r>
            </a:p>
            <a:p>
              <a:pPr eaLnBrk="1" hangingPunct="1">
                <a:lnSpc>
                  <a:spcPct val="150000"/>
                </a:lnSpc>
                <a:buFont typeface="Wingdings" pitchFamily="2" charset="2"/>
                <a:buChar char="ü"/>
                <a:defRPr/>
              </a:pPr>
              <a:r>
                <a:rPr lang="en-US" altLang="zh-CN" sz="1000" b="1" dirty="0">
                  <a:solidFill>
                    <a:srgbClr val="0070C0"/>
                  </a:solidFill>
                </a:rPr>
                <a:t>Change Control</a:t>
              </a:r>
            </a:p>
            <a:p>
              <a:pPr eaLnBrk="1" hangingPunct="1">
                <a:lnSpc>
                  <a:spcPct val="150000"/>
                </a:lnSpc>
                <a:buFont typeface="Wingdings" pitchFamily="2" charset="2"/>
                <a:buChar char="ü"/>
                <a:defRPr/>
              </a:pPr>
              <a:r>
                <a:rPr lang="en-US" altLang="zh-CN" sz="1000" b="1" dirty="0">
                  <a:solidFill>
                    <a:srgbClr val="0070C0"/>
                  </a:solidFill>
                </a:rPr>
                <a:t>Issue Tracking</a:t>
              </a:r>
            </a:p>
          </p:txBody>
        </p:sp>
        <p:graphicFrame>
          <p:nvGraphicFramePr>
            <p:cNvPr id="15" name="图示 5">
              <a:extLst>
                <a:ext uri="{FF2B5EF4-FFF2-40B4-BE49-F238E27FC236}"/>
              </a:extLst>
            </p:cNvPr>
            <p:cNvGraphicFramePr/>
            <p:nvPr/>
          </p:nvGraphicFramePr>
          <p:xfrm>
            <a:off x="63500" y="2039872"/>
            <a:ext cx="8928100" cy="13716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矩形 6">
              <a:extLst>
                <a:ext uri="{FF2B5EF4-FFF2-40B4-BE49-F238E27FC236}"/>
              </a:extLst>
            </p:cNvPr>
            <p:cNvSpPr/>
            <p:nvPr/>
          </p:nvSpPr>
          <p:spPr>
            <a:xfrm>
              <a:off x="5548138" y="3148767"/>
              <a:ext cx="1572656" cy="1485436"/>
            </a:xfrm>
            <a:prstGeom prst="rect">
              <a:avLst/>
            </a:prstGeom>
            <a:noFill/>
            <a:ln>
              <a:solidFill>
                <a:srgbClr val="D88F34"/>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D88F34"/>
                  </a:solidFill>
                </a:rPr>
                <a:t>Environment Setup</a:t>
              </a:r>
            </a:p>
            <a:p>
              <a:pPr eaLnBrk="1" hangingPunct="1">
                <a:lnSpc>
                  <a:spcPct val="150000"/>
                </a:lnSpc>
                <a:buFont typeface="Wingdings" pitchFamily="2" charset="2"/>
                <a:buChar char="ü"/>
                <a:defRPr/>
              </a:pPr>
              <a:r>
                <a:rPr lang="en-US" altLang="zh-CN" sz="1000" b="1" dirty="0">
                  <a:solidFill>
                    <a:srgbClr val="D88F34"/>
                  </a:solidFill>
                </a:rPr>
                <a:t>Development</a:t>
              </a:r>
            </a:p>
            <a:p>
              <a:pPr eaLnBrk="1" hangingPunct="1">
                <a:lnSpc>
                  <a:spcPct val="150000"/>
                </a:lnSpc>
                <a:buFont typeface="Wingdings" pitchFamily="2" charset="2"/>
                <a:buChar char="ü"/>
                <a:defRPr/>
              </a:pPr>
              <a:r>
                <a:rPr lang="en-US" altLang="zh-CN" sz="1000" b="1" dirty="0">
                  <a:solidFill>
                    <a:srgbClr val="D88F34"/>
                  </a:solidFill>
                </a:rPr>
                <a:t>Smoke Test</a:t>
              </a:r>
            </a:p>
            <a:p>
              <a:pPr eaLnBrk="1" hangingPunct="1">
                <a:lnSpc>
                  <a:spcPct val="150000"/>
                </a:lnSpc>
                <a:buFont typeface="Wingdings" pitchFamily="2" charset="2"/>
                <a:buChar char="ü"/>
                <a:defRPr/>
              </a:pPr>
              <a:r>
                <a:rPr lang="en-US" altLang="zh-CN" sz="1000" b="1" dirty="0">
                  <a:solidFill>
                    <a:srgbClr val="D88F34"/>
                  </a:solidFill>
                </a:rPr>
                <a:t>Test Execution</a:t>
              </a:r>
            </a:p>
            <a:p>
              <a:pPr eaLnBrk="1" hangingPunct="1">
                <a:lnSpc>
                  <a:spcPct val="150000"/>
                </a:lnSpc>
                <a:buFont typeface="Wingdings" pitchFamily="2" charset="2"/>
                <a:buChar char="ü"/>
                <a:defRPr/>
              </a:pPr>
              <a:r>
                <a:rPr lang="en-US" altLang="zh-CN" sz="1000" b="1" dirty="0">
                  <a:solidFill>
                    <a:srgbClr val="D88F34"/>
                  </a:solidFill>
                </a:rPr>
                <a:t>Defect Tracking</a:t>
              </a:r>
            </a:p>
          </p:txBody>
        </p:sp>
        <p:sp>
          <p:nvSpPr>
            <p:cNvPr id="17" name="矩形 7">
              <a:extLst>
                <a:ext uri="{FF2B5EF4-FFF2-40B4-BE49-F238E27FC236}"/>
              </a:extLst>
            </p:cNvPr>
            <p:cNvSpPr/>
            <p:nvPr/>
          </p:nvSpPr>
          <p:spPr>
            <a:xfrm>
              <a:off x="7297718" y="3140131"/>
              <a:ext cx="1674224" cy="1483708"/>
            </a:xfrm>
            <a:prstGeom prst="rec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C00000"/>
                  </a:solidFill>
                </a:rPr>
                <a:t> Test Data Collection</a:t>
              </a:r>
            </a:p>
            <a:p>
              <a:pPr eaLnBrk="1" hangingPunct="1">
                <a:lnSpc>
                  <a:spcPct val="150000"/>
                </a:lnSpc>
                <a:buFont typeface="Wingdings" pitchFamily="2" charset="2"/>
                <a:buChar char="ü"/>
                <a:defRPr/>
              </a:pPr>
              <a:r>
                <a:rPr lang="en-US" altLang="zh-CN" sz="1000" b="1" dirty="0">
                  <a:solidFill>
                    <a:srgbClr val="C00000"/>
                  </a:solidFill>
                </a:rPr>
                <a:t>Test Analysis</a:t>
              </a:r>
            </a:p>
            <a:p>
              <a:pPr eaLnBrk="1" hangingPunct="1">
                <a:lnSpc>
                  <a:spcPct val="150000"/>
                </a:lnSpc>
                <a:buFont typeface="Wingdings" pitchFamily="2" charset="2"/>
                <a:buChar char="ü"/>
                <a:defRPr/>
              </a:pPr>
              <a:r>
                <a:rPr lang="en-US" altLang="zh-CN" sz="1000" b="1" dirty="0">
                  <a:solidFill>
                    <a:srgbClr val="C00000"/>
                  </a:solidFill>
                </a:rPr>
                <a:t>Improvement Proposal</a:t>
              </a:r>
            </a:p>
            <a:p>
              <a:pPr eaLnBrk="1" hangingPunct="1">
                <a:lnSpc>
                  <a:spcPct val="150000"/>
                </a:lnSpc>
                <a:buFont typeface="Wingdings" pitchFamily="2" charset="2"/>
                <a:buChar char="ü"/>
                <a:defRPr/>
              </a:pPr>
              <a:r>
                <a:rPr lang="en-US" altLang="zh-CN" sz="1000" b="1" dirty="0">
                  <a:solidFill>
                    <a:srgbClr val="C00000"/>
                  </a:solidFill>
                </a:rPr>
                <a:t>Test Reporting</a:t>
              </a:r>
            </a:p>
            <a:p>
              <a:pPr eaLnBrk="1" hangingPunct="1">
                <a:lnSpc>
                  <a:spcPct val="150000"/>
                </a:lnSpc>
                <a:buFont typeface="Wingdings" pitchFamily="2" charset="2"/>
                <a:buChar char="ü"/>
                <a:defRPr/>
              </a:pPr>
              <a:r>
                <a:rPr lang="en-US" altLang="zh-CN" sz="1000" b="1" dirty="0">
                  <a:solidFill>
                    <a:srgbClr val="C00000"/>
                  </a:solidFill>
                </a:rPr>
                <a:t>Test Package</a:t>
              </a:r>
              <a:endParaRPr lang="zh-CN" altLang="en-US" sz="1000" b="1" dirty="0">
                <a:solidFill>
                  <a:srgbClr val="C00000"/>
                </a:solidFill>
              </a:endParaRPr>
            </a:p>
          </p:txBody>
        </p:sp>
        <p:sp>
          <p:nvSpPr>
            <p:cNvPr id="18" name="矩形 8">
              <a:extLst>
                <a:ext uri="{FF2B5EF4-FFF2-40B4-BE49-F238E27FC236}"/>
              </a:extLst>
            </p:cNvPr>
            <p:cNvSpPr/>
            <p:nvPr/>
          </p:nvSpPr>
          <p:spPr>
            <a:xfrm>
              <a:off x="3680609" y="3141858"/>
              <a:ext cx="1733198" cy="1485436"/>
            </a:xfrm>
            <a:prstGeom prst="rect">
              <a:avLst/>
            </a:prstGeom>
            <a:noFill/>
            <a:ln>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a:lstStyle/>
            <a:p>
              <a:pPr eaLnBrk="1" hangingPunct="1">
                <a:lnSpc>
                  <a:spcPct val="150000"/>
                </a:lnSpc>
                <a:buFont typeface="Wingdings" pitchFamily="2" charset="2"/>
                <a:buChar char="ü"/>
                <a:defRPr/>
              </a:pPr>
              <a:r>
                <a:rPr lang="en-US" altLang="zh-CN" sz="1000" b="1" dirty="0">
                  <a:solidFill>
                    <a:srgbClr val="00B0F0"/>
                  </a:solidFill>
                </a:rPr>
                <a:t>Test Case/Data Design</a:t>
              </a:r>
            </a:p>
            <a:p>
              <a:pPr eaLnBrk="1" hangingPunct="1">
                <a:lnSpc>
                  <a:spcPct val="150000"/>
                </a:lnSpc>
                <a:buFont typeface="Wingdings" pitchFamily="2" charset="2"/>
                <a:buChar char="ü"/>
                <a:defRPr/>
              </a:pPr>
              <a:r>
                <a:rPr lang="en-US" altLang="zh-CN" sz="1000" b="1" dirty="0">
                  <a:solidFill>
                    <a:srgbClr val="00B0F0"/>
                  </a:solidFill>
                </a:rPr>
                <a:t>Automaton Design</a:t>
              </a:r>
            </a:p>
            <a:p>
              <a:pPr eaLnBrk="1" hangingPunct="1">
                <a:lnSpc>
                  <a:spcPct val="150000"/>
                </a:lnSpc>
                <a:buFont typeface="Wingdings" pitchFamily="2" charset="2"/>
                <a:buChar char="ü"/>
                <a:defRPr/>
              </a:pPr>
              <a:r>
                <a:rPr lang="en-US" altLang="zh-CN" sz="1000" b="1" dirty="0">
                  <a:solidFill>
                    <a:srgbClr val="00B0F0"/>
                  </a:solidFill>
                </a:rPr>
                <a:t>Scripts Development</a:t>
              </a:r>
            </a:p>
            <a:p>
              <a:pPr eaLnBrk="1" hangingPunct="1">
                <a:lnSpc>
                  <a:spcPct val="150000"/>
                </a:lnSpc>
                <a:buFont typeface="Wingdings" pitchFamily="2" charset="2"/>
                <a:buChar char="ü"/>
                <a:defRPr/>
              </a:pPr>
              <a:r>
                <a:rPr lang="en-US" altLang="zh-CN" sz="1000" b="1" dirty="0">
                  <a:solidFill>
                    <a:srgbClr val="00B0F0"/>
                  </a:solidFill>
                </a:rPr>
                <a:t>Test Coverage Analysis</a:t>
              </a:r>
            </a:p>
            <a:p>
              <a:pPr eaLnBrk="1" hangingPunct="1">
                <a:lnSpc>
                  <a:spcPct val="150000"/>
                </a:lnSpc>
                <a:buFont typeface="Wingdings" pitchFamily="2" charset="2"/>
                <a:buChar char="ü"/>
                <a:defRPr/>
              </a:pPr>
              <a:r>
                <a:rPr lang="en-US" altLang="zh-CN" sz="1000" b="1" dirty="0">
                  <a:solidFill>
                    <a:srgbClr val="00B0F0"/>
                  </a:solidFill>
                </a:rPr>
                <a:t>Test Case Management</a:t>
              </a:r>
            </a:p>
          </p:txBody>
        </p:sp>
      </p:grpSp>
    </p:spTree>
  </p:cSld>
  <p:clrMapOvr>
    <a:masterClrMapping/>
  </p:clrMapOvr>
  <p:transition>
    <p:pull dir="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橢圓 2">
            <a:extLst>
              <a:ext uri="{FF2B5EF4-FFF2-40B4-BE49-F238E27FC236}"/>
            </a:extLst>
          </p:cNvPr>
          <p:cNvSpPr/>
          <p:nvPr/>
        </p:nvSpPr>
        <p:spPr>
          <a:xfrm>
            <a:off x="3810000" y="3798888"/>
            <a:ext cx="3200400" cy="1600200"/>
          </a:xfrm>
          <a:prstGeom prst="ellipse">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55299" name="Rectangle 2"/>
          <p:cNvSpPr>
            <a:spLocks noGrp="1"/>
          </p:cNvSpPr>
          <p:nvPr>
            <p:ph type="title"/>
          </p:nvPr>
        </p:nvSpPr>
        <p:spPr>
          <a:xfrm>
            <a:off x="457200" y="1066800"/>
            <a:ext cx="8229600" cy="304800"/>
          </a:xfrm>
        </p:spPr>
        <p:txBody>
          <a:bodyPr/>
          <a:lstStyle/>
          <a:p>
            <a:r>
              <a:rPr lang="en-US" altLang="zh-CN" sz="2800" dirty="0" smtClean="0">
                <a:ea typeface="宋体" panose="02010600030101010101" pitchFamily="2" charset="-122"/>
              </a:rPr>
              <a:t>2</a:t>
            </a:r>
            <a:r>
              <a:rPr lang="zh-CN" altLang="en-US" sz="2800" dirty="0" smtClean="0">
                <a:ea typeface="宋体" panose="02010600030101010101" pitchFamily="2" charset="-122"/>
              </a:rPr>
              <a:t>，</a:t>
            </a:r>
            <a:r>
              <a:rPr lang="zh-CN" altLang="en-US" sz="2800" dirty="0">
                <a:ea typeface="宋体" panose="02010600030101010101" pitchFamily="2" charset="-122"/>
              </a:rPr>
              <a:t>带回溯的</a:t>
            </a:r>
            <a:r>
              <a:rPr lang="zh-CN" altLang="en-US" sz="2800" dirty="0" smtClean="0">
                <a:ea typeface="宋体" panose="02010600030101010101" pitchFamily="2" charset="-122"/>
              </a:rPr>
              <a:t>瀑布模型的改进型</a:t>
            </a:r>
            <a:r>
              <a:rPr lang="en-US" altLang="zh-CN" sz="2800" dirty="0" smtClean="0">
                <a:ea typeface="宋体" panose="02010600030101010101" pitchFamily="2" charset="-122"/>
              </a:rPr>
              <a:t/>
            </a:r>
            <a:br>
              <a:rPr lang="en-US" altLang="zh-CN" sz="2800" dirty="0" smtClean="0">
                <a:ea typeface="宋体" panose="02010600030101010101" pitchFamily="2" charset="-122"/>
              </a:rPr>
            </a:br>
            <a:r>
              <a:rPr lang="en-US" altLang="zh-CN" sz="2800" dirty="0">
                <a:ea typeface="宋体" panose="02010600030101010101" pitchFamily="2" charset="-122"/>
              </a:rPr>
              <a:t>	</a:t>
            </a:r>
            <a:r>
              <a:rPr lang="en-US" altLang="zh-CN" sz="2800" dirty="0" smtClean="0">
                <a:ea typeface="宋体" panose="02010600030101010101" pitchFamily="2" charset="-122"/>
              </a:rPr>
              <a:t>			----</a:t>
            </a:r>
            <a:r>
              <a:rPr lang="zh-CN" altLang="en-US" sz="2800" dirty="0" smtClean="0">
                <a:ea typeface="宋体" panose="02010600030101010101" pitchFamily="2" charset="-122"/>
              </a:rPr>
              <a:t>回溯造成了循环</a:t>
            </a:r>
            <a:endParaRPr lang="en-US" altLang="zh-CN" sz="2800" dirty="0" smtClean="0">
              <a:ea typeface="宋体" panose="02010600030101010101" pitchFamily="2" charset="-122"/>
            </a:endParaRPr>
          </a:p>
        </p:txBody>
      </p:sp>
      <p:pic>
        <p:nvPicPr>
          <p:cNvPr id="55300" name="Picture 5" descr="http://www.sztvu.com/kjhz/dzx/frame/rightframe.files/chapter13.files/P15%E7%80%91%E5%B8%83%E6%A8%A1%E5%9E%8B.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8800"/>
            <a:ext cx="6629400" cy="47069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457200" y="762000"/>
            <a:ext cx="8229600" cy="838200"/>
          </a:xfrm>
        </p:spPr>
        <p:txBody>
          <a:bodyPr/>
          <a:lstStyle/>
          <a:p>
            <a:r>
              <a:rPr lang="en-US" altLang="zh-CN" sz="2800" dirty="0" smtClean="0">
                <a:ea typeface="宋体" panose="02010600030101010101" pitchFamily="2" charset="-122"/>
              </a:rPr>
              <a:t>3</a:t>
            </a:r>
            <a:r>
              <a:rPr lang="zh-CN" altLang="en-US" sz="2800" dirty="0" smtClean="0">
                <a:ea typeface="宋体" panose="02010600030101010101" pitchFamily="2" charset="-122"/>
              </a:rPr>
              <a:t>，</a:t>
            </a:r>
            <a:r>
              <a:rPr lang="en-US" altLang="zh-CN" sz="2800" dirty="0" smtClean="0">
                <a:ea typeface="宋体" panose="02010600030101010101" pitchFamily="2" charset="-122"/>
              </a:rPr>
              <a:t>V</a:t>
            </a:r>
            <a:r>
              <a:rPr lang="zh-CN" altLang="en-US" sz="2800" dirty="0" smtClean="0">
                <a:ea typeface="宋体" panose="02010600030101010101" pitchFamily="2" charset="-122"/>
              </a:rPr>
              <a:t>模型虽然也是瀑布的一种，但强调了测试</a:t>
            </a:r>
            <a:endParaRPr lang="en-US" altLang="zh-CN" sz="2800" dirty="0" smtClean="0">
              <a:ea typeface="宋体" panose="02010600030101010101" pitchFamily="2" charset="-122"/>
            </a:endParaRPr>
          </a:p>
        </p:txBody>
      </p:sp>
      <p:grpSp>
        <p:nvGrpSpPr>
          <p:cNvPr id="56323" name="Group 4"/>
          <p:cNvGrpSpPr>
            <a:grpSpLocks/>
          </p:cNvGrpSpPr>
          <p:nvPr/>
        </p:nvGrpSpPr>
        <p:grpSpPr bwMode="auto">
          <a:xfrm>
            <a:off x="130175" y="1651000"/>
            <a:ext cx="8905875" cy="4749800"/>
            <a:chOff x="82" y="1056"/>
            <a:chExt cx="5610" cy="2992"/>
          </a:xfrm>
        </p:grpSpPr>
        <p:sp>
          <p:nvSpPr>
            <p:cNvPr id="56324" name="AutoShape 4"/>
            <p:cNvSpPr>
              <a:spLocks noChangeArrowheads="1"/>
            </p:cNvSpPr>
            <p:nvPr/>
          </p:nvSpPr>
          <p:spPr bwMode="auto">
            <a:xfrm>
              <a:off x="2884" y="1056"/>
              <a:ext cx="2808" cy="2992"/>
            </a:xfrm>
            <a:prstGeom prst="parallelogram">
              <a:avLst>
                <a:gd name="adj" fmla="val 51005"/>
              </a:avLst>
            </a:prstGeom>
            <a:solidFill>
              <a:srgbClr val="CC0000"/>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sp>
          <p:nvSpPr>
            <p:cNvPr id="56325" name="AutoShape 5"/>
            <p:cNvSpPr>
              <a:spLocks noChangeArrowheads="1"/>
            </p:cNvSpPr>
            <p:nvPr/>
          </p:nvSpPr>
          <p:spPr bwMode="auto">
            <a:xfrm flipH="1">
              <a:off x="82" y="1056"/>
              <a:ext cx="2808" cy="2992"/>
            </a:xfrm>
            <a:prstGeom prst="parallelogram">
              <a:avLst>
                <a:gd name="adj" fmla="val 51005"/>
              </a:avLst>
            </a:prstGeom>
            <a:solidFill>
              <a:schemeClr val="accent1"/>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nvGrpSpPr>
            <p:cNvPr id="56326" name="Group 6"/>
            <p:cNvGrpSpPr>
              <a:grpSpLocks/>
            </p:cNvGrpSpPr>
            <p:nvPr/>
          </p:nvGrpSpPr>
          <p:grpSpPr bwMode="auto">
            <a:xfrm>
              <a:off x="4220" y="1216"/>
              <a:ext cx="1051" cy="636"/>
              <a:chOff x="4221" y="1183"/>
              <a:chExt cx="1096" cy="663"/>
            </a:xfrm>
          </p:grpSpPr>
          <p:sp>
            <p:nvSpPr>
              <p:cNvPr id="56389" name="Rectangle 7"/>
              <p:cNvSpPr>
                <a:spLocks noChangeArrowheads="1"/>
              </p:cNvSpPr>
              <p:nvPr/>
            </p:nvSpPr>
            <p:spPr bwMode="auto">
              <a:xfrm>
                <a:off x="4283" y="119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90" name="Text Box 8"/>
              <p:cNvSpPr txBox="1">
                <a:spLocks noChangeArrowheads="1"/>
              </p:cNvSpPr>
              <p:nvPr/>
            </p:nvSpPr>
            <p:spPr bwMode="auto">
              <a:xfrm>
                <a:off x="4590" y="1183"/>
                <a:ext cx="42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Working</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56391" name="Text Box 9"/>
              <p:cNvSpPr txBox="1">
                <a:spLocks noChangeArrowheads="1"/>
              </p:cNvSpPr>
              <p:nvPr/>
            </p:nvSpPr>
            <p:spPr bwMode="auto">
              <a:xfrm>
                <a:off x="4221" y="1423"/>
                <a:ext cx="55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56392" name="Text Box 10"/>
              <p:cNvSpPr txBox="1">
                <a:spLocks noChangeArrowheads="1"/>
              </p:cNvSpPr>
              <p:nvPr/>
            </p:nvSpPr>
            <p:spPr bwMode="auto">
              <a:xfrm>
                <a:off x="4551" y="1585"/>
                <a:ext cx="4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56393" name="Text Box 11"/>
              <p:cNvSpPr txBox="1">
                <a:spLocks noChangeArrowheads="1"/>
              </p:cNvSpPr>
              <p:nvPr/>
            </p:nvSpPr>
            <p:spPr bwMode="auto">
              <a:xfrm>
                <a:off x="4923" y="1380"/>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Client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56394" name="Line 12"/>
              <p:cNvSpPr>
                <a:spLocks noChangeShapeType="1"/>
              </p:cNvSpPr>
              <p:nvPr/>
            </p:nvSpPr>
            <p:spPr bwMode="auto">
              <a:xfrm flipV="1">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95" name="Line 13"/>
              <p:cNvSpPr>
                <a:spLocks noChangeShapeType="1"/>
              </p:cNvSpPr>
              <p:nvPr/>
            </p:nvSpPr>
            <p:spPr bwMode="auto">
              <a:xfrm>
                <a:off x="4283" y="119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7" name="Group 14"/>
            <p:cNvGrpSpPr>
              <a:grpSpLocks/>
            </p:cNvGrpSpPr>
            <p:nvPr/>
          </p:nvGrpSpPr>
          <p:grpSpPr bwMode="auto">
            <a:xfrm>
              <a:off x="3885" y="1947"/>
              <a:ext cx="1050" cy="636"/>
              <a:chOff x="3900" y="1863"/>
              <a:chExt cx="1095" cy="663"/>
            </a:xfrm>
          </p:grpSpPr>
          <p:sp>
            <p:nvSpPr>
              <p:cNvPr id="56382" name="Rectangle 15"/>
              <p:cNvSpPr>
                <a:spLocks noChangeArrowheads="1"/>
              </p:cNvSpPr>
              <p:nvPr/>
            </p:nvSpPr>
            <p:spPr bwMode="auto">
              <a:xfrm>
                <a:off x="3933" y="1878"/>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83" name="Text Box 16"/>
              <p:cNvSpPr txBox="1">
                <a:spLocks noChangeArrowheads="1"/>
              </p:cNvSpPr>
              <p:nvPr/>
            </p:nvSpPr>
            <p:spPr bwMode="auto">
              <a:xfrm>
                <a:off x="4185" y="1863"/>
                <a:ext cx="53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Deliverable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56384" name="Text Box 17"/>
              <p:cNvSpPr txBox="1">
                <a:spLocks noChangeArrowheads="1"/>
              </p:cNvSpPr>
              <p:nvPr/>
            </p:nvSpPr>
            <p:spPr bwMode="auto">
              <a:xfrm>
                <a:off x="3900" y="2060"/>
                <a:ext cx="3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endParaRPr lang="en-US" altLang="zh-CN" sz="1800">
                  <a:latin typeface="Times New Roman" panose="02020603050405020304" pitchFamily="18" charset="0"/>
                  <a:cs typeface="Arial" panose="020B0604020202020204" pitchFamily="34" charset="0"/>
                </a:endParaRPr>
              </a:p>
            </p:txBody>
          </p:sp>
          <p:sp>
            <p:nvSpPr>
              <p:cNvPr id="56385" name="Text Box 18"/>
              <p:cNvSpPr txBox="1">
                <a:spLocks noChangeArrowheads="1"/>
              </p:cNvSpPr>
              <p:nvPr/>
            </p:nvSpPr>
            <p:spPr bwMode="auto">
              <a:xfrm>
                <a:off x="4191" y="2266"/>
                <a:ext cx="53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56386" name="Text Box 19"/>
              <p:cNvSpPr txBox="1">
                <a:spLocks noChangeArrowheads="1"/>
              </p:cNvSpPr>
              <p:nvPr/>
            </p:nvSpPr>
            <p:spPr bwMode="auto">
              <a:xfrm>
                <a:off x="4435" y="2110"/>
                <a:ext cx="56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Certification</a:t>
                </a:r>
                <a:endParaRPr lang="en-US" altLang="zh-CN" sz="1800">
                  <a:latin typeface="Times New Roman" panose="02020603050405020304" pitchFamily="18" charset="0"/>
                  <a:cs typeface="Arial" panose="020B0604020202020204" pitchFamily="34" charset="0"/>
                </a:endParaRPr>
              </a:p>
            </p:txBody>
          </p:sp>
          <p:sp>
            <p:nvSpPr>
              <p:cNvPr id="56387" name="Line 20"/>
              <p:cNvSpPr>
                <a:spLocks noChangeShapeType="1"/>
              </p:cNvSpPr>
              <p:nvPr/>
            </p:nvSpPr>
            <p:spPr bwMode="auto">
              <a:xfrm flipV="1">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8" name="Line 21"/>
              <p:cNvSpPr>
                <a:spLocks noChangeShapeType="1"/>
              </p:cNvSpPr>
              <p:nvPr/>
            </p:nvSpPr>
            <p:spPr bwMode="auto">
              <a:xfrm>
                <a:off x="3933" y="1878"/>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8" name="Group 22"/>
            <p:cNvGrpSpPr>
              <a:grpSpLocks/>
            </p:cNvGrpSpPr>
            <p:nvPr/>
          </p:nvGrpSpPr>
          <p:grpSpPr bwMode="auto">
            <a:xfrm>
              <a:off x="3545" y="2653"/>
              <a:ext cx="1049" cy="644"/>
              <a:chOff x="3533" y="2538"/>
              <a:chExt cx="1094" cy="672"/>
            </a:xfrm>
          </p:grpSpPr>
          <p:sp>
            <p:nvSpPr>
              <p:cNvPr id="56375" name="Rectangle 23"/>
              <p:cNvSpPr>
                <a:spLocks noChangeArrowheads="1"/>
              </p:cNvSpPr>
              <p:nvPr/>
            </p:nvSpPr>
            <p:spPr bwMode="auto">
              <a:xfrm>
                <a:off x="3580" y="255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76" name="Text Box 24"/>
              <p:cNvSpPr txBox="1">
                <a:spLocks noChangeArrowheads="1"/>
              </p:cNvSpPr>
              <p:nvPr/>
            </p:nvSpPr>
            <p:spPr bwMode="auto">
              <a:xfrm>
                <a:off x="3837" y="2538"/>
                <a:ext cx="53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Executable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endParaRPr lang="en-US" altLang="zh-CN" sz="1800">
                  <a:latin typeface="Times New Roman" panose="02020603050405020304" pitchFamily="18" charset="0"/>
                  <a:cs typeface="Arial" panose="020B0604020202020204" pitchFamily="34" charset="0"/>
                </a:endParaRPr>
              </a:p>
            </p:txBody>
          </p:sp>
          <p:sp>
            <p:nvSpPr>
              <p:cNvPr id="56377" name="Text Box 25"/>
              <p:cNvSpPr txBox="1">
                <a:spLocks noChangeArrowheads="1"/>
              </p:cNvSpPr>
              <p:nvPr/>
            </p:nvSpPr>
            <p:spPr bwMode="auto">
              <a:xfrm>
                <a:off x="3533" y="2785"/>
                <a:ext cx="512"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Integration</a:t>
                </a:r>
                <a:endParaRPr lang="en-US" altLang="zh-CN" sz="1800">
                  <a:latin typeface="Times New Roman" panose="02020603050405020304" pitchFamily="18" charset="0"/>
                  <a:cs typeface="Arial" panose="020B0604020202020204" pitchFamily="34" charset="0"/>
                </a:endParaRPr>
              </a:p>
            </p:txBody>
          </p:sp>
          <p:sp>
            <p:nvSpPr>
              <p:cNvPr id="56378" name="Text Box 26"/>
              <p:cNvSpPr txBox="1">
                <a:spLocks noChangeArrowheads="1"/>
              </p:cNvSpPr>
              <p:nvPr/>
            </p:nvSpPr>
            <p:spPr bwMode="auto">
              <a:xfrm>
                <a:off x="3811" y="2949"/>
                <a:ext cx="54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56379" name="Text Box 27"/>
              <p:cNvSpPr txBox="1">
                <a:spLocks noChangeArrowheads="1"/>
              </p:cNvSpPr>
              <p:nvPr/>
            </p:nvSpPr>
            <p:spPr bwMode="auto">
              <a:xfrm>
                <a:off x="4207" y="2785"/>
                <a:ext cx="420"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Int. Test</a:t>
                </a:r>
                <a:endParaRPr lang="en-US" altLang="zh-CN" sz="1800">
                  <a:latin typeface="Times New Roman" panose="02020603050405020304" pitchFamily="18" charset="0"/>
                  <a:cs typeface="Arial" panose="020B0604020202020204" pitchFamily="34" charset="0"/>
                </a:endParaRPr>
              </a:p>
            </p:txBody>
          </p:sp>
          <p:sp>
            <p:nvSpPr>
              <p:cNvPr id="56380" name="Line 28"/>
              <p:cNvSpPr>
                <a:spLocks noChangeShapeType="1"/>
              </p:cNvSpPr>
              <p:nvPr/>
            </p:nvSpPr>
            <p:spPr bwMode="auto">
              <a:xfrm flipV="1">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81" name="Line 29"/>
              <p:cNvSpPr>
                <a:spLocks noChangeShapeType="1"/>
              </p:cNvSpPr>
              <p:nvPr/>
            </p:nvSpPr>
            <p:spPr bwMode="auto">
              <a:xfrm>
                <a:off x="3580" y="255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29" name="Group 30"/>
            <p:cNvGrpSpPr>
              <a:grpSpLocks/>
            </p:cNvGrpSpPr>
            <p:nvPr/>
          </p:nvGrpSpPr>
          <p:grpSpPr bwMode="auto">
            <a:xfrm>
              <a:off x="3243" y="3332"/>
              <a:ext cx="1006" cy="642"/>
              <a:chOff x="3190" y="3202"/>
              <a:chExt cx="1049" cy="670"/>
            </a:xfrm>
          </p:grpSpPr>
          <p:sp>
            <p:nvSpPr>
              <p:cNvPr id="56368" name="Rectangle 31"/>
              <p:cNvSpPr>
                <a:spLocks noChangeArrowheads="1"/>
              </p:cNvSpPr>
              <p:nvPr/>
            </p:nvSpPr>
            <p:spPr bwMode="auto">
              <a:xfrm>
                <a:off x="3231" y="322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69" name="Text Box 32"/>
              <p:cNvSpPr txBox="1">
                <a:spLocks noChangeArrowheads="1"/>
              </p:cNvSpPr>
              <p:nvPr/>
            </p:nvSpPr>
            <p:spPr bwMode="auto">
              <a:xfrm>
                <a:off x="3493" y="3202"/>
                <a:ext cx="51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56370" name="Text Box 33"/>
              <p:cNvSpPr txBox="1">
                <a:spLocks noChangeArrowheads="1"/>
              </p:cNvSpPr>
              <p:nvPr/>
            </p:nvSpPr>
            <p:spPr bwMode="auto">
              <a:xfrm>
                <a:off x="3190" y="3456"/>
                <a:ext cx="45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Unit Test</a:t>
                </a:r>
                <a:endParaRPr lang="en-US" altLang="zh-CN" sz="1800">
                  <a:latin typeface="Times New Roman" panose="02020603050405020304" pitchFamily="18" charset="0"/>
                  <a:cs typeface="Arial" panose="020B0604020202020204" pitchFamily="34" charset="0"/>
                </a:endParaRPr>
              </a:p>
            </p:txBody>
          </p:sp>
          <p:sp>
            <p:nvSpPr>
              <p:cNvPr id="56371" name="Text Box 34"/>
              <p:cNvSpPr txBox="1">
                <a:spLocks noChangeArrowheads="1"/>
              </p:cNvSpPr>
              <p:nvPr/>
            </p:nvSpPr>
            <p:spPr bwMode="auto">
              <a:xfrm>
                <a:off x="3495" y="361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56372" name="Text Box 35"/>
              <p:cNvSpPr txBox="1">
                <a:spLocks noChangeArrowheads="1"/>
              </p:cNvSpPr>
              <p:nvPr/>
            </p:nvSpPr>
            <p:spPr bwMode="auto">
              <a:xfrm>
                <a:off x="3914" y="3406"/>
                <a:ext cx="31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Test</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Audit</a:t>
                </a:r>
                <a:endParaRPr lang="en-US" altLang="zh-CN" sz="1800">
                  <a:latin typeface="Times New Roman" panose="02020603050405020304" pitchFamily="18" charset="0"/>
                  <a:cs typeface="Arial" panose="020B0604020202020204" pitchFamily="34" charset="0"/>
                </a:endParaRPr>
              </a:p>
            </p:txBody>
          </p:sp>
          <p:sp>
            <p:nvSpPr>
              <p:cNvPr id="56373" name="Line 36"/>
              <p:cNvSpPr>
                <a:spLocks noChangeShapeType="1"/>
              </p:cNvSpPr>
              <p:nvPr/>
            </p:nvSpPr>
            <p:spPr bwMode="auto">
              <a:xfrm flipV="1">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4" name="Line 37"/>
              <p:cNvSpPr>
                <a:spLocks noChangeShapeType="1"/>
              </p:cNvSpPr>
              <p:nvPr/>
            </p:nvSpPr>
            <p:spPr bwMode="auto">
              <a:xfrm>
                <a:off x="3231" y="322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30" name="Rectangle 39"/>
            <p:cNvSpPr>
              <a:spLocks noChangeArrowheads="1"/>
            </p:cNvSpPr>
            <p:nvPr/>
          </p:nvSpPr>
          <p:spPr bwMode="auto">
            <a:xfrm>
              <a:off x="477" y="1194"/>
              <a:ext cx="96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31" name="Text Box 40"/>
            <p:cNvSpPr txBox="1">
              <a:spLocks noChangeArrowheads="1"/>
            </p:cNvSpPr>
            <p:nvPr/>
          </p:nvSpPr>
          <p:spPr bwMode="auto">
            <a:xfrm>
              <a:off x="839" y="1191"/>
              <a:ext cx="27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RFP</a:t>
              </a:r>
              <a:endParaRPr lang="en-US" altLang="zh-CN" sz="1800">
                <a:latin typeface="Times New Roman" panose="02020603050405020304" pitchFamily="18" charset="0"/>
                <a:cs typeface="Arial" panose="020B0604020202020204" pitchFamily="34" charset="0"/>
              </a:endParaRPr>
            </a:p>
          </p:txBody>
        </p:sp>
        <p:sp>
          <p:nvSpPr>
            <p:cNvPr id="56332" name="Text Box 41"/>
            <p:cNvSpPr txBox="1">
              <a:spLocks noChangeArrowheads="1"/>
            </p:cNvSpPr>
            <p:nvPr/>
          </p:nvSpPr>
          <p:spPr bwMode="auto">
            <a:xfrm>
              <a:off x="425" y="1367"/>
              <a:ext cx="39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Req</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Study</a:t>
              </a:r>
              <a:endParaRPr lang="en-US" altLang="zh-CN" sz="1800">
                <a:latin typeface="Times New Roman" panose="02020603050405020304" pitchFamily="18" charset="0"/>
                <a:cs typeface="Arial" panose="020B0604020202020204" pitchFamily="34" charset="0"/>
              </a:endParaRPr>
            </a:p>
          </p:txBody>
        </p:sp>
        <p:sp>
          <p:nvSpPr>
            <p:cNvPr id="56333" name="Text Box 42"/>
            <p:cNvSpPr txBox="1">
              <a:spLocks noChangeArrowheads="1"/>
            </p:cNvSpPr>
            <p:nvPr/>
          </p:nvSpPr>
          <p:spPr bwMode="auto">
            <a:xfrm>
              <a:off x="746" y="1614"/>
              <a:ext cx="430"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56334" name="Text Box 43"/>
            <p:cNvSpPr txBox="1">
              <a:spLocks noChangeArrowheads="1"/>
            </p:cNvSpPr>
            <p:nvPr/>
          </p:nvSpPr>
          <p:spPr bwMode="auto">
            <a:xfrm>
              <a:off x="1066" y="1367"/>
              <a:ext cx="43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56335" name="Line 44"/>
            <p:cNvSpPr>
              <a:spLocks noChangeShapeType="1"/>
            </p:cNvSpPr>
            <p:nvPr/>
          </p:nvSpPr>
          <p:spPr bwMode="auto">
            <a:xfrm flipV="1">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Line 45"/>
            <p:cNvSpPr>
              <a:spLocks noChangeShapeType="1"/>
            </p:cNvSpPr>
            <p:nvPr/>
          </p:nvSpPr>
          <p:spPr bwMode="auto">
            <a:xfrm>
              <a:off x="477" y="1194"/>
              <a:ext cx="96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7" name="Rectangle 47"/>
            <p:cNvSpPr>
              <a:spLocks noChangeArrowheads="1"/>
            </p:cNvSpPr>
            <p:nvPr/>
          </p:nvSpPr>
          <p:spPr bwMode="auto">
            <a:xfrm>
              <a:off x="797" y="1931"/>
              <a:ext cx="997" cy="598"/>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38" name="Text Box 48"/>
            <p:cNvSpPr txBox="1">
              <a:spLocks noChangeArrowheads="1"/>
            </p:cNvSpPr>
            <p:nvPr/>
          </p:nvSpPr>
          <p:spPr bwMode="auto">
            <a:xfrm>
              <a:off x="1072" y="1926"/>
              <a:ext cx="4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Accepted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Proposal</a:t>
              </a:r>
              <a:endParaRPr lang="en-US" altLang="zh-CN" sz="1800">
                <a:latin typeface="Times New Roman" panose="02020603050405020304" pitchFamily="18" charset="0"/>
                <a:cs typeface="Arial" panose="020B0604020202020204" pitchFamily="34" charset="0"/>
              </a:endParaRPr>
            </a:p>
          </p:txBody>
        </p:sp>
        <p:sp>
          <p:nvSpPr>
            <p:cNvPr id="56339" name="Text Box 49"/>
            <p:cNvSpPr txBox="1">
              <a:spLocks noChangeArrowheads="1"/>
            </p:cNvSpPr>
            <p:nvPr/>
          </p:nvSpPr>
          <p:spPr bwMode="auto">
            <a:xfrm>
              <a:off x="768" y="210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System</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Analysis</a:t>
              </a:r>
              <a:endParaRPr lang="en-US" altLang="zh-CN" sz="1800">
                <a:latin typeface="Times New Roman" panose="02020603050405020304" pitchFamily="18" charset="0"/>
                <a:cs typeface="Arial" panose="020B0604020202020204" pitchFamily="34" charset="0"/>
              </a:endParaRPr>
            </a:p>
          </p:txBody>
        </p:sp>
        <p:sp>
          <p:nvSpPr>
            <p:cNvPr id="56340" name="Text Box 50"/>
            <p:cNvSpPr txBox="1">
              <a:spLocks noChangeArrowheads="1"/>
            </p:cNvSpPr>
            <p:nvPr/>
          </p:nvSpPr>
          <p:spPr bwMode="auto">
            <a:xfrm>
              <a:off x="993" y="2302"/>
              <a:ext cx="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Functional</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Specifications</a:t>
              </a:r>
              <a:endParaRPr lang="en-US" altLang="zh-CN" sz="1800">
                <a:latin typeface="Times New Roman" panose="02020603050405020304" pitchFamily="18" charset="0"/>
                <a:cs typeface="Arial" panose="020B0604020202020204" pitchFamily="34" charset="0"/>
              </a:endParaRPr>
            </a:p>
          </p:txBody>
        </p:sp>
        <p:sp>
          <p:nvSpPr>
            <p:cNvPr id="56341" name="Text Box 51"/>
            <p:cNvSpPr txBox="1">
              <a:spLocks noChangeArrowheads="1"/>
            </p:cNvSpPr>
            <p:nvPr/>
          </p:nvSpPr>
          <p:spPr bwMode="auto">
            <a:xfrm>
              <a:off x="1437" y="2105"/>
              <a:ext cx="37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56342" name="Line 52"/>
            <p:cNvSpPr>
              <a:spLocks noChangeShapeType="1"/>
            </p:cNvSpPr>
            <p:nvPr/>
          </p:nvSpPr>
          <p:spPr bwMode="auto">
            <a:xfrm flipV="1">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3" name="Line 53"/>
            <p:cNvSpPr>
              <a:spLocks noChangeShapeType="1"/>
            </p:cNvSpPr>
            <p:nvPr/>
          </p:nvSpPr>
          <p:spPr bwMode="auto">
            <a:xfrm>
              <a:off x="797" y="1931"/>
              <a:ext cx="997" cy="59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6344" name="Group 54"/>
            <p:cNvGrpSpPr>
              <a:grpSpLocks/>
            </p:cNvGrpSpPr>
            <p:nvPr/>
          </p:nvGrpSpPr>
          <p:grpSpPr bwMode="auto">
            <a:xfrm>
              <a:off x="1118" y="2649"/>
              <a:ext cx="1027" cy="626"/>
              <a:chOff x="1156" y="2539"/>
              <a:chExt cx="1071" cy="653"/>
            </a:xfrm>
          </p:grpSpPr>
          <p:sp>
            <p:nvSpPr>
              <p:cNvPr id="56361" name="Rectangle 55"/>
              <p:cNvSpPr>
                <a:spLocks noChangeArrowheads="1"/>
              </p:cNvSpPr>
              <p:nvPr/>
            </p:nvSpPr>
            <p:spPr bwMode="auto">
              <a:xfrm>
                <a:off x="1192" y="254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62" name="Text Box 56"/>
              <p:cNvSpPr txBox="1">
                <a:spLocks noChangeArrowheads="1"/>
              </p:cNvSpPr>
              <p:nvPr/>
            </p:nvSpPr>
            <p:spPr bwMode="auto">
              <a:xfrm>
                <a:off x="1459" y="2539"/>
                <a:ext cx="475"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Approved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FS</a:t>
                </a:r>
                <a:endParaRPr lang="en-US" altLang="zh-CN" sz="1800">
                  <a:latin typeface="Times New Roman" panose="02020603050405020304" pitchFamily="18" charset="0"/>
                  <a:cs typeface="Arial" panose="020B0604020202020204" pitchFamily="34" charset="0"/>
                </a:endParaRPr>
              </a:p>
            </p:txBody>
          </p:sp>
          <p:sp>
            <p:nvSpPr>
              <p:cNvPr id="56363" name="Text Box 57"/>
              <p:cNvSpPr txBox="1">
                <a:spLocks noChangeArrowheads="1"/>
              </p:cNvSpPr>
              <p:nvPr/>
            </p:nvSpPr>
            <p:spPr bwMode="auto">
              <a:xfrm>
                <a:off x="1156" y="2776"/>
                <a:ext cx="38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endParaRPr lang="en-US" altLang="zh-CN" sz="1800">
                  <a:latin typeface="Times New Roman" panose="02020603050405020304" pitchFamily="18" charset="0"/>
                  <a:cs typeface="Arial" panose="020B0604020202020204" pitchFamily="34" charset="0"/>
                </a:endParaRPr>
              </a:p>
            </p:txBody>
          </p:sp>
          <p:sp>
            <p:nvSpPr>
              <p:cNvPr id="56364" name="Text Box 58"/>
              <p:cNvSpPr txBox="1">
                <a:spLocks noChangeArrowheads="1"/>
              </p:cNvSpPr>
              <p:nvPr/>
            </p:nvSpPr>
            <p:spPr bwMode="auto">
              <a:xfrm>
                <a:off x="1446" y="2931"/>
                <a:ext cx="500"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56365" name="Text Box 59"/>
              <p:cNvSpPr txBox="1">
                <a:spLocks noChangeArrowheads="1"/>
              </p:cNvSpPr>
              <p:nvPr/>
            </p:nvSpPr>
            <p:spPr bwMode="auto">
              <a:xfrm>
                <a:off x="1833" y="2726"/>
                <a:ext cx="39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Review</a:t>
                </a:r>
                <a:endParaRPr lang="en-US" altLang="zh-CN" sz="1800">
                  <a:latin typeface="Times New Roman" panose="02020603050405020304" pitchFamily="18" charset="0"/>
                  <a:cs typeface="Arial" panose="020B0604020202020204" pitchFamily="34" charset="0"/>
                </a:endParaRPr>
              </a:p>
            </p:txBody>
          </p:sp>
          <p:sp>
            <p:nvSpPr>
              <p:cNvPr id="56366" name="Line 60"/>
              <p:cNvSpPr>
                <a:spLocks noChangeShapeType="1"/>
              </p:cNvSpPr>
              <p:nvPr/>
            </p:nvSpPr>
            <p:spPr bwMode="auto">
              <a:xfrm flipV="1">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7" name="Line 61"/>
              <p:cNvSpPr>
                <a:spLocks noChangeShapeType="1"/>
              </p:cNvSpPr>
              <p:nvPr/>
            </p:nvSpPr>
            <p:spPr bwMode="auto">
              <a:xfrm>
                <a:off x="1192" y="254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6345" name="Group 62"/>
            <p:cNvGrpSpPr>
              <a:grpSpLocks/>
            </p:cNvGrpSpPr>
            <p:nvPr/>
          </p:nvGrpSpPr>
          <p:grpSpPr bwMode="auto">
            <a:xfrm>
              <a:off x="1442" y="3342"/>
              <a:ext cx="1059" cy="636"/>
              <a:chOff x="1492" y="3199"/>
              <a:chExt cx="1104" cy="663"/>
            </a:xfrm>
          </p:grpSpPr>
          <p:sp>
            <p:nvSpPr>
              <p:cNvPr id="56354" name="Rectangle 63"/>
              <p:cNvSpPr>
                <a:spLocks noChangeArrowheads="1"/>
              </p:cNvSpPr>
              <p:nvPr/>
            </p:nvSpPr>
            <p:spPr bwMode="auto">
              <a:xfrm>
                <a:off x="1532" y="3214"/>
                <a:ext cx="1008" cy="624"/>
              </a:xfrm>
              <a:prstGeom prst="rect">
                <a:avLst/>
              </a:prstGeom>
              <a:solidFill>
                <a:srgbClr val="FFCC66"/>
              </a:solidFill>
              <a:ln w="9525">
                <a:solidFill>
                  <a:schemeClr val="tx1"/>
                </a:solidFill>
                <a:miter lim="800000"/>
                <a:headEnd/>
                <a:tailEnd/>
              </a:ln>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endParaRPr lang="zh-CN" altLang="en-US" sz="1800">
                  <a:latin typeface="Times New Roman" panose="02020603050405020304" pitchFamily="18" charset="0"/>
                  <a:cs typeface="Arial" panose="020B0604020202020204" pitchFamily="34" charset="0"/>
                </a:endParaRPr>
              </a:p>
            </p:txBody>
          </p:sp>
          <p:sp>
            <p:nvSpPr>
              <p:cNvPr id="56355" name="Text Box 64"/>
              <p:cNvSpPr txBox="1">
                <a:spLocks noChangeArrowheads="1"/>
              </p:cNvSpPr>
              <p:nvPr/>
            </p:nvSpPr>
            <p:spPr bwMode="auto">
              <a:xfrm>
                <a:off x="1803" y="3199"/>
                <a:ext cx="499"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Design</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Document</a:t>
                </a:r>
                <a:endParaRPr lang="en-US" altLang="zh-CN" sz="1800">
                  <a:latin typeface="Times New Roman" panose="02020603050405020304" pitchFamily="18" charset="0"/>
                  <a:cs typeface="Arial" panose="020B0604020202020204" pitchFamily="34" charset="0"/>
                </a:endParaRPr>
              </a:p>
            </p:txBody>
          </p:sp>
          <p:sp>
            <p:nvSpPr>
              <p:cNvPr id="56356" name="Text Box 65"/>
              <p:cNvSpPr txBox="1">
                <a:spLocks noChangeArrowheads="1"/>
              </p:cNvSpPr>
              <p:nvPr/>
            </p:nvSpPr>
            <p:spPr bwMode="auto">
              <a:xfrm>
                <a:off x="1492" y="3446"/>
                <a:ext cx="384"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Coding</a:t>
                </a:r>
                <a:endParaRPr lang="en-US" altLang="zh-CN" sz="1800">
                  <a:latin typeface="Times New Roman" panose="02020603050405020304" pitchFamily="18" charset="0"/>
                  <a:cs typeface="Arial" panose="020B0604020202020204" pitchFamily="34" charset="0"/>
                </a:endParaRPr>
              </a:p>
            </p:txBody>
          </p:sp>
          <p:sp>
            <p:nvSpPr>
              <p:cNvPr id="56357" name="Text Box 66"/>
              <p:cNvSpPr txBox="1">
                <a:spLocks noChangeArrowheads="1"/>
              </p:cNvSpPr>
              <p:nvPr/>
            </p:nvSpPr>
            <p:spPr bwMode="auto">
              <a:xfrm>
                <a:off x="1796" y="3601"/>
                <a:ext cx="47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Inspected</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endParaRPr lang="en-US" altLang="zh-CN" sz="1800">
                  <a:latin typeface="Times New Roman" panose="02020603050405020304" pitchFamily="18" charset="0"/>
                  <a:cs typeface="Arial" panose="020B0604020202020204" pitchFamily="34" charset="0"/>
                </a:endParaRPr>
              </a:p>
            </p:txBody>
          </p:sp>
          <p:sp>
            <p:nvSpPr>
              <p:cNvPr id="56358" name="Text Box 67"/>
              <p:cNvSpPr txBox="1">
                <a:spLocks noChangeArrowheads="1"/>
              </p:cNvSpPr>
              <p:nvPr/>
            </p:nvSpPr>
            <p:spPr bwMode="auto">
              <a:xfrm>
                <a:off x="2098" y="3382"/>
                <a:ext cx="49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Code</a:t>
                </a:r>
              </a:p>
              <a:p>
                <a:pPr algn="ctr" eaLnBrk="1" hangingPunct="1">
                  <a:spcBef>
                    <a:spcPct val="0"/>
                  </a:spcBef>
                  <a:buClrTx/>
                  <a:buFontTx/>
                  <a:buNone/>
                </a:pPr>
                <a:r>
                  <a:rPr lang="en-US" altLang="zh-CN" sz="1000">
                    <a:latin typeface="Arial" panose="020B0604020202020204" pitchFamily="34" charset="0"/>
                    <a:cs typeface="Arial" panose="020B0604020202020204" pitchFamily="34" charset="0"/>
                  </a:rPr>
                  <a:t>Inspection</a:t>
                </a:r>
                <a:endParaRPr lang="en-US" altLang="zh-CN" sz="1800">
                  <a:latin typeface="Times New Roman" panose="02020603050405020304" pitchFamily="18" charset="0"/>
                  <a:cs typeface="Arial" panose="020B0604020202020204" pitchFamily="34" charset="0"/>
                </a:endParaRPr>
              </a:p>
            </p:txBody>
          </p:sp>
          <p:sp>
            <p:nvSpPr>
              <p:cNvPr id="56359" name="Line 68"/>
              <p:cNvSpPr>
                <a:spLocks noChangeShapeType="1"/>
              </p:cNvSpPr>
              <p:nvPr/>
            </p:nvSpPr>
            <p:spPr bwMode="auto">
              <a:xfrm flipV="1">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0" name="Line 69"/>
              <p:cNvSpPr>
                <a:spLocks noChangeShapeType="1"/>
              </p:cNvSpPr>
              <p:nvPr/>
            </p:nvSpPr>
            <p:spPr bwMode="auto">
              <a:xfrm>
                <a:off x="1532" y="3214"/>
                <a:ext cx="100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46" name="Text Box 70"/>
            <p:cNvSpPr txBox="1">
              <a:spLocks noChangeArrowheads="1"/>
            </p:cNvSpPr>
            <p:nvPr/>
          </p:nvSpPr>
          <p:spPr bwMode="auto">
            <a:xfrm>
              <a:off x="2605" y="3391"/>
              <a:ext cx="5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Unit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56347" name="Line 71"/>
            <p:cNvSpPr>
              <a:spLocks noChangeShapeType="1"/>
            </p:cNvSpPr>
            <p:nvPr/>
          </p:nvSpPr>
          <p:spPr bwMode="auto">
            <a:xfrm>
              <a:off x="1785" y="2252"/>
              <a:ext cx="2072"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8" name="Text Box 72"/>
            <p:cNvSpPr txBox="1">
              <a:spLocks noChangeArrowheads="1"/>
            </p:cNvSpPr>
            <p:nvPr/>
          </p:nvSpPr>
          <p:spPr bwMode="auto">
            <a:xfrm>
              <a:off x="2513" y="2108"/>
              <a:ext cx="68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System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p>
          </p:txBody>
        </p:sp>
        <p:sp>
          <p:nvSpPr>
            <p:cNvPr id="56349" name="Line 73"/>
            <p:cNvSpPr>
              <a:spLocks noChangeShapeType="1"/>
            </p:cNvSpPr>
            <p:nvPr/>
          </p:nvSpPr>
          <p:spPr bwMode="auto">
            <a:xfrm>
              <a:off x="2153" y="2989"/>
              <a:ext cx="1381"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0" name="Text Box 74"/>
            <p:cNvSpPr txBox="1">
              <a:spLocks noChangeArrowheads="1"/>
            </p:cNvSpPr>
            <p:nvPr/>
          </p:nvSpPr>
          <p:spPr bwMode="auto">
            <a:xfrm>
              <a:off x="2475" y="2839"/>
              <a:ext cx="837"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Integration Test</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Plan</a:t>
              </a:r>
              <a:endParaRPr lang="en-US" altLang="zh-CN" sz="1800" b="1">
                <a:latin typeface="Times New Roman" panose="02020603050405020304" pitchFamily="18" charset="0"/>
                <a:cs typeface="Arial" panose="020B0604020202020204" pitchFamily="34" charset="0"/>
              </a:endParaRPr>
            </a:p>
          </p:txBody>
        </p:sp>
        <p:sp>
          <p:nvSpPr>
            <p:cNvPr id="56351" name="Line 75"/>
            <p:cNvSpPr>
              <a:spLocks noChangeShapeType="1"/>
            </p:cNvSpPr>
            <p:nvPr/>
          </p:nvSpPr>
          <p:spPr bwMode="auto">
            <a:xfrm>
              <a:off x="1509" y="1562"/>
              <a:ext cx="2716" cy="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52" name="Text Box 76"/>
            <p:cNvSpPr txBox="1">
              <a:spLocks noChangeArrowheads="1"/>
            </p:cNvSpPr>
            <p:nvPr/>
          </p:nvSpPr>
          <p:spPr bwMode="auto">
            <a:xfrm>
              <a:off x="2529" y="1419"/>
              <a:ext cx="65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Acceptance</a:t>
              </a:r>
            </a:p>
            <a:p>
              <a:pPr algn="ctr" eaLnBrk="1" hangingPunct="1">
                <a:spcBef>
                  <a:spcPct val="0"/>
                </a:spcBef>
                <a:buClrTx/>
                <a:buFontTx/>
                <a:buNone/>
              </a:pPr>
              <a:r>
                <a:rPr lang="en-US" altLang="zh-CN" sz="1200" b="1">
                  <a:latin typeface="Arial" panose="020B0604020202020204" pitchFamily="34" charset="0"/>
                  <a:cs typeface="Arial" panose="020B0604020202020204" pitchFamily="34" charset="0"/>
                </a:rPr>
                <a:t>Test Plan</a:t>
              </a:r>
            </a:p>
          </p:txBody>
        </p:sp>
        <p:sp>
          <p:nvSpPr>
            <p:cNvPr id="56353" name="Rectangle 77"/>
            <p:cNvSpPr>
              <a:spLocks noChangeArrowheads="1"/>
            </p:cNvSpPr>
            <p:nvPr/>
          </p:nvSpPr>
          <p:spPr bwMode="auto">
            <a:xfrm>
              <a:off x="1417" y="3312"/>
              <a:ext cx="2900" cy="690"/>
            </a:xfrm>
            <a:prstGeom prst="rect">
              <a:avLst/>
            </a:prstGeom>
            <a:noFill/>
            <a:ln w="28575">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eaLnBrk="1" hangingPunct="1">
                <a:spcBef>
                  <a:spcPct val="0"/>
                </a:spcBef>
                <a:buClrTx/>
                <a:buFontTx/>
                <a:buNone/>
              </a:pPr>
              <a:endParaRPr lang="zh-CN" altLang="en-US" sz="1800">
                <a:latin typeface="Arial" panose="020B0604020202020204" pitchFamily="34" charset="0"/>
                <a:cs typeface="Arial" panose="020B0604020202020204" pitchFamily="34" charset="0"/>
              </a:endParaRPr>
            </a:p>
          </p:txBody>
        </p:sp>
      </p:grpSp>
    </p:spTree>
  </p:cSld>
  <p:clrMapOvr>
    <a:masterClrMapping/>
  </p:clrMapOvr>
  <p:transition>
    <p:zo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457200" y="609600"/>
            <a:ext cx="8229600" cy="838200"/>
          </a:xfrm>
        </p:spPr>
        <p:txBody>
          <a:bodyPr/>
          <a:lstStyle/>
          <a:p>
            <a:r>
              <a:rPr lang="en-US" altLang="zh-CN" smtClean="0">
                <a:ea typeface="宋体" panose="02010600030101010101" pitchFamily="2" charset="-122"/>
              </a:rPr>
              <a:t>4</a:t>
            </a:r>
            <a:r>
              <a:rPr lang="zh-CN" altLang="en-US" smtClean="0">
                <a:ea typeface="宋体" panose="02010600030101010101" pitchFamily="2" charset="-122"/>
              </a:rPr>
              <a:t>，统一过程</a:t>
            </a:r>
            <a:r>
              <a:rPr lang="en-US" altLang="zh-CN" smtClean="0">
                <a:ea typeface="宋体" panose="02010600030101010101" pitchFamily="2" charset="-122"/>
              </a:rPr>
              <a:t>UP</a:t>
            </a:r>
          </a:p>
        </p:txBody>
      </p:sp>
      <p:pic>
        <p:nvPicPr>
          <p:cNvPr id="58371" name="Picture 5" descr="rup_fundamentals_slide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696200"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9" descr="wf_i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46101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5" name="Picture 5" descr="wf_t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752600"/>
            <a:ext cx="298132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6" name="Rectangle 2"/>
          <p:cNvSpPr>
            <a:spLocks noGrp="1"/>
          </p:cNvSpPr>
          <p:nvPr>
            <p:ph type="title"/>
          </p:nvPr>
        </p:nvSpPr>
        <p:spPr>
          <a:xfrm>
            <a:off x="457200" y="609600"/>
            <a:ext cx="8229600" cy="838200"/>
          </a:xfrm>
        </p:spPr>
        <p:txBody>
          <a:bodyPr/>
          <a:lstStyle/>
          <a:p>
            <a:r>
              <a:rPr lang="zh-CN" altLang="en-US" dirty="0" smtClean="0">
                <a:ea typeface="宋体" panose="02010600030101010101" pitchFamily="2" charset="-122"/>
              </a:rPr>
              <a:t>统一过程中的测试流程</a:t>
            </a:r>
            <a:endParaRPr lang="en-US" altLang="zh-CN" dirty="0" smtClean="0">
              <a:ea typeface="宋体" panose="02010600030101010101" pitchFamily="2" charset="-122"/>
            </a:endParaRPr>
          </a:p>
        </p:txBody>
      </p:sp>
    </p:spTree>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zh-CN" smtClean="0">
                <a:ea typeface="宋体" panose="02010600030101010101" pitchFamily="2" charset="-122"/>
              </a:rPr>
              <a:t>5</a:t>
            </a:r>
            <a:r>
              <a:rPr lang="zh-CN" altLang="en-US" smtClean="0">
                <a:ea typeface="宋体" panose="02010600030101010101" pitchFamily="2" charset="-122"/>
              </a:rPr>
              <a:t>，敏捷概念的提出</a:t>
            </a:r>
          </a:p>
        </p:txBody>
      </p:sp>
      <p:sp>
        <p:nvSpPr>
          <p:cNvPr id="60419"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r>
              <a:rPr lang="en-US" altLang="zh-CN" sz="800" smtClean="0">
                <a:solidFill>
                  <a:schemeClr val="accent2"/>
                </a:solidFill>
                <a:latin typeface="Arial" panose="020B0604020202020204" pitchFamily="34" charset="0"/>
              </a:rPr>
              <a:t>Copyright© Insigma Hengtian Software Ltd. All Rights Reserved.</a:t>
            </a:r>
            <a:endParaRPr lang="zh-CN" altLang="en-US" sz="800" smtClean="0">
              <a:solidFill>
                <a:schemeClr val="accent2"/>
              </a:solidFill>
              <a:latin typeface="Arial" panose="020B0604020202020204" pitchFamily="34" charset="0"/>
            </a:endParaRPr>
          </a:p>
        </p:txBody>
      </p:sp>
      <p:pic>
        <p:nvPicPr>
          <p:cNvPr id="604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43000"/>
            <a:ext cx="579120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a:xfrm>
            <a:off x="457200" y="762000"/>
            <a:ext cx="8229600" cy="838200"/>
          </a:xfrm>
        </p:spPr>
        <p:txBody>
          <a:bodyPr/>
          <a:lstStyle/>
          <a:p>
            <a:r>
              <a:rPr lang="en-US" altLang="zh-CN" smtClean="0">
                <a:ea typeface="宋体" panose="02010600030101010101" pitchFamily="2" charset="-122"/>
              </a:rPr>
              <a:t>5.1, Scrum</a:t>
            </a:r>
          </a:p>
        </p:txBody>
      </p:sp>
      <p:pic>
        <p:nvPicPr>
          <p:cNvPr id="614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81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09600"/>
            <a:ext cx="8253413"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p:cNvSpPr>
            <a:spLocks noGrp="1"/>
          </p:cNvSpPr>
          <p:nvPr>
            <p:ph type="title"/>
          </p:nvPr>
        </p:nvSpPr>
        <p:spPr/>
        <p:txBody>
          <a:bodyPr/>
          <a:lstStyle/>
          <a:p>
            <a:r>
              <a:rPr lang="en-US" altLang="zh-CN" smtClean="0">
                <a:ea typeface="宋体" panose="02010600030101010101" pitchFamily="2" charset="-122"/>
              </a:rPr>
              <a:t>5.2, XP </a:t>
            </a:r>
            <a:r>
              <a:rPr lang="en-US" altLang="zh-CN" smtClean="0"/>
              <a:t>&amp; TDD</a:t>
            </a:r>
            <a:endParaRPr lang="en-US" altLang="zh-CN" smtClean="0">
              <a:ea typeface="宋体" panose="02010600030101010101" pitchFamily="2" charset="-122"/>
            </a:endParaRPr>
          </a:p>
        </p:txBody>
      </p:sp>
      <p:sp>
        <p:nvSpPr>
          <p:cNvPr id="62468"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r>
              <a:rPr lang="en-US" altLang="zh-CN" sz="800" smtClean="0">
                <a:solidFill>
                  <a:schemeClr val="accent2"/>
                </a:solidFill>
                <a:latin typeface="Arial" panose="020B0604020202020204" pitchFamily="34" charset="0"/>
              </a:rPr>
              <a:t>Copyright© Insigma Hengtian Software Ltd. All Rights Reserved.</a:t>
            </a:r>
            <a:endParaRPr lang="zh-CN" altLang="en-US" sz="800" smtClean="0">
              <a:solidFill>
                <a:schemeClr val="accent2"/>
              </a:solidFill>
              <a:latin typeface="Arial" panose="020B0604020202020204" pitchFamily="34" charset="0"/>
            </a:endParaRPr>
          </a:p>
        </p:txBody>
      </p:sp>
      <p:pic>
        <p:nvPicPr>
          <p:cNvPr id="6246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419600"/>
            <a:ext cx="6789738"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p:cNvSpPr>
            <a:spLocks noGrp="1"/>
          </p:cNvSpPr>
          <p:nvPr>
            <p:ph type="title"/>
          </p:nvPr>
        </p:nvSpPr>
        <p:spPr/>
        <p:txBody>
          <a:bodyPr/>
          <a:lstStyle/>
          <a:p>
            <a:r>
              <a:rPr lang="zh-CN" altLang="en-US" smtClean="0"/>
              <a:t>归纳一下，什么是流程</a:t>
            </a:r>
          </a:p>
        </p:txBody>
      </p:sp>
      <p:sp>
        <p:nvSpPr>
          <p:cNvPr id="63491" name="內容版面配置區 2"/>
          <p:cNvSpPr>
            <a:spLocks noGrp="1"/>
          </p:cNvSpPr>
          <p:nvPr>
            <p:ph idx="1"/>
          </p:nvPr>
        </p:nvSpPr>
        <p:spPr/>
        <p:txBody>
          <a:bodyPr/>
          <a:lstStyle/>
          <a:p>
            <a:r>
              <a:rPr lang="zh-CN" altLang="en-US" smtClean="0"/>
              <a:t>流程是一种运行方式</a:t>
            </a:r>
            <a:endParaRPr lang="en-US" altLang="zh-CN" smtClean="0"/>
          </a:p>
          <a:p>
            <a:r>
              <a:rPr lang="zh-CN" altLang="en-US" smtClean="0"/>
              <a:t>流程是基本概念的一簇定义</a:t>
            </a:r>
            <a:endParaRPr lang="en-US" altLang="zh-CN" smtClean="0"/>
          </a:p>
          <a:p>
            <a:r>
              <a:rPr lang="zh-CN" altLang="en-US" smtClean="0"/>
              <a:t>流程包括了：</a:t>
            </a:r>
            <a:endParaRPr lang="en-US" altLang="zh-CN" smtClean="0"/>
          </a:p>
          <a:p>
            <a:pPr lvl="1"/>
            <a:r>
              <a:rPr lang="zh-CN" altLang="en-US" smtClean="0"/>
              <a:t>基本任务</a:t>
            </a:r>
            <a:endParaRPr lang="en-US" altLang="zh-CN" smtClean="0"/>
          </a:p>
          <a:p>
            <a:pPr lvl="1"/>
            <a:r>
              <a:rPr lang="zh-CN" altLang="en-US" smtClean="0"/>
              <a:t>基本任务的先后次序</a:t>
            </a:r>
            <a:endParaRPr lang="en-US" altLang="zh-CN" smtClean="0"/>
          </a:p>
          <a:p>
            <a:pPr lvl="1"/>
            <a:r>
              <a:rPr lang="zh-CN" altLang="en-US" smtClean="0"/>
              <a:t>角色与分工</a:t>
            </a:r>
            <a:endParaRPr lang="en-US" altLang="zh-CN" smtClean="0"/>
          </a:p>
          <a:p>
            <a:pPr lvl="1"/>
            <a:r>
              <a:rPr lang="zh-CN" altLang="en-US" smtClean="0"/>
              <a:t>产出物</a:t>
            </a:r>
          </a:p>
        </p:txBody>
      </p:sp>
      <p:sp>
        <p:nvSpPr>
          <p:cNvPr id="63492"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D59FD954-4C7C-4CF5-BDD6-28C5A4C0179B}" type="slidenum">
              <a:rPr lang="en-US" altLang="zh-CN" sz="1200" smtClean="0">
                <a:solidFill>
                  <a:srgbClr val="FFFFFF"/>
                </a:solidFill>
                <a:latin typeface="Arial" panose="020B0604020202020204" pitchFamily="34" charset="0"/>
              </a:rPr>
              <a:pPr>
                <a:spcBef>
                  <a:spcPct val="0"/>
                </a:spcBef>
                <a:buClrTx/>
                <a:buFontTx/>
                <a:buNone/>
              </a:pPr>
              <a:t>39</a:t>
            </a:fld>
            <a:endParaRPr lang="en-US" altLang="zh-CN" sz="1200" smtClean="0">
              <a:solidFill>
                <a:srgbClr val="FFFFFF"/>
              </a:solidFill>
              <a:latin typeface="Arial" panose="020B0604020202020204" pitchFamily="34" charset="0"/>
            </a:endParaRPr>
          </a:p>
        </p:txBody>
      </p:sp>
    </p:spTree>
  </p:cSld>
  <p:clrMapOvr>
    <a:masterClrMapping/>
  </p:clrMapOvr>
  <p:transition>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smtClean="0"/>
              <a:t>课程安排</a:t>
            </a:r>
          </a:p>
        </p:txBody>
      </p:sp>
      <p:sp>
        <p:nvSpPr>
          <p:cNvPr id="3" name="内容占位符 2">
            <a:extLst>
              <a:ext uri="{FF2B5EF4-FFF2-40B4-BE49-F238E27FC236}"/>
            </a:extLst>
          </p:cNvPr>
          <p:cNvSpPr>
            <a:spLocks noGrp="1"/>
          </p:cNvSpPr>
          <p:nvPr>
            <p:ph idx="1"/>
          </p:nvPr>
        </p:nvSpPr>
        <p:spPr>
          <a:xfrm>
            <a:off x="0" y="1371600"/>
            <a:ext cx="4724400" cy="4648200"/>
          </a:xfrm>
        </p:spPr>
        <p:txBody>
          <a:bodyPr/>
          <a:lstStyle/>
          <a:p>
            <a:pPr marL="109537" indent="0">
              <a:buFont typeface="Wingdings" panose="05000000000000000000" pitchFamily="2" charset="2"/>
              <a:buNone/>
              <a:defRPr/>
            </a:pPr>
            <a:r>
              <a:rPr lang="zh-CN" altLang="en-US" dirty="0"/>
              <a:t>讲授</a:t>
            </a:r>
            <a:endParaRPr lang="en-US" altLang="zh-CN" dirty="0"/>
          </a:p>
          <a:p>
            <a:pPr>
              <a:defRPr/>
            </a:pPr>
            <a:r>
              <a:rPr lang="en-US" altLang="zh-CN" dirty="0"/>
              <a:t>1</a:t>
            </a:r>
            <a:r>
              <a:rPr lang="zh-CN" altLang="en-US" dirty="0"/>
              <a:t>，</a:t>
            </a:r>
            <a:r>
              <a:rPr lang="zh-CN" altLang="en-US" b="1" dirty="0">
                <a:solidFill>
                  <a:srgbClr val="FF0000"/>
                </a:solidFill>
              </a:rPr>
              <a:t>总体介绍</a:t>
            </a:r>
            <a:endParaRPr lang="en-US" altLang="zh-CN" b="1" dirty="0">
              <a:solidFill>
                <a:srgbClr val="FF0000"/>
              </a:solidFill>
            </a:endParaRPr>
          </a:p>
          <a:p>
            <a:pPr>
              <a:defRPr/>
            </a:pPr>
            <a:r>
              <a:rPr lang="en-US" altLang="zh-CN" dirty="0"/>
              <a:t>2</a:t>
            </a:r>
            <a:r>
              <a:rPr lang="zh-CN" altLang="en-US" dirty="0"/>
              <a:t>，配置管理 </a:t>
            </a:r>
            <a:r>
              <a:rPr lang="en-US" altLang="zh-CN" dirty="0" smtClean="0"/>
              <a:t>&amp; </a:t>
            </a:r>
            <a:r>
              <a:rPr lang="zh-CN" altLang="en-US" dirty="0" smtClean="0"/>
              <a:t>需求分析</a:t>
            </a:r>
            <a:endParaRPr lang="en-US" altLang="zh-CN" dirty="0"/>
          </a:p>
          <a:p>
            <a:pPr>
              <a:defRPr/>
            </a:pPr>
            <a:r>
              <a:rPr lang="en-US" altLang="zh-CN" dirty="0"/>
              <a:t>3</a:t>
            </a:r>
            <a:r>
              <a:rPr lang="zh-CN" altLang="en-US" dirty="0"/>
              <a:t>，测试计划 </a:t>
            </a:r>
            <a:r>
              <a:rPr lang="en-US" altLang="zh-CN" dirty="0"/>
              <a:t>&amp; </a:t>
            </a:r>
            <a:r>
              <a:rPr lang="zh-CN" altLang="en-US" dirty="0"/>
              <a:t>用例</a:t>
            </a:r>
            <a:r>
              <a:rPr lang="zh-CN" altLang="en-US" dirty="0" smtClean="0"/>
              <a:t>设计</a:t>
            </a:r>
            <a:endParaRPr lang="en-US" altLang="zh-CN" dirty="0" smtClean="0"/>
          </a:p>
          <a:p>
            <a:pPr lvl="1">
              <a:defRPr/>
            </a:pPr>
            <a:r>
              <a:rPr lang="zh-CN" altLang="en-US" dirty="0" smtClean="0"/>
              <a:t>单元测试（白盒测试）</a:t>
            </a:r>
            <a:endParaRPr lang="en-US" altLang="zh-CN" dirty="0" smtClean="0"/>
          </a:p>
          <a:p>
            <a:pPr lvl="1">
              <a:defRPr/>
            </a:pPr>
            <a:r>
              <a:rPr lang="zh-CN" altLang="en-US" dirty="0" smtClean="0"/>
              <a:t>系统测试（黑盒测试）</a:t>
            </a:r>
            <a:endParaRPr lang="en-US" altLang="zh-CN" dirty="0"/>
          </a:p>
          <a:p>
            <a:pPr>
              <a:defRPr/>
            </a:pPr>
            <a:r>
              <a:rPr lang="en-US" altLang="zh-CN" dirty="0"/>
              <a:t>4</a:t>
            </a:r>
            <a:r>
              <a:rPr lang="zh-CN" altLang="en-US" dirty="0"/>
              <a:t>，测试执行</a:t>
            </a:r>
            <a:endParaRPr lang="en-US" altLang="zh-CN" dirty="0"/>
          </a:p>
          <a:p>
            <a:pPr>
              <a:defRPr/>
            </a:pPr>
            <a:r>
              <a:rPr lang="en-US" altLang="zh-CN" dirty="0" smtClean="0"/>
              <a:t>5</a:t>
            </a:r>
            <a:r>
              <a:rPr lang="zh-CN" altLang="en-US" dirty="0" smtClean="0"/>
              <a:t>，测试报告</a:t>
            </a:r>
            <a:endParaRPr lang="en-US" altLang="zh-CN" dirty="0" smtClean="0"/>
          </a:p>
          <a:p>
            <a:pPr>
              <a:defRPr/>
            </a:pPr>
            <a:r>
              <a:rPr lang="en-US" altLang="zh-CN" dirty="0" smtClean="0"/>
              <a:t>6</a:t>
            </a:r>
            <a:r>
              <a:rPr lang="zh-CN" altLang="en-US" dirty="0" smtClean="0"/>
              <a:t>，</a:t>
            </a:r>
            <a:r>
              <a:rPr lang="zh-CN" altLang="en-US" dirty="0"/>
              <a:t>自动化 </a:t>
            </a:r>
            <a:r>
              <a:rPr lang="en-US" altLang="zh-CN" dirty="0"/>
              <a:t>&amp; </a:t>
            </a:r>
            <a:r>
              <a:rPr lang="zh-CN" altLang="en-US" dirty="0"/>
              <a:t>非功能测试</a:t>
            </a:r>
            <a:endParaRPr lang="en-US" altLang="zh-CN" dirty="0"/>
          </a:p>
          <a:p>
            <a:pPr>
              <a:defRPr/>
            </a:pPr>
            <a:endParaRPr lang="en-US" altLang="zh-CN" dirty="0"/>
          </a:p>
          <a:p>
            <a:pPr>
              <a:defRPr/>
            </a:pPr>
            <a:endParaRPr lang="en-US" altLang="zh-CN" dirty="0"/>
          </a:p>
          <a:p>
            <a:pPr>
              <a:defRPr/>
            </a:pPr>
            <a:endParaRPr lang="zh-CN" altLang="en-US" dirty="0"/>
          </a:p>
        </p:txBody>
      </p:sp>
      <p:sp>
        <p:nvSpPr>
          <p:cNvPr id="1946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57E0186-7A5C-40C6-AFF7-C972E7D1220F}" type="slidenum">
              <a:rPr lang="en-US" altLang="zh-CN" sz="1200" smtClean="0">
                <a:solidFill>
                  <a:srgbClr val="FFFFFF"/>
                </a:solidFill>
              </a:rPr>
              <a:pPr/>
              <a:t>4</a:t>
            </a:fld>
            <a:endParaRPr lang="en-US" altLang="zh-CN" sz="1200" smtClean="0">
              <a:solidFill>
                <a:srgbClr val="FFFFFF"/>
              </a:solidFill>
            </a:endParaRPr>
          </a:p>
        </p:txBody>
      </p:sp>
      <p:sp>
        <p:nvSpPr>
          <p:cNvPr id="5" name="内容占位符 2">
            <a:extLst>
              <a:ext uri="{FF2B5EF4-FFF2-40B4-BE49-F238E27FC236}"/>
            </a:extLst>
          </p:cNvPr>
          <p:cNvSpPr txBox="1">
            <a:spLocks/>
          </p:cNvSpPr>
          <p:nvPr/>
        </p:nvSpPr>
        <p:spPr bwMode="auto">
          <a:xfrm>
            <a:off x="4343400" y="1390650"/>
            <a:ext cx="4592638" cy="424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lgn="l" rtl="0" eaLnBrk="0" fontAlgn="base" hangingPunct="0">
              <a:spcBef>
                <a:spcPts val="300"/>
              </a:spcBef>
              <a:spcAft>
                <a:spcPct val="0"/>
              </a:spcAft>
              <a:buClr>
                <a:srgbClr val="9BBB59"/>
              </a:buClr>
              <a:buFont typeface="Wingdings" panose="05000000000000000000" pitchFamily="2" charset="2"/>
              <a:buChar char="v"/>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Wingdings" panose="05000000000000000000" pitchFamily="2" charset="2"/>
              <a:buChar char="§"/>
              <a:defRPr sz="2600" kern="1200">
                <a:solidFill>
                  <a:schemeClr val="accent2"/>
                </a:solidFill>
                <a:latin typeface="+mn-lt"/>
                <a:ea typeface="+mn-ea"/>
                <a:cs typeface="+mn-cs"/>
              </a:defRPr>
            </a:lvl2pPr>
            <a:lvl3pPr marL="922338" indent="-219075" algn="l" rtl="0" eaLnBrk="0" fontAlgn="base" hangingPunct="0">
              <a:spcBef>
                <a:spcPts val="300"/>
              </a:spcBef>
              <a:spcAft>
                <a:spcPct val="0"/>
              </a:spcAft>
              <a:buClr>
                <a:schemeClr val="accent1"/>
              </a:buClr>
              <a:buFont typeface="Arial" panose="020B0604020202020204" pitchFamily="34" charset="0"/>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Vrinda" pitchFamily="34" charset="0"/>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9BBB59"/>
              </a:buClr>
              <a:buFont typeface="Georgia" panose="02040502050405020303" pitchFamily="18" charset="0"/>
              <a:buChar char="▫"/>
              <a:defRPr sz="2000" kern="1200">
                <a:solidFill>
                  <a:srgbClr val="9BBB59"/>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537" indent="0">
              <a:buFont typeface="Wingdings" panose="05000000000000000000" pitchFamily="2" charset="2"/>
              <a:buNone/>
              <a:defRPr/>
            </a:pPr>
            <a:r>
              <a:rPr lang="zh-CN" altLang="en-US" dirty="0"/>
              <a:t>实验</a:t>
            </a:r>
            <a:endParaRPr lang="en-US" altLang="zh-CN" dirty="0"/>
          </a:p>
          <a:p>
            <a:pPr>
              <a:defRPr/>
            </a:pPr>
            <a:r>
              <a:rPr lang="zh-CN" altLang="en-US" dirty="0" smtClean="0"/>
              <a:t>答疑</a:t>
            </a:r>
            <a:endParaRPr lang="en-US" altLang="zh-CN" dirty="0" smtClean="0"/>
          </a:p>
          <a:p>
            <a:pPr>
              <a:defRPr/>
            </a:pPr>
            <a:r>
              <a:rPr lang="zh-CN" altLang="en-US" dirty="0" smtClean="0"/>
              <a:t>作业指导</a:t>
            </a:r>
            <a:endParaRPr lang="en-US" altLang="zh-CN" dirty="0" smtClean="0"/>
          </a:p>
          <a:p>
            <a:pPr>
              <a:defRPr/>
            </a:pPr>
            <a:r>
              <a:rPr lang="zh-CN" altLang="en-US" dirty="0" smtClean="0"/>
              <a:t>该干啥干啥</a:t>
            </a:r>
            <a:endParaRPr lang="en-US" altLang="zh-CN" dirty="0"/>
          </a:p>
          <a:p>
            <a:pPr>
              <a:defRPr/>
            </a:pPr>
            <a:endParaRPr lang="zh-CN" altLang="en-US" dirty="0"/>
          </a:p>
        </p:txBody>
      </p:sp>
    </p:spTree>
  </p:cSld>
  <p:clrMapOvr>
    <a:masterClrMapping/>
  </p:clrMapOvr>
  <p:transition>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p:cNvSpPr>
            <a:spLocks noGrp="1"/>
          </p:cNvSpPr>
          <p:nvPr>
            <p:ph type="title"/>
          </p:nvPr>
        </p:nvSpPr>
        <p:spPr/>
        <p:txBody>
          <a:bodyPr/>
          <a:lstStyle/>
          <a:p>
            <a:r>
              <a:rPr lang="zh-CN" altLang="en-US" dirty="0" smtClean="0"/>
              <a:t>产出物</a:t>
            </a:r>
          </a:p>
        </p:txBody>
      </p:sp>
      <p:sp>
        <p:nvSpPr>
          <p:cNvPr id="64515" name="內容版面配置區 2"/>
          <p:cNvSpPr>
            <a:spLocks noGrp="1"/>
          </p:cNvSpPr>
          <p:nvPr>
            <p:ph idx="1"/>
          </p:nvPr>
        </p:nvSpPr>
        <p:spPr/>
        <p:txBody>
          <a:bodyPr/>
          <a:lstStyle/>
          <a:p>
            <a:r>
              <a:rPr lang="zh-CN" altLang="en-US" smtClean="0"/>
              <a:t>测试计划</a:t>
            </a:r>
            <a:endParaRPr lang="en-US" altLang="zh-CN" smtClean="0"/>
          </a:p>
          <a:p>
            <a:pPr lvl="1"/>
            <a:r>
              <a:rPr lang="en-US" altLang="zh-CN" smtClean="0"/>
              <a:t>Schedule </a:t>
            </a:r>
          </a:p>
          <a:p>
            <a:pPr lvl="1"/>
            <a:r>
              <a:rPr lang="en-US" altLang="zh-CN" smtClean="0"/>
              <a:t>Source </a:t>
            </a:r>
            <a:r>
              <a:rPr lang="zh-CN" altLang="en-US" smtClean="0"/>
              <a:t>（</a:t>
            </a:r>
            <a:r>
              <a:rPr lang="en-US" altLang="zh-CN" smtClean="0"/>
              <a:t>Team</a:t>
            </a:r>
            <a:r>
              <a:rPr lang="zh-CN" altLang="en-US" smtClean="0"/>
              <a:t>）</a:t>
            </a:r>
            <a:endParaRPr lang="en-US" altLang="zh-CN" smtClean="0"/>
          </a:p>
          <a:p>
            <a:pPr lvl="1"/>
            <a:r>
              <a:rPr lang="en-US" altLang="zh-CN" smtClean="0"/>
              <a:t>Scope</a:t>
            </a:r>
          </a:p>
          <a:p>
            <a:r>
              <a:rPr lang="zh-CN" altLang="en-US" smtClean="0"/>
              <a:t>测试用例</a:t>
            </a:r>
            <a:endParaRPr lang="en-US" altLang="zh-CN" smtClean="0"/>
          </a:p>
          <a:p>
            <a:pPr lvl="1"/>
            <a:r>
              <a:rPr lang="zh-CN" altLang="en-US" smtClean="0"/>
              <a:t>测什么</a:t>
            </a:r>
            <a:endParaRPr lang="en-US" altLang="zh-CN" smtClean="0"/>
          </a:p>
          <a:p>
            <a:pPr lvl="1"/>
            <a:r>
              <a:rPr lang="zh-CN" altLang="en-US" smtClean="0"/>
              <a:t>怎么测</a:t>
            </a:r>
            <a:endParaRPr lang="en-US" altLang="zh-CN" smtClean="0"/>
          </a:p>
          <a:p>
            <a:r>
              <a:rPr lang="zh-CN" altLang="en-US" smtClean="0"/>
              <a:t>测试报告</a:t>
            </a:r>
            <a:endParaRPr lang="en-US" altLang="zh-CN" smtClean="0"/>
          </a:p>
          <a:p>
            <a:pPr lvl="1"/>
            <a:r>
              <a:rPr lang="zh-CN" altLang="en-US" smtClean="0"/>
              <a:t>我们处于什么位置</a:t>
            </a:r>
            <a:endParaRPr lang="en-US" altLang="zh-CN" smtClean="0"/>
          </a:p>
          <a:p>
            <a:pPr lvl="1"/>
            <a:r>
              <a:rPr lang="zh-CN" altLang="en-US" smtClean="0"/>
              <a:t>我们该怎么办</a:t>
            </a:r>
          </a:p>
        </p:txBody>
      </p:sp>
      <p:sp>
        <p:nvSpPr>
          <p:cNvPr id="64516"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3A0F747D-6650-4F48-8286-024DAE05B101}" type="slidenum">
              <a:rPr lang="en-US" altLang="zh-CN" sz="1200" smtClean="0">
                <a:solidFill>
                  <a:srgbClr val="FFFFFF"/>
                </a:solidFill>
                <a:latin typeface="Arial" panose="020B0604020202020204" pitchFamily="34" charset="0"/>
              </a:rPr>
              <a:pPr>
                <a:spcBef>
                  <a:spcPct val="0"/>
                </a:spcBef>
                <a:buClrTx/>
                <a:buFontTx/>
                <a:buNone/>
              </a:pPr>
              <a:t>40</a:t>
            </a:fld>
            <a:endParaRPr lang="en-US" altLang="zh-CN" sz="1400" b="1" smtClean="0">
              <a:solidFill>
                <a:srgbClr val="FFFFFF"/>
              </a:solidFill>
              <a:latin typeface="Arial" panose="020B0604020202020204" pitchFamily="34" charset="0"/>
            </a:endParaRPr>
          </a:p>
        </p:txBody>
      </p:sp>
    </p:spTree>
  </p:cSld>
  <p:clrMapOvr>
    <a:masterClrMapping/>
  </p:clrMapOvr>
  <p:transition>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標題 1"/>
          <p:cNvSpPr>
            <a:spLocks noGrp="1"/>
          </p:cNvSpPr>
          <p:nvPr>
            <p:ph type="title"/>
          </p:nvPr>
        </p:nvSpPr>
        <p:spPr/>
        <p:txBody>
          <a:bodyPr/>
          <a:lstStyle/>
          <a:p>
            <a:r>
              <a:rPr lang="zh-CN" altLang="en-US" smtClean="0"/>
              <a:t>产出物需要澄清一下</a:t>
            </a:r>
          </a:p>
        </p:txBody>
      </p:sp>
      <p:sp>
        <p:nvSpPr>
          <p:cNvPr id="65539" name="內容版面配置區 2"/>
          <p:cNvSpPr>
            <a:spLocks noGrp="1"/>
          </p:cNvSpPr>
          <p:nvPr>
            <p:ph idx="1"/>
          </p:nvPr>
        </p:nvSpPr>
        <p:spPr/>
        <p:txBody>
          <a:bodyPr/>
          <a:lstStyle/>
          <a:p>
            <a:r>
              <a:rPr lang="zh-CN" altLang="en-US" smtClean="0"/>
              <a:t>测试用例和测试计划的区别</a:t>
            </a:r>
            <a:endParaRPr lang="en-US" altLang="zh-CN" smtClean="0"/>
          </a:p>
          <a:p>
            <a:r>
              <a:rPr lang="zh-CN" altLang="en-US" smtClean="0"/>
              <a:t>先有测试用例还是先有测试计划</a:t>
            </a:r>
            <a:endParaRPr lang="en-US" altLang="zh-CN" smtClean="0"/>
          </a:p>
          <a:p>
            <a:r>
              <a:rPr lang="zh-CN" altLang="en-US" smtClean="0"/>
              <a:t>测试报告的级别和重要性</a:t>
            </a:r>
            <a:endParaRPr lang="en-US" altLang="zh-CN" smtClean="0"/>
          </a:p>
        </p:txBody>
      </p:sp>
      <p:sp>
        <p:nvSpPr>
          <p:cNvPr id="65540"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F4BD424E-99D6-455C-A01F-33049C10EB7C}" type="slidenum">
              <a:rPr lang="en-US" altLang="zh-CN" sz="1200" smtClean="0">
                <a:solidFill>
                  <a:srgbClr val="FFFFFF"/>
                </a:solidFill>
                <a:latin typeface="Arial" panose="020B0604020202020204" pitchFamily="34" charset="0"/>
              </a:rPr>
              <a:pPr>
                <a:spcBef>
                  <a:spcPct val="0"/>
                </a:spcBef>
                <a:buClrTx/>
                <a:buFontTx/>
                <a:buNone/>
              </a:pPr>
              <a:t>41</a:t>
            </a:fld>
            <a:endParaRPr lang="en-US" altLang="zh-CN" sz="1400" b="1" smtClean="0">
              <a:solidFill>
                <a:srgbClr val="FFFFFF"/>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Requirement Pyrami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438400"/>
            <a:ext cx="4791075"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標題 1"/>
          <p:cNvSpPr>
            <a:spLocks noGrp="1"/>
          </p:cNvSpPr>
          <p:nvPr>
            <p:ph type="title"/>
          </p:nvPr>
        </p:nvSpPr>
        <p:spPr/>
        <p:txBody>
          <a:bodyPr/>
          <a:lstStyle/>
          <a:p>
            <a:r>
              <a:rPr lang="zh-CN" altLang="en-US" sz="3200" smtClean="0"/>
              <a:t>产出物的内在逻辑</a:t>
            </a:r>
            <a:r>
              <a:rPr lang="en-US" altLang="zh-CN" sz="3200" smtClean="0"/>
              <a:t>1</a:t>
            </a:r>
            <a:r>
              <a:rPr lang="zh-CN" altLang="en-US" sz="3200" smtClean="0"/>
              <a:t>：</a:t>
            </a:r>
            <a:r>
              <a:rPr lang="en-US" altLang="zh-CN" sz="3200" smtClean="0"/>
              <a:t>T</a:t>
            </a:r>
            <a:r>
              <a:rPr lang="en-US" altLang="zh-CN" sz="3200" smtClean="0">
                <a:ea typeface="宋体" panose="02010600030101010101" pitchFamily="2" charset="-122"/>
              </a:rPr>
              <a:t>raceability</a:t>
            </a:r>
            <a:endParaRPr lang="zh-CN" altLang="en-US" sz="3200" smtClean="0"/>
          </a:p>
        </p:txBody>
      </p:sp>
      <p:sp>
        <p:nvSpPr>
          <p:cNvPr id="66564" name="內容版面配置區 2"/>
          <p:cNvSpPr>
            <a:spLocks noGrp="1"/>
          </p:cNvSpPr>
          <p:nvPr>
            <p:ph idx="1"/>
          </p:nvPr>
        </p:nvSpPr>
        <p:spPr>
          <a:xfrm>
            <a:off x="457200" y="1295400"/>
            <a:ext cx="4648200" cy="3505200"/>
          </a:xfrm>
        </p:spPr>
        <p:txBody>
          <a:bodyPr/>
          <a:lstStyle/>
          <a:p>
            <a:r>
              <a:rPr lang="zh-CN" altLang="en-US" sz="2400" smtClean="0"/>
              <a:t>文档化是附加产出</a:t>
            </a:r>
            <a:endParaRPr lang="en-US" altLang="zh-CN" sz="2400" smtClean="0"/>
          </a:p>
          <a:p>
            <a:pPr lvl="1"/>
            <a:r>
              <a:rPr lang="zh-CN" altLang="en-US" sz="2400" smtClean="0"/>
              <a:t>也可能是最重要的产出</a:t>
            </a:r>
            <a:endParaRPr lang="en-US" altLang="zh-CN" sz="2400" smtClean="0"/>
          </a:p>
          <a:p>
            <a:r>
              <a:rPr lang="zh-CN" altLang="en-US" sz="2400" smtClean="0"/>
              <a:t>文档化的逻辑结构呈金字塔型</a:t>
            </a:r>
            <a:endParaRPr lang="en-US" altLang="zh-CN" sz="2400" smtClean="0"/>
          </a:p>
          <a:p>
            <a:pPr lvl="1"/>
            <a:r>
              <a:rPr lang="zh-CN" altLang="en-US" sz="2400" smtClean="0"/>
              <a:t>其内在逻辑叫做</a:t>
            </a:r>
            <a:r>
              <a:rPr lang="en-US" altLang="zh-CN" sz="2400" smtClean="0"/>
              <a:t>Traceability</a:t>
            </a:r>
          </a:p>
          <a:p>
            <a:endParaRPr lang="zh-CN" altLang="en-US" sz="2400" smtClean="0"/>
          </a:p>
        </p:txBody>
      </p:sp>
      <p:sp>
        <p:nvSpPr>
          <p:cNvPr id="6656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3A516C05-0735-42E0-A8A1-952CA70D6CAE}" type="slidenum">
              <a:rPr lang="en-US" altLang="zh-CN" sz="1200" smtClean="0">
                <a:solidFill>
                  <a:srgbClr val="FFFFFF"/>
                </a:solidFill>
                <a:latin typeface="Arial" panose="020B0604020202020204" pitchFamily="34" charset="0"/>
              </a:rPr>
              <a:pPr>
                <a:spcBef>
                  <a:spcPct val="0"/>
                </a:spcBef>
                <a:buClrTx/>
                <a:buFontTx/>
                <a:buNone/>
              </a:pPr>
              <a:t>42</a:t>
            </a:fld>
            <a:endParaRPr lang="en-US" altLang="zh-CN" sz="1200" smtClean="0">
              <a:solidFill>
                <a:srgbClr val="FFFFFF"/>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標題 1"/>
          <p:cNvSpPr>
            <a:spLocks noGrp="1"/>
          </p:cNvSpPr>
          <p:nvPr>
            <p:ph type="title"/>
          </p:nvPr>
        </p:nvSpPr>
        <p:spPr/>
        <p:txBody>
          <a:bodyPr/>
          <a:lstStyle/>
          <a:p>
            <a:r>
              <a:rPr lang="zh-CN" altLang="en-US" sz="3200" smtClean="0"/>
              <a:t>产出物的内在逻辑</a:t>
            </a:r>
            <a:r>
              <a:rPr lang="en-US" altLang="zh-CN" sz="3200" smtClean="0"/>
              <a:t>2 </a:t>
            </a:r>
            <a:r>
              <a:rPr lang="zh-CN" altLang="en-US" sz="3200" smtClean="0"/>
              <a:t>：</a:t>
            </a:r>
            <a:r>
              <a:rPr lang="en-US" altLang="zh-CN" sz="3200" smtClean="0"/>
              <a:t>Coverage </a:t>
            </a:r>
            <a:endParaRPr lang="zh-CN" altLang="en-US" sz="3200" smtClean="0"/>
          </a:p>
        </p:txBody>
      </p:sp>
      <p:graphicFrame>
        <p:nvGraphicFramePr>
          <p:cNvPr id="5" name="內容版面配置區 4">
            <a:extLst>
              <a:ext uri="{FF2B5EF4-FFF2-40B4-BE49-F238E27FC236}"/>
            </a:extLst>
          </p:cNvPr>
          <p:cNvGraphicFramePr>
            <a:graphicFrameLocks noGrp="1"/>
          </p:cNvGraphicFramePr>
          <p:nvPr>
            <p:ph idx="1"/>
          </p:nvPr>
        </p:nvGraphicFramePr>
        <p:xfrm>
          <a:off x="533400" y="1524000"/>
          <a:ext cx="8229600" cy="4489450"/>
        </p:xfrm>
        <a:graphic>
          <a:graphicData uri="http://schemas.openxmlformats.org/drawingml/2006/table">
            <a:tbl>
              <a:tblPr/>
              <a:tblGrid>
                <a:gridCol w="822325">
                  <a:extLst>
                    <a:ext uri="{9D8B030D-6E8A-4147-A177-3AD203B41FA5}"/>
                  </a:extLst>
                </a:gridCol>
                <a:gridCol w="823913">
                  <a:extLst>
                    <a:ext uri="{9D8B030D-6E8A-4147-A177-3AD203B41FA5}"/>
                  </a:extLst>
                </a:gridCol>
                <a:gridCol w="822325">
                  <a:extLst>
                    <a:ext uri="{9D8B030D-6E8A-4147-A177-3AD203B41FA5}"/>
                  </a:extLst>
                </a:gridCol>
                <a:gridCol w="823912">
                  <a:extLst>
                    <a:ext uri="{9D8B030D-6E8A-4147-A177-3AD203B41FA5}"/>
                  </a:extLst>
                </a:gridCol>
                <a:gridCol w="822325">
                  <a:extLst>
                    <a:ext uri="{9D8B030D-6E8A-4147-A177-3AD203B41FA5}"/>
                  </a:extLst>
                </a:gridCol>
                <a:gridCol w="822325">
                  <a:extLst>
                    <a:ext uri="{9D8B030D-6E8A-4147-A177-3AD203B41FA5}"/>
                  </a:extLst>
                </a:gridCol>
                <a:gridCol w="823913">
                  <a:extLst>
                    <a:ext uri="{9D8B030D-6E8A-4147-A177-3AD203B41FA5}"/>
                  </a:extLst>
                </a:gridCol>
                <a:gridCol w="822325">
                  <a:extLst>
                    <a:ext uri="{9D8B030D-6E8A-4147-A177-3AD203B41FA5}"/>
                  </a:extLst>
                </a:gridCol>
                <a:gridCol w="823912">
                  <a:extLst>
                    <a:ext uri="{9D8B030D-6E8A-4147-A177-3AD203B41FA5}"/>
                  </a:extLst>
                </a:gridCol>
                <a:gridCol w="822325">
                  <a:extLst>
                    <a:ext uri="{9D8B030D-6E8A-4147-A177-3AD203B41FA5}"/>
                  </a:extLst>
                </a:gridCol>
              </a:tblGrid>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chemeClr val="tx1"/>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gridSpan="4">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gridSpan="3">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UC3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hMerge="1">
                  <a:txBody>
                    <a:bodyPr/>
                    <a:lstStyle/>
                    <a:p>
                      <a:endParaRPr lang="zh-CN" altLang="en-US"/>
                    </a:p>
                  </a:txBody>
                  <a:tcPr/>
                </a:tc>
                <a:tc hMerge="1">
                  <a:txBody>
                    <a:bodyPr/>
                    <a:lstStyle/>
                    <a:p>
                      <a:endParaRPr lang="zh-CN" altLang="en-US"/>
                    </a:p>
                  </a:txBody>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TC</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AF3</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MF</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AF1</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Georgia" panose="02040502050405020303" pitchFamily="18" charset="0"/>
                          <a:ea typeface="宋体" panose="02010600030101010101" pitchFamily="2" charset="-122"/>
                        </a:rPr>
                        <a:t>AF2</a:t>
                      </a:r>
                      <a:endParaRPr kumimoji="0" lang="en-US" altLang="zh-CN" sz="1800" b="0" i="0" u="none" strike="noStrike" cap="none" normalizeH="0" baseline="0">
                        <a:ln>
                          <a:noFill/>
                        </a:ln>
                        <a:solidFill>
                          <a:schemeClr val="tx1"/>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8EB4E3"/>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TC1.5</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TC1.6</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TC1.7</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TC2.1</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TC2.2</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42900">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TC2.3</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r h="358775">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TC2.4</a:t>
                      </a:r>
                      <a:endParaRPr kumimoji="0" lang="en-US" altLang="zh-CN" sz="18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PMingLiU" panose="02020500000000000000" pitchFamily="18" charset="-120"/>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ts val="300"/>
                        </a:spcBef>
                        <a:buClr>
                          <a:srgbClr val="9BBB59"/>
                        </a:buClr>
                        <a:buFont typeface="Wingdings" panose="05000000000000000000" pitchFamily="2" charset="2"/>
                        <a:defRPr sz="2400">
                          <a:solidFill>
                            <a:schemeClr val="tx1"/>
                          </a:solidFill>
                          <a:latin typeface="Georgia" panose="02040502050405020303" pitchFamily="18" charset="0"/>
                        </a:defRPr>
                      </a:lvl1pPr>
                      <a:lvl2pPr marL="742950" indent="-285750" eaLnBrk="0" hangingPunct="0">
                        <a:spcBef>
                          <a:spcPts val="300"/>
                        </a:spcBef>
                        <a:buClr>
                          <a:schemeClr val="accent2"/>
                        </a:buClr>
                        <a:buFont typeface="Wingdings" panose="05000000000000000000" pitchFamily="2" charset="2"/>
                        <a:defRPr sz="2200">
                          <a:solidFill>
                            <a:schemeClr val="accent2"/>
                          </a:solidFill>
                          <a:latin typeface="Georgia" panose="02040502050405020303" pitchFamily="18" charset="0"/>
                        </a:defRPr>
                      </a:lvl2pPr>
                      <a:lvl3pPr marL="1143000" indent="-228600" eaLnBrk="0" hangingPunct="0">
                        <a:spcBef>
                          <a:spcPts val="300"/>
                        </a:spcBef>
                        <a:buClr>
                          <a:schemeClr val="accent1"/>
                        </a:buClr>
                        <a:buFont typeface="Arial" panose="020B0604020202020204" pitchFamily="34" charset="0"/>
                        <a:defRPr sz="2000">
                          <a:solidFill>
                            <a:schemeClr val="accent1"/>
                          </a:solidFill>
                          <a:latin typeface="Georgia" panose="02040502050405020303" pitchFamily="18" charset="0"/>
                        </a:defRPr>
                      </a:lvl3pPr>
                      <a:lvl4pPr marL="1600200" indent="-228600" eaLnBrk="0" hangingPunct="0">
                        <a:spcBef>
                          <a:spcPts val="300"/>
                        </a:spcBef>
                        <a:buClr>
                          <a:schemeClr val="accent1"/>
                        </a:buClr>
                        <a:buFont typeface="Vrinda" panose="020B0502040204020203" pitchFamily="34" charset="0"/>
                        <a:defRPr sz="2000">
                          <a:solidFill>
                            <a:schemeClr val="accent1"/>
                          </a:solidFill>
                          <a:latin typeface="Georgia" panose="02040502050405020303" pitchFamily="18" charset="0"/>
                        </a:defRPr>
                      </a:lvl4pPr>
                      <a:lvl5pPr marL="2057400" indent="-228600" eaLnBrk="0" hangingPunct="0">
                        <a:spcBef>
                          <a:spcPts val="300"/>
                        </a:spcBef>
                        <a:buClr>
                          <a:srgbClr val="9BBB59"/>
                        </a:buClr>
                        <a:buFont typeface="Georgia" panose="02040502050405020303" pitchFamily="18" charset="0"/>
                        <a:defRPr>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defRPr>
                          <a:solidFill>
                            <a:srgbClr val="9BBB59"/>
                          </a:solidFill>
                          <a:latin typeface="Georgia" panose="02040502050405020303" pitchFamily="18" charset="0"/>
                        </a:defRPr>
                      </a:lvl9pPr>
                    </a:lstStyle>
                    <a:p>
                      <a:pPr marL="0" marR="0" lvl="0" indent="0" algn="ctr" defTabSz="914400" rtl="0" eaLnBrk="1" fontAlgn="b"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Georgia" panose="02040502050405020303" pitchFamily="18" charset="0"/>
                          <a:ea typeface="宋体" panose="02010600030101010101" pitchFamily="2" charset="-122"/>
                        </a:rPr>
                        <a:t>　</a:t>
                      </a:r>
                      <a:endParaRPr kumimoji="0" lang="zh-CN" altLang="en-US" sz="1800" b="0" i="0" u="none" strike="noStrike" cap="none" normalizeH="0" baseline="0">
                        <a:ln>
                          <a:noFill/>
                        </a:ln>
                        <a:solidFill>
                          <a:srgbClr val="000000"/>
                        </a:solidFill>
                        <a:effectLst/>
                        <a:latin typeface="Arial Unicode MS" panose="020B0604020202020204" pitchFamily="34" charset="-122"/>
                        <a:ea typeface="宋体" panose="02010600030101010101" pitchFamily="2" charset="-122"/>
                      </a:endParaRPr>
                    </a:p>
                  </a:txBody>
                  <a:tcPr marL="9525" marR="9525" marT="9525" marB="0" anchor="b"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extLst>
              </a:tr>
            </a:tbl>
          </a:graphicData>
        </a:graphic>
      </p:graphicFrame>
      <p:sp>
        <p:nvSpPr>
          <p:cNvPr id="67737"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28FC009F-8225-4000-9462-343FD3472BD2}" type="slidenum">
              <a:rPr lang="en-US" altLang="zh-CN" sz="1200" smtClean="0">
                <a:solidFill>
                  <a:srgbClr val="FFFFFF"/>
                </a:solidFill>
                <a:latin typeface="Arial" panose="020B0604020202020204" pitchFamily="34" charset="0"/>
              </a:rPr>
              <a:pPr>
                <a:spcBef>
                  <a:spcPct val="0"/>
                </a:spcBef>
                <a:buClrTx/>
                <a:buFontTx/>
                <a:buNone/>
              </a:pPr>
              <a:t>43</a:t>
            </a:fld>
            <a:endParaRPr lang="en-US" altLang="zh-CN" sz="1200" smtClean="0">
              <a:solidFill>
                <a:srgbClr val="FFFFFF"/>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2"/>
          <p:cNvSpPr>
            <a:spLocks noGrp="1"/>
          </p:cNvSpPr>
          <p:nvPr>
            <p:ph type="title"/>
          </p:nvPr>
        </p:nvSpPr>
        <p:spPr>
          <a:xfrm>
            <a:off x="609600" y="2971800"/>
            <a:ext cx="8001000" cy="1470025"/>
          </a:xfrm>
        </p:spPr>
        <p:txBody>
          <a:bodyPr/>
          <a:lstStyle/>
          <a:p>
            <a:r>
              <a:rPr lang="en-US" altLang="zh-CN" sz="4400" smtClean="0"/>
              <a:t>4, </a:t>
            </a:r>
            <a:r>
              <a:rPr lang="zh-CN" altLang="en-US" sz="4400" smtClean="0"/>
              <a:t>配置管理</a:t>
            </a:r>
            <a:endParaRPr lang="en-US" altLang="zh-CN" sz="44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extLst>
          </p:cNvPr>
          <p:cNvSpPr/>
          <p:nvPr/>
        </p:nvSpPr>
        <p:spPr>
          <a:xfrm>
            <a:off x="4800600" y="1905000"/>
            <a:ext cx="1676400" cy="167640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Rounded Rectangle 6">
            <a:extLst>
              <a:ext uri="{FF2B5EF4-FFF2-40B4-BE49-F238E27FC236}"/>
            </a:extLst>
          </p:cNvPr>
          <p:cNvSpPr/>
          <p:nvPr/>
        </p:nvSpPr>
        <p:spPr>
          <a:xfrm>
            <a:off x="6477000" y="3581400"/>
            <a:ext cx="2438400" cy="2209800"/>
          </a:xfrm>
          <a:prstGeom prst="roundRect">
            <a:avLst/>
          </a:prstGeom>
          <a:solidFill>
            <a:srgbClr val="FFFF00">
              <a:alpha val="25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96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DE004EBB-BE9D-488C-83A2-7ED722EC036A}" type="slidenum">
              <a:rPr lang="en-US" altLang="zh-CN" sz="1200" smtClean="0">
                <a:solidFill>
                  <a:srgbClr val="FFFFFF"/>
                </a:solidFill>
              </a:rPr>
              <a:pPr/>
              <a:t>45</a:t>
            </a:fld>
            <a:endParaRPr lang="en-US" altLang="zh-CN" sz="1200" smtClean="0">
              <a:solidFill>
                <a:srgbClr val="FFFFFF"/>
              </a:solidFill>
            </a:endParaRPr>
          </a:p>
        </p:txBody>
      </p:sp>
      <p:sp>
        <p:nvSpPr>
          <p:cNvPr id="69637" name="Title 1"/>
          <p:cNvSpPr>
            <a:spLocks noGrp="1"/>
          </p:cNvSpPr>
          <p:nvPr>
            <p:ph type="title"/>
          </p:nvPr>
        </p:nvSpPr>
        <p:spPr>
          <a:xfrm>
            <a:off x="457200" y="304800"/>
            <a:ext cx="8229600" cy="1143000"/>
          </a:xfrm>
        </p:spPr>
        <p:txBody>
          <a:bodyPr/>
          <a:lstStyle/>
          <a:p>
            <a:r>
              <a:rPr lang="en-US" altLang="zh-CN" smtClean="0"/>
              <a:t>A release</a:t>
            </a:r>
            <a:endParaRPr lang="zh-CN" altLang="en-US" smtClean="0"/>
          </a:p>
        </p:txBody>
      </p:sp>
      <p:graphicFrame>
        <p:nvGraphicFramePr>
          <p:cNvPr id="5" name="Diagram 4">
            <a:extLst>
              <a:ext uri="{FF2B5EF4-FFF2-40B4-BE49-F238E27FC236}"/>
            </a:extLst>
          </p:cNvPr>
          <p:cNvGraphicFramePr/>
          <p:nvPr/>
        </p:nvGraphicFramePr>
        <p:xfrm>
          <a:off x="-304800" y="1752600"/>
          <a:ext cx="4876800" cy="368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extLst>
          </p:cNvPr>
          <p:cNvGraphicFramePr/>
          <p:nvPr/>
        </p:nvGraphicFramePr>
        <p:xfrm>
          <a:off x="4343400" y="1828800"/>
          <a:ext cx="4876800" cy="368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Curved Down Arrow 7">
            <a:extLst>
              <a:ext uri="{FF2B5EF4-FFF2-40B4-BE49-F238E27FC236}"/>
            </a:extLst>
          </p:cNvPr>
          <p:cNvSpPr/>
          <p:nvPr/>
        </p:nvSpPr>
        <p:spPr>
          <a:xfrm rot="19804869">
            <a:off x="6548438" y="3821113"/>
            <a:ext cx="1447800" cy="67468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9641" name="TextBox 9"/>
          <p:cNvSpPr txBox="1">
            <a:spLocks noChangeArrowheads="1"/>
          </p:cNvSpPr>
          <p:nvPr/>
        </p:nvSpPr>
        <p:spPr bwMode="auto">
          <a:xfrm>
            <a:off x="7467600" y="5334000"/>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Cycle</a:t>
            </a:r>
          </a:p>
        </p:txBody>
      </p:sp>
      <p:sp>
        <p:nvSpPr>
          <p:cNvPr id="12" name="Notched Right Arrow 11">
            <a:extLst>
              <a:ext uri="{FF2B5EF4-FFF2-40B4-BE49-F238E27FC236}"/>
            </a:extLst>
          </p:cNvPr>
          <p:cNvSpPr/>
          <p:nvPr/>
        </p:nvSpPr>
        <p:spPr>
          <a:xfrm>
            <a:off x="3962400" y="2743200"/>
            <a:ext cx="685800" cy="838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defRPr/>
            </a:pPr>
            <a:endParaRPr lang="en-US" altLang="zh-CN">
              <a:solidFill>
                <a:srgbClr val="FFFFFF"/>
              </a:solidFill>
              <a:latin typeface="Georgia" panose="02040502050405020303" pitchFamily="18" charset="0"/>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Graphic spid="5" grpId="0">
        <p:bldAsOne/>
      </p:bldGraphic>
      <p:bldGraphic spid="6" grpId="0">
        <p:bldAsOne/>
      </p:bldGraphic>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Sequential Access Storage 6">
            <a:extLst>
              <a:ext uri="{FF2B5EF4-FFF2-40B4-BE49-F238E27FC236}"/>
            </a:extLst>
          </p:cNvPr>
          <p:cNvSpPr/>
          <p:nvPr/>
        </p:nvSpPr>
        <p:spPr>
          <a:xfrm>
            <a:off x="4419600" y="1066800"/>
            <a:ext cx="4495800" cy="990600"/>
          </a:xfrm>
          <a:prstGeom prst="flowChartMagneticTap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65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6DFF98F-3128-45B8-BB9D-7CB3CF96A8A3}" type="slidenum">
              <a:rPr lang="en-US" altLang="zh-CN" sz="1200" smtClean="0">
                <a:solidFill>
                  <a:srgbClr val="FFFFFF"/>
                </a:solidFill>
              </a:rPr>
              <a:pPr/>
              <a:t>46</a:t>
            </a:fld>
            <a:endParaRPr lang="en-US" altLang="zh-CN" sz="1200" smtClean="0">
              <a:solidFill>
                <a:srgbClr val="FFFFFF"/>
              </a:solidFill>
            </a:endParaRPr>
          </a:p>
        </p:txBody>
      </p:sp>
      <p:sp>
        <p:nvSpPr>
          <p:cNvPr id="70660" name="Title 1"/>
          <p:cNvSpPr>
            <a:spLocks noGrp="1"/>
          </p:cNvSpPr>
          <p:nvPr>
            <p:ph type="title"/>
          </p:nvPr>
        </p:nvSpPr>
        <p:spPr/>
        <p:txBody>
          <a:bodyPr/>
          <a:lstStyle/>
          <a:p>
            <a:r>
              <a:rPr lang="en-US" altLang="zh-CN" smtClean="0"/>
              <a:t>A cycle</a:t>
            </a:r>
            <a:endParaRPr lang="zh-CN" altLang="en-US" smtClean="0"/>
          </a:p>
        </p:txBody>
      </p:sp>
      <p:graphicFrame>
        <p:nvGraphicFramePr>
          <p:cNvPr id="5" name="Diagram 4">
            <a:extLst>
              <a:ext uri="{FF2B5EF4-FFF2-40B4-BE49-F238E27FC236}"/>
            </a:extLst>
          </p:cNvPr>
          <p:cNvGraphicFramePr/>
          <p:nvPr/>
        </p:nvGraphicFramePr>
        <p:xfrm>
          <a:off x="304800" y="1524000"/>
          <a:ext cx="6019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0662" name="TextBox 5"/>
          <p:cNvSpPr txBox="1">
            <a:spLocks noChangeArrowheads="1"/>
          </p:cNvSpPr>
          <p:nvPr/>
        </p:nvSpPr>
        <p:spPr bwMode="auto">
          <a:xfrm>
            <a:off x="5030788" y="1069975"/>
            <a:ext cx="38084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sz="1800">
                <a:solidFill>
                  <a:schemeClr val="bg1"/>
                </a:solidFill>
              </a:rPr>
              <a:t>Enhancement </a:t>
            </a:r>
            <a:r>
              <a:rPr lang="zh-CN" altLang="en-US" sz="1800">
                <a:solidFill>
                  <a:schemeClr val="bg1"/>
                </a:solidFill>
              </a:rPr>
              <a:t>（</a:t>
            </a:r>
            <a:r>
              <a:rPr lang="en-US" altLang="zh-CN" sz="1800">
                <a:solidFill>
                  <a:schemeClr val="bg1"/>
                </a:solidFill>
              </a:rPr>
              <a:t>planned by release</a:t>
            </a:r>
            <a:r>
              <a:rPr lang="zh-CN" altLang="en-US" sz="1800">
                <a:solidFill>
                  <a:schemeClr val="bg1"/>
                </a:solidFill>
              </a:rPr>
              <a:t>）</a:t>
            </a:r>
            <a:endParaRPr lang="en-US" altLang="zh-CN" sz="1800">
              <a:solidFill>
                <a:schemeClr val="bg1"/>
              </a:solidFill>
            </a:endParaRPr>
          </a:p>
          <a:p>
            <a:r>
              <a:rPr lang="en-US" altLang="zh-CN" sz="1800">
                <a:solidFill>
                  <a:schemeClr val="bg1"/>
                </a:solidFill>
              </a:rPr>
              <a:t>Bug Fixing </a:t>
            </a:r>
            <a:r>
              <a:rPr lang="zh-CN" altLang="en-US" sz="1800">
                <a:solidFill>
                  <a:schemeClr val="bg1"/>
                </a:solidFill>
              </a:rPr>
              <a:t>（</a:t>
            </a:r>
            <a:r>
              <a:rPr lang="en-US" altLang="zh-CN" sz="1800">
                <a:solidFill>
                  <a:schemeClr val="bg1"/>
                </a:solidFill>
              </a:rPr>
              <a:t>planned by cycle</a:t>
            </a:r>
            <a:r>
              <a:rPr lang="zh-CN" altLang="en-US" sz="1800">
                <a:solidFill>
                  <a:schemeClr val="bg1"/>
                </a:solidFill>
              </a:rPr>
              <a:t>）</a:t>
            </a:r>
          </a:p>
        </p:txBody>
      </p:sp>
      <p:sp>
        <p:nvSpPr>
          <p:cNvPr id="9" name="Curved Up Arrow 8">
            <a:extLst>
              <a:ext uri="{FF2B5EF4-FFF2-40B4-BE49-F238E27FC236}"/>
            </a:extLst>
          </p:cNvPr>
          <p:cNvSpPr/>
          <p:nvPr/>
        </p:nvSpPr>
        <p:spPr>
          <a:xfrm rot="17469620">
            <a:off x="5024438" y="3989388"/>
            <a:ext cx="1828800" cy="9144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0664" name="TextBox 9"/>
          <p:cNvSpPr txBox="1">
            <a:spLocks noChangeArrowheads="1"/>
          </p:cNvSpPr>
          <p:nvPr/>
        </p:nvSpPr>
        <p:spPr bwMode="auto">
          <a:xfrm>
            <a:off x="4953000" y="4267200"/>
            <a:ext cx="1524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Daily Build</a:t>
            </a:r>
            <a:endParaRPr lang="zh-CN" altLang="en-US"/>
          </a:p>
        </p:txBody>
      </p:sp>
      <p:grpSp>
        <p:nvGrpSpPr>
          <p:cNvPr id="70665" name="Group 10"/>
          <p:cNvGrpSpPr>
            <a:grpSpLocks/>
          </p:cNvGrpSpPr>
          <p:nvPr/>
        </p:nvGrpSpPr>
        <p:grpSpPr bwMode="auto">
          <a:xfrm>
            <a:off x="6629400" y="4191000"/>
            <a:ext cx="1524000" cy="1447800"/>
            <a:chOff x="3886603" y="1083817"/>
            <a:chExt cx="1227180" cy="1227180"/>
          </a:xfrm>
        </p:grpSpPr>
        <p:sp>
          <p:nvSpPr>
            <p:cNvPr id="12" name="Oval 11">
              <a:extLst>
                <a:ext uri="{FF2B5EF4-FFF2-40B4-BE49-F238E27FC236}"/>
              </a:extLst>
            </p:cNvPr>
            <p:cNvSpPr/>
            <p:nvPr/>
          </p:nvSpPr>
          <p:spPr>
            <a:xfrm>
              <a:off x="3886603" y="1083817"/>
              <a:ext cx="1227180" cy="1227180"/>
            </a:xfrm>
            <a:prstGeom prst="ellipse">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Oval 4">
              <a:extLst>
                <a:ext uri="{FF2B5EF4-FFF2-40B4-BE49-F238E27FC236}"/>
              </a:extLst>
            </p:cNvPr>
            <p:cNvSpPr/>
            <p:nvPr/>
          </p:nvSpPr>
          <p:spPr>
            <a:xfrm>
              <a:off x="4066845" y="1264126"/>
              <a:ext cx="866696" cy="866561"/>
            </a:xfrm>
            <a:prstGeom prst="rect">
              <a:avLst/>
            </a:prstGeom>
          </p:spPr>
          <p:style>
            <a:lnRef idx="0">
              <a:scrgbClr r="0" g="0" b="0"/>
            </a:lnRef>
            <a:fillRef idx="0">
              <a:scrgbClr r="0" g="0" b="0"/>
            </a:fillRef>
            <a:effectRef idx="0">
              <a:scrgbClr r="0" g="0" b="0"/>
            </a:effectRef>
            <a:fontRef idx="minor">
              <a:schemeClr val="lt1"/>
            </a:fontRef>
          </p:style>
          <p:txBody>
            <a:bodyPr lIns="30480" tIns="30480" rIns="30480" bIns="30480" spcCol="1270" anchor="ctr"/>
            <a:lstStyle/>
            <a:p>
              <a:pPr algn="ctr" defTabSz="1066800">
                <a:lnSpc>
                  <a:spcPct val="90000"/>
                </a:lnSpc>
                <a:spcAft>
                  <a:spcPct val="35000"/>
                </a:spcAft>
                <a:defRPr/>
              </a:pPr>
              <a:r>
                <a:rPr lang="en-US" altLang="zh-CN" sz="2400" dirty="0"/>
                <a:t>Bug Fixing</a:t>
              </a:r>
              <a:endParaRPr lang="zh-CN" altLang="en-US" sz="2400" dirty="0"/>
            </a:p>
          </p:txBody>
        </p:sp>
      </p:grpSp>
    </p:spTree>
  </p:cSld>
  <p:clrMapOvr>
    <a:masterClrMapping/>
  </p:clrMapOvr>
  <p:transition>
    <p:pull dir="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6" descr="http://betterexplained.com/wp-content/uploads/version_control/basic_diff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038600"/>
            <a:ext cx="49530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F3D94AA-0B5F-4622-8823-FE4BA1B7E1D4}" type="slidenum">
              <a:rPr lang="en-US" altLang="zh-CN" sz="1200" smtClean="0">
                <a:solidFill>
                  <a:srgbClr val="FFFFFF"/>
                </a:solidFill>
              </a:rPr>
              <a:pPr/>
              <a:t>47</a:t>
            </a:fld>
            <a:endParaRPr lang="en-US" altLang="zh-CN" sz="1400" b="1" smtClean="0">
              <a:solidFill>
                <a:srgbClr val="FFFFFF"/>
              </a:solidFill>
            </a:endParaRPr>
          </a:p>
        </p:txBody>
      </p:sp>
      <p:sp>
        <p:nvSpPr>
          <p:cNvPr id="71684" name="Title 3"/>
          <p:cNvSpPr>
            <a:spLocks noGrp="1"/>
          </p:cNvSpPr>
          <p:nvPr>
            <p:ph type="title"/>
          </p:nvPr>
        </p:nvSpPr>
        <p:spPr/>
        <p:txBody>
          <a:bodyPr/>
          <a:lstStyle/>
          <a:p>
            <a:r>
              <a:rPr lang="en-US" altLang="zh-CN" smtClean="0"/>
              <a:t>Version Control (1)</a:t>
            </a:r>
            <a:endParaRPr lang="en-US" altLang="zh-CN" smtClean="0">
              <a:ea typeface="宋体" panose="02010600030101010101" pitchFamily="2" charset="-122"/>
            </a:endParaRPr>
          </a:p>
        </p:txBody>
      </p:sp>
      <p:pic>
        <p:nvPicPr>
          <p:cNvPr id="71685" name="Picture 2" descr="http://betterexplained.com/wp-content/uploads/version_control/basic_checki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47800"/>
            <a:ext cx="40481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6" name="Picture 4" descr="http://betterexplained.com/wp-content/uploads/version_control/checkout_ed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95400"/>
            <a:ext cx="40481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885906B-2542-418C-81EC-0E8EB2B7C494}" type="slidenum">
              <a:rPr lang="en-US" altLang="zh-CN" sz="1200" smtClean="0">
                <a:solidFill>
                  <a:srgbClr val="FFFFFF"/>
                </a:solidFill>
              </a:rPr>
              <a:pPr/>
              <a:t>48</a:t>
            </a:fld>
            <a:endParaRPr lang="en-US" altLang="zh-CN" sz="1200" smtClean="0">
              <a:solidFill>
                <a:srgbClr val="FFFFFF"/>
              </a:solidFill>
            </a:endParaRPr>
          </a:p>
        </p:txBody>
      </p:sp>
      <p:pic>
        <p:nvPicPr>
          <p:cNvPr id="73731" name="Picture 4" descr="version control checko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3276600"/>
            <a:ext cx="4048125"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2" name="Picture 6" descr="version control bran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2057400"/>
            <a:ext cx="3829050" cy="397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8" descr="version control ta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533400"/>
            <a:ext cx="4191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4" name="标题 1"/>
          <p:cNvSpPr>
            <a:spLocks noGrp="1"/>
          </p:cNvSpPr>
          <p:nvPr>
            <p:ph type="title"/>
          </p:nvPr>
        </p:nvSpPr>
        <p:spPr>
          <a:xfrm>
            <a:off x="4191000" y="685800"/>
            <a:ext cx="4495800" cy="1066800"/>
          </a:xfrm>
        </p:spPr>
        <p:txBody>
          <a:bodyPr/>
          <a:lstStyle/>
          <a:p>
            <a:r>
              <a:rPr lang="en-US" altLang="zh-CN" dirty="0" smtClean="0"/>
              <a:t>Version Control (2)</a:t>
            </a:r>
            <a:endParaRPr lang="zh-CN" altLang="en-US" dirty="0" smtClean="0"/>
          </a:p>
        </p:txBody>
      </p:sp>
    </p:spTree>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983F211-6DC1-4222-BF47-CA35D518984D}" type="slidenum">
              <a:rPr lang="en-US" altLang="zh-CN" sz="1200" smtClean="0">
                <a:solidFill>
                  <a:srgbClr val="FFFFFF"/>
                </a:solidFill>
              </a:rPr>
              <a:pPr/>
              <a:t>49</a:t>
            </a:fld>
            <a:endParaRPr lang="en-US" altLang="zh-CN" sz="1400" b="1" smtClean="0">
              <a:solidFill>
                <a:srgbClr val="FFFFFF"/>
              </a:solidFill>
            </a:endParaRPr>
          </a:p>
        </p:txBody>
      </p:sp>
      <p:sp>
        <p:nvSpPr>
          <p:cNvPr id="72707" name="Title 3"/>
          <p:cNvSpPr>
            <a:spLocks noGrp="1"/>
          </p:cNvSpPr>
          <p:nvPr>
            <p:ph type="title"/>
          </p:nvPr>
        </p:nvSpPr>
        <p:spPr/>
        <p:txBody>
          <a:bodyPr/>
          <a:lstStyle/>
          <a:p>
            <a:r>
              <a:rPr lang="en-US" altLang="zh-CN" dirty="0" smtClean="0"/>
              <a:t>Version Control (3)</a:t>
            </a:r>
            <a:endParaRPr lang="en-US" altLang="zh-CN" dirty="0" smtClean="0">
              <a:ea typeface="宋体" panose="02010600030101010101" pitchFamily="2" charset="-122"/>
            </a:endParaRPr>
          </a:p>
        </p:txBody>
      </p:sp>
      <p:pic>
        <p:nvPicPr>
          <p:cNvPr id="72708" name="Picture 2" descr="http://betterexplained.com/wp-content/uploads/version_control/merg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3933825"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4" descr="http://betterexplained.com/wp-content/uploads/version_control/vcs_confli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524000"/>
            <a:ext cx="47625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a:xfrm>
            <a:off x="685800" y="2057400"/>
            <a:ext cx="8001000" cy="1470025"/>
          </a:xfrm>
        </p:spPr>
        <p:txBody>
          <a:bodyPr/>
          <a:lstStyle/>
          <a:p>
            <a:r>
              <a:rPr lang="zh-CN" altLang="en-US" sz="4400" smtClean="0">
                <a:ea typeface="宋体" panose="02010600030101010101" pitchFamily="2" charset="-122"/>
              </a:rPr>
              <a:t>作业简介</a:t>
            </a:r>
            <a:endParaRPr lang="en-US" altLang="zh-CN" sz="44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2"/>
          <p:cNvSpPr>
            <a:spLocks noGrp="1"/>
          </p:cNvSpPr>
          <p:nvPr>
            <p:ph type="title"/>
          </p:nvPr>
        </p:nvSpPr>
        <p:spPr>
          <a:xfrm>
            <a:off x="609600" y="2971800"/>
            <a:ext cx="8001000" cy="1470025"/>
          </a:xfrm>
        </p:spPr>
        <p:txBody>
          <a:bodyPr/>
          <a:lstStyle/>
          <a:p>
            <a:r>
              <a:rPr lang="en-US" altLang="zh-CN" sz="4400" smtClean="0"/>
              <a:t>5,</a:t>
            </a:r>
            <a:r>
              <a:rPr lang="zh-CN" altLang="en-US" sz="4400" smtClean="0"/>
              <a:t>部署浅论</a:t>
            </a:r>
            <a:endParaRPr lang="en-US" altLang="zh-CN" sz="44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Content Placeholder 2"/>
          <p:cNvSpPr>
            <a:spLocks noGrp="1"/>
          </p:cNvSpPr>
          <p:nvPr>
            <p:ph idx="1"/>
          </p:nvPr>
        </p:nvSpPr>
        <p:spPr/>
        <p:txBody>
          <a:bodyPr/>
          <a:lstStyle/>
          <a:p>
            <a:r>
              <a:rPr lang="zh-CN" altLang="en-US" smtClean="0"/>
              <a:t>硬件环境</a:t>
            </a:r>
            <a:endParaRPr lang="en-US" altLang="zh-CN" smtClean="0"/>
          </a:p>
          <a:p>
            <a:r>
              <a:rPr lang="zh-CN" altLang="en-US" smtClean="0"/>
              <a:t>网络环境</a:t>
            </a:r>
            <a:endParaRPr lang="en-US" altLang="zh-CN" smtClean="0"/>
          </a:p>
          <a:p>
            <a:r>
              <a:rPr lang="zh-CN" altLang="en-US" smtClean="0"/>
              <a:t>操作系统环境</a:t>
            </a:r>
            <a:endParaRPr lang="en-US" altLang="zh-CN" smtClean="0"/>
          </a:p>
          <a:p>
            <a:pPr lvl="1"/>
            <a:r>
              <a:rPr lang="en-US" altLang="zh-CN" smtClean="0"/>
              <a:t>Linux</a:t>
            </a:r>
            <a:r>
              <a:rPr lang="zh-CN" altLang="en-US" smtClean="0"/>
              <a:t>，</a:t>
            </a:r>
            <a:r>
              <a:rPr lang="en-US" altLang="zh-CN" smtClean="0"/>
              <a:t>Win32</a:t>
            </a:r>
            <a:r>
              <a:rPr lang="zh-CN" altLang="en-US" smtClean="0"/>
              <a:t>， </a:t>
            </a:r>
            <a:r>
              <a:rPr lang="en-US" altLang="zh-CN" smtClean="0"/>
              <a:t>JVM</a:t>
            </a:r>
          </a:p>
          <a:p>
            <a:r>
              <a:rPr lang="zh-CN" altLang="en-US" smtClean="0"/>
              <a:t>数据库环境</a:t>
            </a:r>
            <a:endParaRPr lang="en-US" altLang="zh-CN" smtClean="0"/>
          </a:p>
          <a:p>
            <a:r>
              <a:rPr lang="zh-CN" altLang="en-US" smtClean="0"/>
              <a:t>支持环境</a:t>
            </a:r>
            <a:endParaRPr lang="en-US" altLang="zh-CN" smtClean="0"/>
          </a:p>
          <a:p>
            <a:pPr lvl="1"/>
            <a:r>
              <a:rPr lang="zh-CN" altLang="en-US" smtClean="0"/>
              <a:t>运行环境，工具， 框架</a:t>
            </a:r>
            <a:endParaRPr lang="en-US" altLang="zh-CN" smtClean="0"/>
          </a:p>
          <a:p>
            <a:r>
              <a:rPr lang="zh-CN" altLang="en-US" smtClean="0"/>
              <a:t>集成环境</a:t>
            </a:r>
            <a:endParaRPr lang="en-US" altLang="zh-CN" smtClean="0"/>
          </a:p>
          <a:p>
            <a:pPr lvl="1"/>
            <a:r>
              <a:rPr lang="zh-CN" altLang="en-US" smtClean="0"/>
              <a:t>其他与之有关联的软件</a:t>
            </a:r>
          </a:p>
        </p:txBody>
      </p:sp>
      <p:sp>
        <p:nvSpPr>
          <p:cNvPr id="757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C8C20F1-8E38-424D-84D0-3468C3F1A6BC}" type="slidenum">
              <a:rPr lang="en-US" altLang="zh-CN" sz="1200" smtClean="0">
                <a:solidFill>
                  <a:srgbClr val="FFFFFF"/>
                </a:solidFill>
              </a:rPr>
              <a:pPr/>
              <a:t>51</a:t>
            </a:fld>
            <a:endParaRPr lang="en-US" altLang="zh-CN" sz="1200" smtClean="0">
              <a:solidFill>
                <a:srgbClr val="FFFFFF"/>
              </a:solidFill>
            </a:endParaRPr>
          </a:p>
        </p:txBody>
      </p:sp>
      <p:sp>
        <p:nvSpPr>
          <p:cNvPr id="75780" name="Title 1"/>
          <p:cNvSpPr>
            <a:spLocks noGrp="1"/>
          </p:cNvSpPr>
          <p:nvPr>
            <p:ph type="title"/>
          </p:nvPr>
        </p:nvSpPr>
        <p:spPr/>
        <p:txBody>
          <a:bodyPr/>
          <a:lstStyle/>
          <a:p>
            <a:r>
              <a:rPr lang="zh-CN" altLang="en-US" smtClean="0"/>
              <a:t>部署的环境因素</a:t>
            </a:r>
          </a:p>
        </p:txBody>
      </p:sp>
    </p:spTree>
  </p:cSld>
  <p:clrMapOvr>
    <a:masterClrMapping/>
  </p:clrMapOvr>
  <p:transition>
    <p:pull dir="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a:extLst>
              <a:ext uri="{FF2B5EF4-FFF2-40B4-BE49-F238E27FC236}"/>
            </a:extLst>
          </p:cNvPr>
          <p:cNvSpPr>
            <a:spLocks noGrp="1"/>
          </p:cNvSpPr>
          <p:nvPr>
            <p:ph idx="1"/>
          </p:nvPr>
        </p:nvSpPr>
        <p:spPr>
          <a:xfrm>
            <a:off x="152400" y="1371600"/>
            <a:ext cx="8991600" cy="5181600"/>
          </a:xfrm>
        </p:spPr>
        <p:txBody>
          <a:bodyPr>
            <a:normAutofit lnSpcReduction="10000"/>
          </a:bodyPr>
          <a:lstStyle/>
          <a:p>
            <a:pPr>
              <a:defRPr/>
            </a:pPr>
            <a:r>
              <a:rPr lang="zh-CN" altLang="en-US" sz="3200" dirty="0"/>
              <a:t>但是也有密切关联的时候</a:t>
            </a:r>
            <a:endParaRPr lang="en-US" altLang="zh-CN" sz="3200" dirty="0"/>
          </a:p>
          <a:p>
            <a:pPr>
              <a:defRPr/>
            </a:pPr>
            <a:endParaRPr lang="en-US" altLang="zh-CN" sz="3200" dirty="0"/>
          </a:p>
          <a:p>
            <a:pPr>
              <a:defRPr/>
            </a:pPr>
            <a:r>
              <a:rPr lang="zh-CN" altLang="en-US" sz="3200" dirty="0"/>
              <a:t>比如这里有个问题：</a:t>
            </a:r>
            <a:endParaRPr lang="en-US" altLang="zh-CN" sz="3200" dirty="0"/>
          </a:p>
          <a:p>
            <a:pPr lvl="1">
              <a:defRPr/>
            </a:pPr>
            <a:r>
              <a:rPr lang="zh-CN" altLang="en-US" sz="2800" dirty="0" smtClean="0"/>
              <a:t>今天要</a:t>
            </a:r>
            <a:r>
              <a:rPr lang="zh-CN" altLang="en-US" sz="2800" dirty="0"/>
              <a:t>上新版本，可不可能暂停服务一周做</a:t>
            </a:r>
            <a:r>
              <a:rPr lang="zh-CN" altLang="en-US" sz="2800" dirty="0" smtClean="0"/>
              <a:t>部署</a:t>
            </a:r>
            <a:endParaRPr lang="en-US" altLang="zh-CN" sz="2800" dirty="0"/>
          </a:p>
          <a:p>
            <a:pPr lvl="1">
              <a:defRPr/>
            </a:pPr>
            <a:r>
              <a:rPr lang="zh-CN" altLang="en-US" sz="2800" dirty="0" smtClean="0"/>
              <a:t>今天想</a:t>
            </a:r>
            <a:r>
              <a:rPr lang="zh-CN" altLang="en-US" sz="2800" dirty="0"/>
              <a:t>升级</a:t>
            </a:r>
            <a:r>
              <a:rPr lang="en-US" altLang="zh-CN" sz="2800" dirty="0"/>
              <a:t>JVM</a:t>
            </a:r>
            <a:r>
              <a:rPr lang="zh-CN" altLang="en-US" sz="2800" dirty="0"/>
              <a:t>，可不可能另外准备一套部署</a:t>
            </a:r>
            <a:r>
              <a:rPr lang="zh-CN" altLang="en-US" sz="2800" dirty="0" smtClean="0"/>
              <a:t>环境</a:t>
            </a:r>
            <a:endParaRPr lang="en-US" altLang="zh-CN" sz="2800" dirty="0"/>
          </a:p>
          <a:p>
            <a:pPr lvl="1">
              <a:defRPr/>
            </a:pPr>
            <a:endParaRPr lang="en-US" altLang="zh-CN" sz="3200" dirty="0"/>
          </a:p>
          <a:p>
            <a:pPr marL="365760" lvl="1" indent="-256032">
              <a:spcBef>
                <a:spcPts val="400"/>
              </a:spcBef>
              <a:buSzPct val="68000"/>
              <a:buFont typeface="Wingdings 3"/>
              <a:buChar char=""/>
              <a:defRPr/>
            </a:pPr>
            <a:r>
              <a:rPr lang="zh-CN" altLang="en-US" sz="3200" dirty="0"/>
              <a:t>如何解决：</a:t>
            </a:r>
            <a:endParaRPr lang="en-US" altLang="zh-CN" sz="3200" dirty="0"/>
          </a:p>
          <a:p>
            <a:pPr lvl="1">
              <a:defRPr/>
            </a:pPr>
            <a:r>
              <a:rPr lang="zh-CN" altLang="en-US" sz="3200" dirty="0"/>
              <a:t>策略？</a:t>
            </a:r>
            <a:endParaRPr lang="en-US" altLang="zh-CN" sz="3200" dirty="0"/>
          </a:p>
          <a:p>
            <a:pPr lvl="1">
              <a:defRPr/>
            </a:pPr>
            <a:r>
              <a:rPr lang="zh-CN" altLang="en-US" sz="3200" dirty="0"/>
              <a:t>设计？</a:t>
            </a:r>
            <a:endParaRPr lang="en-US" altLang="zh-CN" sz="3200" dirty="0"/>
          </a:p>
          <a:p>
            <a:pPr lvl="1">
              <a:defRPr/>
            </a:pPr>
            <a:r>
              <a:rPr lang="zh-CN" altLang="en-US" sz="3200" dirty="0"/>
              <a:t>还有什么？</a:t>
            </a:r>
          </a:p>
        </p:txBody>
      </p:sp>
      <p:sp>
        <p:nvSpPr>
          <p:cNvPr id="768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60A7B8D-03CD-4849-88BA-3E100CBB2FF3}" type="slidenum">
              <a:rPr lang="en-US" altLang="zh-CN" sz="1200" smtClean="0">
                <a:solidFill>
                  <a:srgbClr val="FFFFFF"/>
                </a:solidFill>
              </a:rPr>
              <a:pPr/>
              <a:t>52</a:t>
            </a:fld>
            <a:endParaRPr lang="en-US" altLang="zh-CN" sz="1200" smtClean="0">
              <a:solidFill>
                <a:srgbClr val="FFFFFF"/>
              </a:solidFill>
            </a:endParaRPr>
          </a:p>
        </p:txBody>
      </p:sp>
      <p:sp>
        <p:nvSpPr>
          <p:cNvPr id="76804" name="Title 1"/>
          <p:cNvSpPr>
            <a:spLocks noGrp="1"/>
          </p:cNvSpPr>
          <p:nvPr>
            <p:ph type="title"/>
          </p:nvPr>
        </p:nvSpPr>
        <p:spPr>
          <a:xfrm>
            <a:off x="0" y="274638"/>
            <a:ext cx="9144000" cy="1143000"/>
          </a:xfrm>
        </p:spPr>
        <p:txBody>
          <a:bodyPr/>
          <a:lstStyle/>
          <a:p>
            <a:r>
              <a:rPr lang="zh-CN" altLang="en-US" sz="3200" smtClean="0"/>
              <a:t>一般来说开发、部署、配置管理是</a:t>
            </a:r>
            <a:r>
              <a:rPr lang="en-US" altLang="zh-CN" sz="3200" smtClean="0"/>
              <a:t>3</a:t>
            </a:r>
            <a:r>
              <a:rPr lang="zh-CN" altLang="en-US" sz="3200" smtClean="0"/>
              <a:t>个不同的概念</a:t>
            </a:r>
          </a:p>
        </p:txBody>
      </p:sp>
    </p:spTree>
  </p:cSld>
  <p:clrMapOvr>
    <a:masterClrMapping/>
  </p:clrMapOvr>
  <p:transition>
    <p:pull dir="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zh-CN" altLang="en-US" smtClean="0"/>
              <a:t>部署分类</a:t>
            </a:r>
          </a:p>
        </p:txBody>
      </p:sp>
      <p:sp>
        <p:nvSpPr>
          <p:cNvPr id="77827" name="Content Placeholder 2"/>
          <p:cNvSpPr>
            <a:spLocks noGrp="1"/>
          </p:cNvSpPr>
          <p:nvPr>
            <p:ph idx="1"/>
          </p:nvPr>
        </p:nvSpPr>
        <p:spPr>
          <a:xfrm>
            <a:off x="457200" y="1792288"/>
            <a:ext cx="8229600" cy="4324350"/>
          </a:xfrm>
        </p:spPr>
        <p:txBody>
          <a:bodyPr/>
          <a:lstStyle/>
          <a:p>
            <a:r>
              <a:rPr lang="zh-CN" altLang="en-US" smtClean="0"/>
              <a:t>冷部署</a:t>
            </a:r>
            <a:endParaRPr lang="en-US" altLang="zh-CN" smtClean="0"/>
          </a:p>
          <a:p>
            <a:r>
              <a:rPr lang="zh-CN" altLang="en-US" smtClean="0">
                <a:solidFill>
                  <a:srgbClr val="FF0000"/>
                </a:solidFill>
              </a:rPr>
              <a:t>热部署</a:t>
            </a:r>
            <a:endParaRPr lang="en-US" altLang="zh-CN" smtClean="0">
              <a:solidFill>
                <a:srgbClr val="FF0000"/>
              </a:solidFill>
            </a:endParaRPr>
          </a:p>
          <a:p>
            <a:pPr lvl="1"/>
            <a:r>
              <a:rPr lang="zh-CN" altLang="en-US" smtClean="0">
                <a:solidFill>
                  <a:srgbClr val="FF0000"/>
                </a:solidFill>
              </a:rPr>
              <a:t>并行</a:t>
            </a:r>
            <a:endParaRPr lang="en-US" altLang="zh-CN" smtClean="0">
              <a:solidFill>
                <a:srgbClr val="FF0000"/>
              </a:solidFill>
            </a:endParaRPr>
          </a:p>
          <a:p>
            <a:pPr lvl="1"/>
            <a:r>
              <a:rPr lang="zh-CN" altLang="en-US" smtClean="0">
                <a:solidFill>
                  <a:srgbClr val="FF0000"/>
                </a:solidFill>
              </a:rPr>
              <a:t>切换</a:t>
            </a:r>
            <a:endParaRPr lang="en-US" altLang="zh-CN" smtClean="0">
              <a:solidFill>
                <a:srgbClr val="FF0000"/>
              </a:solidFill>
            </a:endParaRPr>
          </a:p>
          <a:p>
            <a:pPr lvl="1"/>
            <a:r>
              <a:rPr lang="zh-CN" altLang="en-US" smtClean="0">
                <a:solidFill>
                  <a:srgbClr val="FF0000"/>
                </a:solidFill>
              </a:rPr>
              <a:t>备份</a:t>
            </a:r>
            <a:endParaRPr lang="en-US" altLang="zh-CN" smtClean="0">
              <a:solidFill>
                <a:srgbClr val="FF0000"/>
              </a:solidFill>
            </a:endParaRPr>
          </a:p>
          <a:p>
            <a:pPr lvl="1"/>
            <a:r>
              <a:rPr lang="zh-CN" altLang="en-US" smtClean="0">
                <a:solidFill>
                  <a:srgbClr val="FF0000"/>
                </a:solidFill>
              </a:rPr>
              <a:t>回滚</a:t>
            </a:r>
            <a:endParaRPr lang="en-US" altLang="zh-CN" smtClean="0">
              <a:solidFill>
                <a:srgbClr val="FF0000"/>
              </a:solidFill>
            </a:endParaRPr>
          </a:p>
          <a:p>
            <a:endParaRPr lang="zh-CN" altLang="en-US" smtClean="0"/>
          </a:p>
        </p:txBody>
      </p:sp>
      <p:sp>
        <p:nvSpPr>
          <p:cNvPr id="778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227F6DBD-8215-4353-A0B6-C057399FB91A}" type="slidenum">
              <a:rPr lang="en-US" altLang="zh-CN" sz="1200" smtClean="0">
                <a:solidFill>
                  <a:srgbClr val="FFFFFF"/>
                </a:solidFill>
                <a:latin typeface="Arial" panose="020B0604020202020204" pitchFamily="34" charset="0"/>
              </a:rPr>
              <a:pPr>
                <a:spcBef>
                  <a:spcPct val="0"/>
                </a:spcBef>
                <a:buClrTx/>
                <a:buFontTx/>
                <a:buNone/>
              </a:pPr>
              <a:t>53</a:t>
            </a:fld>
            <a:endParaRPr lang="en-US" altLang="zh-CN" sz="1200" smtClean="0">
              <a:solidFill>
                <a:srgbClr val="FFFFFF"/>
              </a:solidFill>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2">
            <a:extLst>
              <a:ext uri="{FF2B5EF4-FFF2-40B4-BE49-F238E27FC236}"/>
            </a:extLst>
          </p:cNvPr>
          <p:cNvSpPr/>
          <p:nvPr/>
        </p:nvSpPr>
        <p:spPr>
          <a:xfrm>
            <a:off x="1520825" y="1131888"/>
            <a:ext cx="67818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Rectangle 29">
            <a:extLst>
              <a:ext uri="{FF2B5EF4-FFF2-40B4-BE49-F238E27FC236}"/>
            </a:extLst>
          </p:cNvPr>
          <p:cNvSpPr/>
          <p:nvPr/>
        </p:nvSpPr>
        <p:spPr>
          <a:xfrm>
            <a:off x="1524000" y="4471988"/>
            <a:ext cx="67818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Rectangle 30">
            <a:extLst>
              <a:ext uri="{FF2B5EF4-FFF2-40B4-BE49-F238E27FC236}"/>
            </a:extLst>
          </p:cNvPr>
          <p:cNvSpPr/>
          <p:nvPr/>
        </p:nvSpPr>
        <p:spPr>
          <a:xfrm>
            <a:off x="1524000" y="3633788"/>
            <a:ext cx="67818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Rectangle 31">
            <a:extLst>
              <a:ext uri="{FF2B5EF4-FFF2-40B4-BE49-F238E27FC236}"/>
            </a:extLst>
          </p:cNvPr>
          <p:cNvSpPr/>
          <p:nvPr/>
        </p:nvSpPr>
        <p:spPr>
          <a:xfrm>
            <a:off x="1524000" y="2795588"/>
            <a:ext cx="67818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Rectangle 32">
            <a:extLst>
              <a:ext uri="{FF2B5EF4-FFF2-40B4-BE49-F238E27FC236}"/>
            </a:extLst>
          </p:cNvPr>
          <p:cNvSpPr/>
          <p:nvPr/>
        </p:nvSpPr>
        <p:spPr>
          <a:xfrm>
            <a:off x="1524000" y="1957388"/>
            <a:ext cx="6781800" cy="6858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Rectangle 38">
            <a:extLst>
              <a:ext uri="{FF2B5EF4-FFF2-40B4-BE49-F238E27FC236}"/>
            </a:extLst>
          </p:cNvPr>
          <p:cNvSpPr/>
          <p:nvPr/>
        </p:nvSpPr>
        <p:spPr>
          <a:xfrm>
            <a:off x="4229100" y="990600"/>
            <a:ext cx="1562100" cy="50053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85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BB02A68-974B-4928-8CE1-5EE5743B7EF3}" type="slidenum">
              <a:rPr lang="en-US" altLang="zh-CN" sz="1200" smtClean="0">
                <a:solidFill>
                  <a:srgbClr val="FFFFFF"/>
                </a:solidFill>
              </a:rPr>
              <a:pPr/>
              <a:t>54</a:t>
            </a:fld>
            <a:endParaRPr lang="en-US" altLang="zh-CN" sz="1200" smtClean="0">
              <a:solidFill>
                <a:srgbClr val="FFFFFF"/>
              </a:solidFill>
            </a:endParaRPr>
          </a:p>
        </p:txBody>
      </p:sp>
      <p:sp>
        <p:nvSpPr>
          <p:cNvPr id="20487" name="Title 1">
            <a:extLst>
              <a:ext uri="{FF2B5EF4-FFF2-40B4-BE49-F238E27FC236}"/>
            </a:extLst>
          </p:cNvPr>
          <p:cNvSpPr>
            <a:spLocks noGrp="1"/>
          </p:cNvSpPr>
          <p:nvPr>
            <p:ph type="title"/>
          </p:nvPr>
        </p:nvSpPr>
        <p:spPr>
          <a:xfrm>
            <a:off x="392113" y="363538"/>
            <a:ext cx="8229600" cy="627062"/>
          </a:xfrm>
        </p:spPr>
        <p:txBody>
          <a:bodyPr>
            <a:normAutofit fontScale="90000"/>
          </a:bodyPr>
          <a:lstStyle/>
          <a:p>
            <a:pPr>
              <a:defRPr/>
            </a:pPr>
            <a:r>
              <a:rPr lang="zh-CN" altLang="en-US" dirty="0"/>
              <a:t>并线</a:t>
            </a:r>
            <a:r>
              <a:rPr lang="en-US" altLang="zh-CN" dirty="0"/>
              <a:t>--</a:t>
            </a:r>
            <a:r>
              <a:rPr lang="zh-CN" altLang="en-US" dirty="0"/>
              <a:t>一页我也不知道该放哪的</a:t>
            </a:r>
            <a:r>
              <a:rPr lang="en-US" altLang="zh-CN" dirty="0"/>
              <a:t>PPT</a:t>
            </a:r>
            <a:endParaRPr lang="zh-CN" altLang="en-US" dirty="0"/>
          </a:p>
        </p:txBody>
      </p:sp>
      <p:cxnSp>
        <p:nvCxnSpPr>
          <p:cNvPr id="9" name="Elbow Connector 8">
            <a:extLst>
              <a:ext uri="{FF2B5EF4-FFF2-40B4-BE49-F238E27FC236}"/>
            </a:extLst>
          </p:cNvPr>
          <p:cNvCxnSpPr/>
          <p:nvPr/>
        </p:nvCxnSpPr>
        <p:spPr>
          <a:xfrm>
            <a:off x="1676400" y="4090988"/>
            <a:ext cx="6477000" cy="838200"/>
          </a:xfrm>
          <a:prstGeom prst="bentConnector3">
            <a:avLst>
              <a:gd name="adj1" fmla="val 47319"/>
            </a:avLst>
          </a:prstGeom>
          <a:ln w="38100"/>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extLst>
          </p:cNvPr>
          <p:cNvCxnSpPr/>
          <p:nvPr/>
        </p:nvCxnSpPr>
        <p:spPr>
          <a:xfrm>
            <a:off x="1676400" y="3252788"/>
            <a:ext cx="6477000" cy="838200"/>
          </a:xfrm>
          <a:prstGeom prst="bentConnector3">
            <a:avLst>
              <a:gd name="adj1" fmla="val 50000"/>
            </a:avLst>
          </a:prstGeom>
          <a:ln w="38100"/>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extLst>
          </p:cNvPr>
          <p:cNvCxnSpPr/>
          <p:nvPr/>
        </p:nvCxnSpPr>
        <p:spPr>
          <a:xfrm>
            <a:off x="1676400" y="2414588"/>
            <a:ext cx="6477000" cy="838200"/>
          </a:xfrm>
          <a:prstGeom prst="bentConnector3">
            <a:avLst>
              <a:gd name="adj1" fmla="val 53038"/>
            </a:avLst>
          </a:prstGeom>
          <a:ln w="38100"/>
        </p:spPr>
        <p:style>
          <a:lnRef idx="1">
            <a:schemeClr val="accent1"/>
          </a:lnRef>
          <a:fillRef idx="0">
            <a:schemeClr val="accent1"/>
          </a:fillRef>
          <a:effectRef idx="0">
            <a:schemeClr val="accent1"/>
          </a:effectRef>
          <a:fontRef idx="minor">
            <a:schemeClr val="tx1"/>
          </a:fontRef>
        </p:style>
      </p:cxnSp>
      <p:sp>
        <p:nvSpPr>
          <p:cNvPr id="19" name="TextBox 18"/>
          <p:cNvSpPr txBox="1">
            <a:spLocks noChangeArrowheads="1"/>
          </p:cNvSpPr>
          <p:nvPr/>
        </p:nvSpPr>
        <p:spPr bwMode="auto">
          <a:xfrm>
            <a:off x="1676400" y="2033588"/>
            <a:ext cx="2286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QA </a:t>
            </a:r>
            <a:r>
              <a:rPr lang="zh-CN" altLang="en-US"/>
              <a:t>线（开发线）</a:t>
            </a:r>
          </a:p>
        </p:txBody>
      </p:sp>
      <p:sp>
        <p:nvSpPr>
          <p:cNvPr id="20" name="TextBox 19"/>
          <p:cNvSpPr txBox="1">
            <a:spLocks noChangeArrowheads="1"/>
          </p:cNvSpPr>
          <p:nvPr/>
        </p:nvSpPr>
        <p:spPr bwMode="auto">
          <a:xfrm>
            <a:off x="1676400" y="2871788"/>
            <a:ext cx="2819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UAT </a:t>
            </a:r>
            <a:r>
              <a:rPr lang="zh-CN" altLang="en-US"/>
              <a:t>线（准备线）</a:t>
            </a:r>
          </a:p>
        </p:txBody>
      </p:sp>
      <p:sp>
        <p:nvSpPr>
          <p:cNvPr id="21" name="TextBox 20"/>
          <p:cNvSpPr txBox="1">
            <a:spLocks noChangeArrowheads="1"/>
          </p:cNvSpPr>
          <p:nvPr/>
        </p:nvSpPr>
        <p:spPr bwMode="auto">
          <a:xfrm>
            <a:off x="1520825" y="3709988"/>
            <a:ext cx="29749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dirty="0"/>
              <a:t>Production</a:t>
            </a:r>
            <a:r>
              <a:rPr lang="zh-CN" altLang="en-US" dirty="0"/>
              <a:t>线（生产线）</a:t>
            </a:r>
          </a:p>
        </p:txBody>
      </p:sp>
      <p:sp>
        <p:nvSpPr>
          <p:cNvPr id="22" name="Right Arrow 21">
            <a:extLst>
              <a:ext uri="{FF2B5EF4-FFF2-40B4-BE49-F238E27FC236}"/>
            </a:extLst>
          </p:cNvPr>
          <p:cNvSpPr/>
          <p:nvPr/>
        </p:nvSpPr>
        <p:spPr>
          <a:xfrm>
            <a:off x="1717675" y="5911850"/>
            <a:ext cx="6553200" cy="7286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t>时间轴</a:t>
            </a:r>
          </a:p>
        </p:txBody>
      </p:sp>
      <p:cxnSp>
        <p:nvCxnSpPr>
          <p:cNvPr id="23" name="Elbow Connector 22">
            <a:extLst>
              <a:ext uri="{FF2B5EF4-FFF2-40B4-BE49-F238E27FC236}"/>
            </a:extLst>
          </p:cNvPr>
          <p:cNvCxnSpPr/>
          <p:nvPr/>
        </p:nvCxnSpPr>
        <p:spPr>
          <a:xfrm>
            <a:off x="1676400" y="4929188"/>
            <a:ext cx="6553200" cy="838200"/>
          </a:xfrm>
          <a:prstGeom prst="bentConnector3">
            <a:avLst>
              <a:gd name="adj1" fmla="val 44878"/>
            </a:avLst>
          </a:prstGeom>
          <a:ln w="38100"/>
        </p:spPr>
        <p:style>
          <a:lnRef idx="1">
            <a:schemeClr val="accent1"/>
          </a:lnRef>
          <a:fillRef idx="0">
            <a:schemeClr val="accent1"/>
          </a:fillRef>
          <a:effectRef idx="0">
            <a:schemeClr val="accent1"/>
          </a:effectRef>
          <a:fontRef idx="minor">
            <a:schemeClr val="tx1"/>
          </a:fontRef>
        </p:style>
      </p:cxnSp>
      <p:sp>
        <p:nvSpPr>
          <p:cNvPr id="29" name="TextBox 28"/>
          <p:cNvSpPr txBox="1">
            <a:spLocks noChangeArrowheads="1"/>
          </p:cNvSpPr>
          <p:nvPr/>
        </p:nvSpPr>
        <p:spPr bwMode="auto">
          <a:xfrm>
            <a:off x="1676400" y="4548188"/>
            <a:ext cx="304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Obsolete</a:t>
            </a:r>
            <a:r>
              <a:rPr lang="zh-CN" altLang="en-US"/>
              <a:t>线（退役线）</a:t>
            </a:r>
          </a:p>
        </p:txBody>
      </p:sp>
      <p:sp>
        <p:nvSpPr>
          <p:cNvPr id="35" name="TextBox 34"/>
          <p:cNvSpPr txBox="1">
            <a:spLocks noChangeArrowheads="1"/>
          </p:cNvSpPr>
          <p:nvPr/>
        </p:nvSpPr>
        <p:spPr bwMode="auto">
          <a:xfrm>
            <a:off x="5843588" y="5386388"/>
            <a:ext cx="24622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v5.0.3000   2000</a:t>
            </a:r>
            <a:endParaRPr lang="zh-CN" altLang="en-US"/>
          </a:p>
        </p:txBody>
      </p:sp>
      <p:sp>
        <p:nvSpPr>
          <p:cNvPr id="36" name="TextBox 35"/>
          <p:cNvSpPr txBox="1">
            <a:spLocks noChangeArrowheads="1"/>
          </p:cNvSpPr>
          <p:nvPr/>
        </p:nvSpPr>
        <p:spPr bwMode="auto">
          <a:xfrm>
            <a:off x="5884863" y="4548188"/>
            <a:ext cx="2344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v5.1.2600  XP</a:t>
            </a:r>
            <a:endParaRPr lang="zh-CN" altLang="en-US"/>
          </a:p>
        </p:txBody>
      </p:sp>
      <p:sp>
        <p:nvSpPr>
          <p:cNvPr id="37" name="TextBox 36"/>
          <p:cNvSpPr txBox="1">
            <a:spLocks noChangeArrowheads="1"/>
          </p:cNvSpPr>
          <p:nvPr/>
        </p:nvSpPr>
        <p:spPr bwMode="auto">
          <a:xfrm>
            <a:off x="5843588" y="3709988"/>
            <a:ext cx="2309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dirty="0"/>
              <a:t>v6.0.6002   Vista</a:t>
            </a:r>
            <a:endParaRPr lang="zh-CN" altLang="en-US" dirty="0"/>
          </a:p>
        </p:txBody>
      </p:sp>
      <p:sp>
        <p:nvSpPr>
          <p:cNvPr id="38" name="TextBox 37"/>
          <p:cNvSpPr txBox="1">
            <a:spLocks noChangeArrowheads="1"/>
          </p:cNvSpPr>
          <p:nvPr/>
        </p:nvSpPr>
        <p:spPr bwMode="auto">
          <a:xfrm>
            <a:off x="5884863" y="2871788"/>
            <a:ext cx="2268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v7.1.7601   V7</a:t>
            </a:r>
            <a:endParaRPr lang="zh-CN" altLang="en-US"/>
          </a:p>
        </p:txBody>
      </p:sp>
      <p:cxnSp>
        <p:nvCxnSpPr>
          <p:cNvPr id="25" name="Elbow Connector 15">
            <a:extLst>
              <a:ext uri="{FF2B5EF4-FFF2-40B4-BE49-F238E27FC236}"/>
            </a:extLst>
          </p:cNvPr>
          <p:cNvCxnSpPr/>
          <p:nvPr/>
        </p:nvCxnSpPr>
        <p:spPr>
          <a:xfrm>
            <a:off x="1676400" y="1614488"/>
            <a:ext cx="6400800" cy="800100"/>
          </a:xfrm>
          <a:prstGeom prst="bentConnector3">
            <a:avLst>
              <a:gd name="adj1" fmla="val 56981"/>
            </a:avLst>
          </a:prstGeom>
          <a:ln w="38100"/>
        </p:spPr>
        <p:style>
          <a:lnRef idx="1">
            <a:schemeClr val="accent1"/>
          </a:lnRef>
          <a:fillRef idx="0">
            <a:schemeClr val="accent1"/>
          </a:fillRef>
          <a:effectRef idx="0">
            <a:schemeClr val="accent1"/>
          </a:effectRef>
          <a:fontRef idx="minor">
            <a:schemeClr val="tx1"/>
          </a:fontRef>
        </p:style>
      </p:cxnSp>
      <p:sp>
        <p:nvSpPr>
          <p:cNvPr id="28" name="TextBox 37"/>
          <p:cNvSpPr txBox="1">
            <a:spLocks noChangeArrowheads="1"/>
          </p:cNvSpPr>
          <p:nvPr/>
        </p:nvSpPr>
        <p:spPr bwMode="auto">
          <a:xfrm>
            <a:off x="5922963" y="1984375"/>
            <a:ext cx="22685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zh-CN"/>
              <a:t>v8.0.9200   V8</a:t>
            </a:r>
            <a:endParaRPr lang="zh-CN" altLang="en-US"/>
          </a:p>
        </p:txBody>
      </p:sp>
      <p:sp>
        <p:nvSpPr>
          <p:cNvPr id="34" name="TextBox 18"/>
          <p:cNvSpPr txBox="1">
            <a:spLocks noChangeArrowheads="1"/>
          </p:cNvSpPr>
          <p:nvPr/>
        </p:nvSpPr>
        <p:spPr bwMode="auto">
          <a:xfrm>
            <a:off x="1728788" y="1244600"/>
            <a:ext cx="2286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zh-CN" altLang="en-US"/>
              <a:t>开发线</a:t>
            </a:r>
          </a:p>
        </p:txBody>
      </p:sp>
      <p:sp>
        <p:nvSpPr>
          <p:cNvPr id="3" name="下箭头 2"/>
          <p:cNvSpPr/>
          <p:nvPr/>
        </p:nvSpPr>
        <p:spPr>
          <a:xfrm rot="10800000">
            <a:off x="727075" y="1376333"/>
            <a:ext cx="533400" cy="4535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文本框 3"/>
          <p:cNvSpPr txBox="1"/>
          <p:nvPr/>
        </p:nvSpPr>
        <p:spPr>
          <a:xfrm>
            <a:off x="539751" y="976223"/>
            <a:ext cx="1055687" cy="400110"/>
          </a:xfrm>
          <a:prstGeom prst="rect">
            <a:avLst/>
          </a:prstGeom>
          <a:noFill/>
        </p:spPr>
        <p:txBody>
          <a:bodyPr wrap="square" rtlCol="0">
            <a:spAutoFit/>
          </a:bodyPr>
          <a:lstStyle/>
          <a:p>
            <a:r>
              <a:rPr lang="zh-CN" altLang="en-US" dirty="0" smtClean="0"/>
              <a:t>新版本</a:t>
            </a:r>
            <a:endParaRPr lang="zh-CN" altLang="en-US" dirty="0"/>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additive="base">
                                        <p:cTn id="31" dur="500" fill="hold"/>
                                        <p:tgtEl>
                                          <p:spTgt spid="31"/>
                                        </p:tgtEl>
                                        <p:attrNameLst>
                                          <p:attrName>ppt_x</p:attrName>
                                        </p:attrNameLst>
                                      </p:cBhvr>
                                      <p:tavLst>
                                        <p:tav tm="0">
                                          <p:val>
                                            <p:strVal val="#ppt_x"/>
                                          </p:val>
                                        </p:tav>
                                        <p:tav tm="100000">
                                          <p:val>
                                            <p:strVal val="#ppt_x"/>
                                          </p:val>
                                        </p:tav>
                                      </p:tavLst>
                                    </p:anim>
                                    <p:anim calcmode="lin" valueType="num">
                                      <p:cBhvr additive="base">
                                        <p:cTn id="3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anim calcmode="lin" valueType="num">
                                      <p:cBhvr additive="base">
                                        <p:cTn id="41" dur="500" fill="hold"/>
                                        <p:tgtEl>
                                          <p:spTgt spid="29"/>
                                        </p:tgtEl>
                                        <p:attrNameLst>
                                          <p:attrName>ppt_x</p:attrName>
                                        </p:attrNameLst>
                                      </p:cBhvr>
                                      <p:tavLst>
                                        <p:tav tm="0">
                                          <p:val>
                                            <p:strVal val="#ppt_x"/>
                                          </p:val>
                                        </p:tav>
                                        <p:tav tm="100000">
                                          <p:val>
                                            <p:strVal val="#ppt_x"/>
                                          </p:val>
                                        </p:tav>
                                      </p:tavLst>
                                    </p:anim>
                                    <p:anim calcmode="lin" valueType="num">
                                      <p:cBhvr additive="base">
                                        <p:cTn id="4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anim calcmode="lin" valueType="num">
                                      <p:cBhvr additive="base">
                                        <p:cTn id="51" dur="500" fill="hold"/>
                                        <p:tgtEl>
                                          <p:spTgt spid="38"/>
                                        </p:tgtEl>
                                        <p:attrNameLst>
                                          <p:attrName>ppt_x</p:attrName>
                                        </p:attrNameLst>
                                      </p:cBhvr>
                                      <p:tavLst>
                                        <p:tav tm="0">
                                          <p:val>
                                            <p:strVal val="#ppt_x"/>
                                          </p:val>
                                        </p:tav>
                                        <p:tav tm="100000">
                                          <p:val>
                                            <p:strVal val="#ppt_x"/>
                                          </p:val>
                                        </p:tav>
                                      </p:tavLst>
                                    </p:anim>
                                    <p:anim calcmode="lin" valueType="num">
                                      <p:cBhvr additive="base">
                                        <p:cTn id="5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500" fill="hold"/>
                                        <p:tgtEl>
                                          <p:spTgt spid="12"/>
                                        </p:tgtEl>
                                        <p:attrNameLst>
                                          <p:attrName>ppt_x</p:attrName>
                                        </p:attrNameLst>
                                      </p:cBhvr>
                                      <p:tavLst>
                                        <p:tav tm="0">
                                          <p:val>
                                            <p:strVal val="#ppt_x"/>
                                          </p:val>
                                        </p:tav>
                                        <p:tav tm="100000">
                                          <p:val>
                                            <p:strVal val="#ppt_x"/>
                                          </p:val>
                                        </p:tav>
                                      </p:tavLst>
                                    </p:anim>
                                    <p:anim calcmode="lin" valueType="num">
                                      <p:cBhvr additive="base">
                                        <p:cTn id="58" dur="500" fill="hold"/>
                                        <p:tgtEl>
                                          <p:spTgt spid="1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 calcmode="lin" valueType="num">
                                      <p:cBhvr additive="base">
                                        <p:cTn id="61" dur="500" fill="hold"/>
                                        <p:tgtEl>
                                          <p:spTgt spid="37"/>
                                        </p:tgtEl>
                                        <p:attrNameLst>
                                          <p:attrName>ppt_x</p:attrName>
                                        </p:attrNameLst>
                                      </p:cBhvr>
                                      <p:tavLst>
                                        <p:tav tm="0">
                                          <p:val>
                                            <p:strVal val="#ppt_x"/>
                                          </p:val>
                                        </p:tav>
                                        <p:tav tm="100000">
                                          <p:val>
                                            <p:strVal val="#ppt_x"/>
                                          </p:val>
                                        </p:tav>
                                      </p:tavLst>
                                    </p:anim>
                                    <p:anim calcmode="lin" valueType="num">
                                      <p:cBhvr additive="base">
                                        <p:cTn id="6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 calcmode="lin" valueType="num">
                                      <p:cBhvr additive="base">
                                        <p:cTn id="71" dur="500" fill="hold"/>
                                        <p:tgtEl>
                                          <p:spTgt spid="9"/>
                                        </p:tgtEl>
                                        <p:attrNameLst>
                                          <p:attrName>ppt_x</p:attrName>
                                        </p:attrNameLst>
                                      </p:cBhvr>
                                      <p:tavLst>
                                        <p:tav tm="0">
                                          <p:val>
                                            <p:strVal val="#ppt_x"/>
                                          </p:val>
                                        </p:tav>
                                        <p:tav tm="100000">
                                          <p:val>
                                            <p:strVal val="#ppt_x"/>
                                          </p:val>
                                        </p:tav>
                                      </p:tavLst>
                                    </p:anim>
                                    <p:anim calcmode="lin" valueType="num">
                                      <p:cBhvr additive="base">
                                        <p:cTn id="7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 calcmode="lin" valueType="num">
                                      <p:cBhvr additive="base">
                                        <p:cTn id="77" dur="500" fill="hold"/>
                                        <p:tgtEl>
                                          <p:spTgt spid="35"/>
                                        </p:tgtEl>
                                        <p:attrNameLst>
                                          <p:attrName>ppt_x</p:attrName>
                                        </p:attrNameLst>
                                      </p:cBhvr>
                                      <p:tavLst>
                                        <p:tav tm="0">
                                          <p:val>
                                            <p:strVal val="#ppt_x"/>
                                          </p:val>
                                        </p:tav>
                                        <p:tav tm="100000">
                                          <p:val>
                                            <p:strVal val="#ppt_x"/>
                                          </p:val>
                                        </p:tav>
                                      </p:tavLst>
                                    </p:anim>
                                    <p:anim calcmode="lin" valueType="num">
                                      <p:cBhvr additive="base">
                                        <p:cTn id="78" dur="500" fill="hold"/>
                                        <p:tgtEl>
                                          <p:spTgt spid="3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3"/>
                                        </p:tgtEl>
                                        <p:attrNameLst>
                                          <p:attrName>style.visibility</p:attrName>
                                        </p:attrNameLst>
                                      </p:cBhvr>
                                      <p:to>
                                        <p:strVal val="visible"/>
                                      </p:to>
                                    </p:set>
                                    <p:anim calcmode="lin" valueType="num">
                                      <p:cBhvr additive="base">
                                        <p:cTn id="81" dur="500" fill="hold"/>
                                        <p:tgtEl>
                                          <p:spTgt spid="23"/>
                                        </p:tgtEl>
                                        <p:attrNameLst>
                                          <p:attrName>ppt_x</p:attrName>
                                        </p:attrNameLst>
                                      </p:cBhvr>
                                      <p:tavLst>
                                        <p:tav tm="0">
                                          <p:val>
                                            <p:strVal val="#ppt_x"/>
                                          </p:val>
                                        </p:tav>
                                        <p:tav tm="100000">
                                          <p:val>
                                            <p:strVal val="#ppt_x"/>
                                          </p:val>
                                        </p:tav>
                                      </p:tavLst>
                                    </p:anim>
                                    <p:anim calcmode="lin" valueType="num">
                                      <p:cBhvr additive="base">
                                        <p:cTn id="8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25"/>
                                        </p:tgtEl>
                                        <p:attrNameLst>
                                          <p:attrName>style.visibility</p:attrName>
                                        </p:attrNameLst>
                                      </p:cBhvr>
                                      <p:to>
                                        <p:strVal val="visible"/>
                                      </p:to>
                                    </p:set>
                                    <p:anim calcmode="lin" valueType="num">
                                      <p:cBhvr additive="base">
                                        <p:cTn id="93" dur="500" fill="hold"/>
                                        <p:tgtEl>
                                          <p:spTgt spid="25"/>
                                        </p:tgtEl>
                                        <p:attrNameLst>
                                          <p:attrName>ppt_x</p:attrName>
                                        </p:attrNameLst>
                                      </p:cBhvr>
                                      <p:tavLst>
                                        <p:tav tm="0">
                                          <p:val>
                                            <p:strVal val="#ppt_x"/>
                                          </p:val>
                                        </p:tav>
                                        <p:tav tm="100000">
                                          <p:val>
                                            <p:strVal val="#ppt_x"/>
                                          </p:val>
                                        </p:tav>
                                      </p:tavLst>
                                    </p:anim>
                                    <p:anim calcmode="lin" valueType="num">
                                      <p:cBhvr additive="base">
                                        <p:cTn id="94" dur="500" fill="hold"/>
                                        <p:tgtEl>
                                          <p:spTgt spid="2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 calcmode="lin" valueType="num">
                                      <p:cBhvr additive="base">
                                        <p:cTn id="97" dur="500" fill="hold"/>
                                        <p:tgtEl>
                                          <p:spTgt spid="28"/>
                                        </p:tgtEl>
                                        <p:attrNameLst>
                                          <p:attrName>ppt_x</p:attrName>
                                        </p:attrNameLst>
                                      </p:cBhvr>
                                      <p:tavLst>
                                        <p:tav tm="0">
                                          <p:val>
                                            <p:strVal val="#ppt_x"/>
                                          </p:val>
                                        </p:tav>
                                        <p:tav tm="100000">
                                          <p:val>
                                            <p:strVal val="#ppt_x"/>
                                          </p:val>
                                        </p:tav>
                                      </p:tavLst>
                                    </p:anim>
                                    <p:anim calcmode="lin" valueType="num">
                                      <p:cBhvr additive="base">
                                        <p:cTn id="98" dur="500" fill="hold"/>
                                        <p:tgtEl>
                                          <p:spTgt spid="28"/>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 calcmode="lin" valueType="num">
                                      <p:cBhvr additive="base">
                                        <p:cTn id="101" dur="500" fill="hold"/>
                                        <p:tgtEl>
                                          <p:spTgt spid="34"/>
                                        </p:tgtEl>
                                        <p:attrNameLst>
                                          <p:attrName>ppt_x</p:attrName>
                                        </p:attrNameLst>
                                      </p:cBhvr>
                                      <p:tavLst>
                                        <p:tav tm="0">
                                          <p:val>
                                            <p:strVal val="#ppt_x"/>
                                          </p:val>
                                        </p:tav>
                                        <p:tav tm="100000">
                                          <p:val>
                                            <p:strVal val="#ppt_x"/>
                                          </p:val>
                                        </p:tav>
                                      </p:tavLst>
                                    </p:anim>
                                    <p:anim calcmode="lin" valueType="num">
                                      <p:cBhvr additive="base">
                                        <p:cTn id="10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0" grpId="0" animBg="1"/>
      <p:bldP spid="31" grpId="0" animBg="1"/>
      <p:bldP spid="32" grpId="0" animBg="1"/>
      <p:bldP spid="33" grpId="0" animBg="1"/>
      <p:bldP spid="19" grpId="0"/>
      <p:bldP spid="20" grpId="0"/>
      <p:bldP spid="21" grpId="0"/>
      <p:bldP spid="29" grpId="0"/>
      <p:bldP spid="35" grpId="0"/>
      <p:bldP spid="36" grpId="0"/>
      <p:bldP spid="37" grpId="0"/>
      <p:bldP spid="38" grpId="0"/>
      <p:bldP spid="28" grpId="0"/>
      <p:bldP spid="3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2"/>
          <p:cNvSpPr>
            <a:spLocks noGrp="1"/>
          </p:cNvSpPr>
          <p:nvPr>
            <p:ph type="title"/>
          </p:nvPr>
        </p:nvSpPr>
        <p:spPr>
          <a:xfrm>
            <a:off x="609600" y="2971800"/>
            <a:ext cx="8001000" cy="1470025"/>
          </a:xfrm>
        </p:spPr>
        <p:txBody>
          <a:bodyPr/>
          <a:lstStyle/>
          <a:p>
            <a:r>
              <a:rPr lang="en-US" altLang="zh-CN" sz="4400" smtClean="0"/>
              <a:t>9,</a:t>
            </a:r>
            <a:r>
              <a:rPr lang="zh-CN" altLang="en-US" sz="4400" smtClean="0"/>
              <a:t> 测试环境</a:t>
            </a:r>
            <a:endParaRPr lang="en-US" altLang="zh-CN" sz="4400" smtClean="0">
              <a:ea typeface="宋体" panose="02010600030101010101" pitchFamily="2" charset="-122"/>
            </a:endParaRPr>
          </a:p>
        </p:txBody>
      </p:sp>
    </p:spTree>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lstStyle/>
          <a:p>
            <a:r>
              <a:rPr lang="zh-CN" altLang="en-US" smtClean="0">
                <a:latin typeface="宋体" panose="02010600030101010101" pitchFamily="2" charset="-122"/>
              </a:rPr>
              <a:t>测试环境</a:t>
            </a:r>
          </a:p>
        </p:txBody>
      </p:sp>
      <p:sp>
        <p:nvSpPr>
          <p:cNvPr id="80899" name="Rectangle 3"/>
          <p:cNvSpPr>
            <a:spLocks noGrp="1"/>
          </p:cNvSpPr>
          <p:nvPr>
            <p:ph type="body" idx="1"/>
          </p:nvPr>
        </p:nvSpPr>
        <p:spPr>
          <a:xfrm>
            <a:off x="228600" y="1524000"/>
            <a:ext cx="8686800" cy="4324350"/>
          </a:xfrm>
        </p:spPr>
        <p:txBody>
          <a:bodyPr/>
          <a:lstStyle/>
          <a:p>
            <a:r>
              <a:rPr lang="zh-CN" altLang="en-US" sz="2600" dirty="0" smtClean="0">
                <a:latin typeface="宋体" panose="02010600030101010101" pitchFamily="2" charset="-122"/>
              </a:rPr>
              <a:t>对软件系统进行各级测试所基于的软</a:t>
            </a:r>
            <a:r>
              <a:rPr lang="zh-CN" altLang="en-US" sz="2600" dirty="0" smtClean="0"/>
              <a:t>/</a:t>
            </a:r>
            <a:r>
              <a:rPr lang="zh-CN" altLang="en-US" sz="2600" dirty="0" smtClean="0">
                <a:latin typeface="宋体" panose="02010600030101010101" pitchFamily="2" charset="-122"/>
              </a:rPr>
              <a:t>硬件设备和支持</a:t>
            </a:r>
          </a:p>
          <a:p>
            <a:r>
              <a:rPr lang="zh-CN" altLang="en-US" sz="2600" dirty="0" smtClean="0">
                <a:latin typeface="宋体" panose="02010600030101010101" pitchFamily="2" charset="-122"/>
              </a:rPr>
              <a:t>包括被测软件的运行平台、用于各级测试的工具和与该测试有关的软硬件环境</a:t>
            </a:r>
          </a:p>
          <a:p>
            <a:r>
              <a:rPr lang="zh-CN" altLang="en-US" sz="2600" dirty="0">
                <a:latin typeface="宋体" panose="02010600030101010101" pitchFamily="2" charset="-122"/>
              </a:rPr>
              <a:t>尽可能真实的环境</a:t>
            </a:r>
          </a:p>
          <a:p>
            <a:r>
              <a:rPr lang="zh-CN" altLang="en-US" sz="2600" dirty="0">
                <a:latin typeface="宋体" panose="02010600030101010101" pitchFamily="2" charset="-122"/>
              </a:rPr>
              <a:t>符合软件运行的最低要求</a:t>
            </a:r>
          </a:p>
          <a:p>
            <a:r>
              <a:rPr lang="zh-CN" altLang="en-US" sz="2600" dirty="0">
                <a:latin typeface="宋体" panose="02010600030101010101" pitchFamily="2" charset="-122"/>
              </a:rPr>
              <a:t>选用比较普及的操作系统和软件平台</a:t>
            </a:r>
          </a:p>
          <a:p>
            <a:r>
              <a:rPr lang="zh-CN" altLang="en-US" sz="2600" dirty="0">
                <a:latin typeface="宋体" panose="02010600030101010101" pitchFamily="2" charset="-122"/>
              </a:rPr>
              <a:t>营造纯净、独立的测试环境</a:t>
            </a:r>
          </a:p>
          <a:p>
            <a:r>
              <a:rPr lang="zh-CN" altLang="en-US" sz="2600" dirty="0">
                <a:latin typeface="宋体" panose="02010600030101010101" pitchFamily="2" charset="-122"/>
              </a:rPr>
              <a:t>无毒的环境</a:t>
            </a:r>
            <a:endParaRPr lang="zh-CN" altLang="en-US" sz="2600" dirty="0"/>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a:xfrm>
            <a:off x="762000" y="403225"/>
            <a:ext cx="7772400" cy="1143000"/>
          </a:xfrm>
        </p:spPr>
        <p:txBody>
          <a:bodyPr/>
          <a:lstStyle/>
          <a:p>
            <a:r>
              <a:rPr lang="zh-CN" altLang="en-US" dirty="0" smtClean="0">
                <a:latin typeface="宋体" panose="02010600030101010101" pitchFamily="2" charset="-122"/>
              </a:rPr>
              <a:t>测试数据</a:t>
            </a:r>
          </a:p>
        </p:txBody>
      </p:sp>
      <p:sp>
        <p:nvSpPr>
          <p:cNvPr id="86019" name="Rectangle 3"/>
          <p:cNvSpPr>
            <a:spLocks noGrp="1"/>
          </p:cNvSpPr>
          <p:nvPr>
            <p:ph type="body" idx="1"/>
          </p:nvPr>
        </p:nvSpPr>
        <p:spPr>
          <a:xfrm>
            <a:off x="641350" y="1981200"/>
            <a:ext cx="7772400" cy="3500438"/>
          </a:xfrm>
        </p:spPr>
        <p:txBody>
          <a:bodyPr/>
          <a:lstStyle/>
          <a:p>
            <a:r>
              <a:rPr lang="zh-CN" altLang="en-US" smtClean="0">
                <a:latin typeface="宋体" panose="02010600030101010101" pitchFamily="2" charset="-122"/>
              </a:rPr>
              <a:t>功能测试不需要大量的数据</a:t>
            </a:r>
            <a:r>
              <a:rPr lang="zh-CN" altLang="en-US" smtClean="0"/>
              <a:t> </a:t>
            </a:r>
          </a:p>
          <a:p>
            <a:r>
              <a:rPr lang="zh-CN" altLang="en-US" smtClean="0">
                <a:latin typeface="宋体" panose="02010600030101010101" pitchFamily="2" charset="-122"/>
              </a:rPr>
              <a:t>功能测试需要数据的覆盖率高</a:t>
            </a:r>
            <a:r>
              <a:rPr lang="zh-CN" altLang="en-US" smtClean="0"/>
              <a:t> </a:t>
            </a:r>
          </a:p>
          <a:p>
            <a:r>
              <a:rPr lang="zh-CN" altLang="en-US" smtClean="0">
                <a:latin typeface="宋体" panose="02010600030101010101" pitchFamily="2" charset="-122"/>
              </a:rPr>
              <a:t>功能测试的测试数据要求尽量真实</a:t>
            </a:r>
            <a:r>
              <a:rPr lang="zh-CN" altLang="en-US" smtClean="0"/>
              <a:t> </a:t>
            </a:r>
          </a:p>
          <a:p>
            <a:r>
              <a:rPr lang="zh-CN" altLang="en-US" smtClean="0"/>
              <a:t>性能测试需要大量的数据</a:t>
            </a:r>
          </a:p>
          <a:p>
            <a:r>
              <a:rPr lang="zh-CN" altLang="en-US" smtClean="0"/>
              <a:t>性能测试的测试数据应尽可能的达到符合实际的数据分配</a:t>
            </a:r>
            <a:endParaRPr lang="en-US" altLang="zh-CN" smtClean="0"/>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extLst>
          </p:cNvPr>
          <p:cNvSpPr>
            <a:spLocks noGrp="1" noChangeArrowheads="1"/>
          </p:cNvSpPr>
          <p:nvPr>
            <p:ph type="title"/>
          </p:nvPr>
        </p:nvSpPr>
        <p:spPr/>
        <p:txBody>
          <a:bodyPr>
            <a:normAutofit fontScale="90000"/>
          </a:bodyPr>
          <a:lstStyle/>
          <a:p>
            <a:pPr>
              <a:defRPr/>
            </a:pPr>
            <a:r>
              <a:rPr lang="en-US" altLang="zh-CN" dirty="0">
                <a:latin typeface="Times New Roman" pitchFamily="18" charset="0"/>
              </a:rPr>
              <a:t>IEEE Std. 829-1998</a:t>
            </a:r>
            <a:br>
              <a:rPr lang="en-US" altLang="zh-CN" dirty="0">
                <a:latin typeface="Times New Roman" pitchFamily="18" charset="0"/>
              </a:rPr>
            </a:br>
            <a:r>
              <a:rPr lang="zh-CN" altLang="en-US" dirty="0">
                <a:latin typeface="宋体" charset="-122"/>
              </a:rPr>
              <a:t>测试环境与测试阶段的关系</a:t>
            </a:r>
            <a:r>
              <a:rPr lang="zh-CN" altLang="en-US" dirty="0"/>
              <a:t> </a:t>
            </a:r>
            <a:endParaRPr lang="zh-CN" altLang="en-US" dirty="0">
              <a:latin typeface="宋体" charset="-122"/>
            </a:endParaRPr>
          </a:p>
        </p:txBody>
      </p:sp>
      <p:graphicFrame>
        <p:nvGraphicFramePr>
          <p:cNvPr id="702704" name="Group 240">
            <a:extLst>
              <a:ext uri="{FF2B5EF4-FFF2-40B4-BE49-F238E27FC236}"/>
            </a:extLst>
          </p:cNvPr>
          <p:cNvGraphicFramePr>
            <a:graphicFrameLocks noGrp="1"/>
          </p:cNvGraphicFramePr>
          <p:nvPr>
            <p:extLst>
              <p:ext uri="{D42A27DB-BD31-4B8C-83A1-F6EECF244321}">
                <p14:modId xmlns:p14="http://schemas.microsoft.com/office/powerpoint/2010/main" val="2258832605"/>
              </p:ext>
            </p:extLst>
          </p:nvPr>
        </p:nvGraphicFramePr>
        <p:xfrm>
          <a:off x="509588" y="1763713"/>
          <a:ext cx="8113712" cy="4816472"/>
        </p:xfrm>
        <a:graphic>
          <a:graphicData uri="http://schemas.openxmlformats.org/drawingml/2006/table">
            <a:tbl>
              <a:tblPr/>
              <a:tblGrid>
                <a:gridCol w="1392237">
                  <a:extLst>
                    <a:ext uri="{9D8B030D-6E8A-4147-A177-3AD203B41FA5}"/>
                  </a:extLst>
                </a:gridCol>
                <a:gridCol w="1682750">
                  <a:extLst>
                    <a:ext uri="{9D8B030D-6E8A-4147-A177-3AD203B41FA5}"/>
                  </a:extLst>
                </a:gridCol>
                <a:gridCol w="1792288">
                  <a:extLst>
                    <a:ext uri="{9D8B030D-6E8A-4147-A177-3AD203B41FA5}"/>
                  </a:extLst>
                </a:gridCol>
                <a:gridCol w="1763712">
                  <a:extLst>
                    <a:ext uri="{9D8B030D-6E8A-4147-A177-3AD203B41FA5}"/>
                  </a:extLst>
                </a:gridCol>
                <a:gridCol w="1482725">
                  <a:extLst>
                    <a:ext uri="{9D8B030D-6E8A-4147-A177-3AD203B41FA5}"/>
                  </a:extLst>
                </a:gridCol>
              </a:tblGrid>
              <a:tr h="335324">
                <a:tc gridSpan="5">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zh-CN" altLang="en-US" sz="1600" b="0" i="0" u="none" strike="noStrike" cap="none" normalizeH="0" baseline="0" dirty="0">
                          <a:ln>
                            <a:noFill/>
                          </a:ln>
                          <a:solidFill>
                            <a:schemeClr val="tx1"/>
                          </a:solidFill>
                          <a:effectLst/>
                          <a:latin typeface="宋体" charset="-122"/>
                          <a:ea typeface="宋体" charset="-122"/>
                        </a:rPr>
                        <a:t>不同阶段的测试环境</a:t>
                      </a:r>
                      <a:r>
                        <a:rPr kumimoji="1" lang="zh-CN" altLang="en-US" sz="1600" b="0" i="0" u="none" strike="noStrike" cap="none" normalizeH="0" baseline="0" dirty="0">
                          <a:ln>
                            <a:noFill/>
                          </a:ln>
                          <a:solidFill>
                            <a:schemeClr val="tx1"/>
                          </a:solidFill>
                          <a:effectLst/>
                          <a:latin typeface="Times New Roman" pitchFamily="18" charset="0"/>
                          <a:ea typeface="宋体" charset="-122"/>
                        </a:rPr>
                        <a:t> </a:t>
                      </a: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extLst>
              </a:tr>
              <a:tr h="335324">
                <a:tc rowSpan="2">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Attribute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Level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extLst>
              </a:tr>
              <a:tr h="335324">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Unit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Integration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System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Acceptance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People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Developers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Developers &amp; Testers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Testers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rgbClr val="FF0000"/>
                          </a:solidFill>
                          <a:effectLst/>
                          <a:latin typeface="Times New Roman" pitchFamily="18" charset="0"/>
                          <a:ea typeface="宋体" charset="-122"/>
                        </a:rPr>
                        <a:t>Testers &amp; Users </a:t>
                      </a:r>
                      <a:endParaRPr kumimoji="1" lang="zh-CN" altLang="en-US" sz="1600" b="0" i="0" u="none" strike="noStrike" cap="none" normalizeH="0" baseline="0" dirty="0">
                        <a:ln>
                          <a:noFill/>
                        </a:ln>
                        <a:solidFill>
                          <a:srgbClr val="FF0000"/>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Hardware O/S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Programmers' Workbench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Programmers' Workbench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System Test Machine or Region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Mirror of Production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Cohabiting Software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None/Actual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Actual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33532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Interfaces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None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Internal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Simulated &amp; Real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Production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Source of Test Data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Manually Created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Manually Created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Production &amp; Manually Created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Production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Volume of Test Data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a:ln>
                            <a:noFill/>
                          </a:ln>
                          <a:solidFill>
                            <a:schemeClr val="tx1"/>
                          </a:solidFill>
                          <a:effectLst/>
                          <a:latin typeface="Times New Roman" pitchFamily="18" charset="0"/>
                          <a:ea typeface="宋体" charset="-122"/>
                        </a:rPr>
                        <a:t>Small </a:t>
                      </a:r>
                      <a:endParaRPr kumimoji="1" lang="zh-CN" altLang="en-US" sz="1600" b="0" i="0" u="none" strike="noStrike" cap="none" normalizeH="0" baseline="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Small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Large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Large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r h="579196">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Strategy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Unit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Groups of Units/Builds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Entire System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1" lang="en-US" altLang="zh-CN" sz="1600" b="0" i="0" u="none" strike="noStrike" cap="none" normalizeH="0" baseline="0" dirty="0">
                          <a:ln>
                            <a:noFill/>
                          </a:ln>
                          <a:solidFill>
                            <a:schemeClr val="tx1"/>
                          </a:solidFill>
                          <a:effectLst/>
                          <a:latin typeface="Times New Roman" pitchFamily="18" charset="0"/>
                          <a:ea typeface="宋体" charset="-122"/>
                        </a:rPr>
                        <a:t>Simulated Production </a:t>
                      </a:r>
                      <a:endParaRPr kumimoji="1" lang="zh-CN" altLang="en-US" sz="1600" b="0" i="0" u="none" strike="noStrike" cap="none" normalizeH="0" baseline="0" dirty="0">
                        <a:ln>
                          <a:noFill/>
                        </a:ln>
                        <a:solidFill>
                          <a:schemeClr val="tx1"/>
                        </a:solidFill>
                        <a:effectLst/>
                        <a:latin typeface="Times New Roman" pitchFamily="18" charset="0"/>
                        <a:ea typeface="宋体" charset="-122"/>
                      </a:endParaRP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2"/>
          <p:cNvSpPr>
            <a:spLocks noGrp="1"/>
          </p:cNvSpPr>
          <p:nvPr>
            <p:ph type="ctrTitle"/>
          </p:nvPr>
        </p:nvSpPr>
        <p:spPr>
          <a:xfrm>
            <a:off x="685800" y="1752600"/>
            <a:ext cx="7772400" cy="1470025"/>
          </a:xfrm>
        </p:spPr>
        <p:txBody>
          <a:bodyPr/>
          <a:lstStyle/>
          <a:p>
            <a:pPr algn="ctr" eaLnBrk="1" hangingPunct="1"/>
            <a:r>
              <a:rPr lang="en-US" altLang="zh-CN" sz="4000" b="1" i="1" smtClean="0">
                <a:solidFill>
                  <a:srgbClr val="FFC000"/>
                </a:solidFill>
                <a:ea typeface="宋体" panose="02010600030101010101" pitchFamily="2" charset="-122"/>
              </a:rPr>
              <a:t>Thank You !</a:t>
            </a:r>
            <a:endParaRPr lang="zh-CN" altLang="en-US" sz="4000" b="1" i="1" smtClean="0">
              <a:solidFill>
                <a:srgbClr val="FFC000"/>
              </a:solidFill>
              <a:ea typeface="宋体" panose="02010600030101010101" pitchFamily="2" charset="-122"/>
            </a:endParaRPr>
          </a:p>
        </p:txBody>
      </p:sp>
      <p:pic>
        <p:nvPicPr>
          <p:cNvPr id="97283" name="Picture 7" descr="C:\Users\Gloria\Documents\Marketing\Logo\ZJU_sm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800600"/>
            <a:ext cx="1687513"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http://hiphotos.baidu.com/zjlike/pic/item/670fa38bd3497b04c8fc7aeb.jpg">
            <a:hlinkClick r:id="rId3"/>
            <a:extLst>
              <a:ext uri="{FF2B5EF4-FFF2-40B4-BE49-F238E27FC236}"/>
            </a:extLst>
          </p:cNvPr>
          <p:cNvPicPr>
            <a:picLocks noChangeAspect="1" noChangeArrowheads="1"/>
          </p:cNvPicPr>
          <p:nvPr/>
        </p:nvPicPr>
        <p:blipFill>
          <a:blip r:embed="rId4" cstate="print"/>
          <a:srcRect/>
          <a:stretch>
            <a:fillRect/>
          </a:stretch>
        </p:blipFill>
        <p:spPr bwMode="auto">
          <a:xfrm>
            <a:off x="3733800" y="4191000"/>
            <a:ext cx="4993311" cy="24384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ransition>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533400" y="2819400"/>
            <a:ext cx="8229600" cy="762000"/>
          </a:xfrm>
        </p:spPr>
        <p:txBody>
          <a:bodyPr/>
          <a:lstStyle/>
          <a:p>
            <a:r>
              <a:rPr lang="zh-CN" altLang="en-US" smtClean="0"/>
              <a:t>大作业</a:t>
            </a:r>
            <a:r>
              <a:rPr lang="en-US" altLang="zh-CN" smtClean="0"/>
              <a:t>1</a:t>
            </a:r>
            <a:br>
              <a:rPr lang="en-US" altLang="zh-CN" smtClean="0"/>
            </a:br>
            <a:r>
              <a:rPr lang="en-US" altLang="zh-CN" smtClean="0"/>
              <a:t>		---- </a:t>
            </a:r>
            <a:r>
              <a:rPr lang="zh-CN" altLang="en-US" smtClean="0"/>
              <a:t>测试流程实践</a:t>
            </a:r>
          </a:p>
        </p:txBody>
      </p:sp>
      <p:sp>
        <p:nvSpPr>
          <p:cNvPr id="22531"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E254EE3-AD63-46CB-9D77-748A52A4271A}" type="slidenum">
              <a:rPr lang="en-US" altLang="zh-CN" sz="1200" smtClean="0">
                <a:solidFill>
                  <a:srgbClr val="FFFFFF"/>
                </a:solidFill>
              </a:rPr>
              <a:pPr/>
              <a:t>6</a:t>
            </a:fld>
            <a:endParaRPr lang="en-US" altLang="zh-CN" sz="1200" smtClean="0">
              <a:solidFill>
                <a:srgbClr val="FFFFFF"/>
              </a:solidFill>
            </a:endParaRPr>
          </a:p>
        </p:txBody>
      </p:sp>
    </p:spTree>
  </p:cSld>
  <p:clrMapOvr>
    <a:masterClrMapping/>
  </p:clrMapOvr>
  <p:transition>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3505200" y="254000"/>
            <a:ext cx="5181600" cy="1143000"/>
          </a:xfrm>
        </p:spPr>
        <p:txBody>
          <a:bodyPr/>
          <a:lstStyle/>
          <a:p>
            <a:r>
              <a:rPr lang="zh-CN" altLang="en-US" smtClean="0"/>
              <a:t>作业</a:t>
            </a:r>
            <a:r>
              <a:rPr lang="en-US" altLang="zh-CN" smtClean="0"/>
              <a:t>1</a:t>
            </a:r>
            <a:r>
              <a:rPr lang="zh-CN" altLang="en-US" smtClean="0"/>
              <a:t>场景</a:t>
            </a:r>
          </a:p>
        </p:txBody>
      </p:sp>
      <p:sp>
        <p:nvSpPr>
          <p:cNvPr id="23555" name="投影片編號版面配置區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9BBB59"/>
              </a:buClr>
              <a:buFont typeface="Wingdings" panose="05000000000000000000" pitchFamily="2" charset="2"/>
              <a:buChar char="v"/>
              <a:defRPr sz="2800">
                <a:solidFill>
                  <a:schemeClr val="tx1"/>
                </a:solidFill>
                <a:latin typeface="Georgia" panose="02040502050405020303" pitchFamily="18" charset="0"/>
              </a:defRPr>
            </a:lvl1pPr>
            <a:lvl2pPr marL="742950" indent="-285750">
              <a:spcBef>
                <a:spcPts val="300"/>
              </a:spcBef>
              <a:buClr>
                <a:schemeClr val="accent2"/>
              </a:buClr>
              <a:buFont typeface="Wingdings" panose="05000000000000000000" pitchFamily="2" charset="2"/>
              <a:buChar char="§"/>
              <a:defRPr sz="2600">
                <a:solidFill>
                  <a:schemeClr val="accent2"/>
                </a:solidFill>
                <a:latin typeface="Georgia" panose="02040502050405020303" pitchFamily="18" charset="0"/>
              </a:defRPr>
            </a:lvl2pPr>
            <a:lvl3pPr marL="1143000" indent="-228600">
              <a:spcBef>
                <a:spcPts val="300"/>
              </a:spcBef>
              <a:buClr>
                <a:schemeClr val="accent1"/>
              </a:buClr>
              <a:buFont typeface="Arial" panose="020B0604020202020204" pitchFamily="34" charset="0"/>
              <a:buChar char="•"/>
              <a:defRPr sz="2400">
                <a:solidFill>
                  <a:schemeClr val="accent1"/>
                </a:solidFill>
                <a:latin typeface="Georgia" panose="02040502050405020303" pitchFamily="18" charset="0"/>
              </a:defRPr>
            </a:lvl3pPr>
            <a:lvl4pPr marL="1600200" indent="-228600">
              <a:spcBef>
                <a:spcPts val="300"/>
              </a:spcBef>
              <a:buClr>
                <a:schemeClr val="accent1"/>
              </a:buClr>
              <a:buFont typeface="Vrinda" pitchFamily="34" charset="0"/>
              <a:buChar char="-"/>
              <a:defRPr sz="2200">
                <a:solidFill>
                  <a:schemeClr val="accent1"/>
                </a:solidFill>
                <a:latin typeface="Georgia" panose="02040502050405020303" pitchFamily="18" charset="0"/>
              </a:defRPr>
            </a:lvl4pPr>
            <a:lvl5pPr marL="2057400" indent="-228600">
              <a:spcBef>
                <a:spcPts val="300"/>
              </a:spcBef>
              <a:buClr>
                <a:srgbClr val="9BBB59"/>
              </a:buClr>
              <a:buFont typeface="Georgia" panose="02040502050405020303" pitchFamily="18" charset="0"/>
              <a:buChar char="▫"/>
              <a:defRPr sz="2000">
                <a:solidFill>
                  <a:srgbClr val="9BBB59"/>
                </a:solidFill>
                <a:latin typeface="Georgia" panose="02040502050405020303" pitchFamily="18" charset="0"/>
              </a:defRPr>
            </a:lvl5pPr>
            <a:lvl6pPr marL="25146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6pPr>
            <a:lvl7pPr marL="29718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7pPr>
            <a:lvl8pPr marL="34290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8pPr>
            <a:lvl9pPr marL="3886200" indent="-228600" eaLnBrk="0" fontAlgn="base" hangingPunct="0">
              <a:spcBef>
                <a:spcPts val="300"/>
              </a:spcBef>
              <a:spcAft>
                <a:spcPct val="0"/>
              </a:spcAft>
              <a:buClr>
                <a:srgbClr val="9BBB59"/>
              </a:buClr>
              <a:buFont typeface="Georgia" panose="02040502050405020303" pitchFamily="18" charset="0"/>
              <a:buChar char="▫"/>
              <a:defRPr sz="2000">
                <a:solidFill>
                  <a:srgbClr val="9BBB59"/>
                </a:solidFill>
                <a:latin typeface="Georgia" panose="02040502050405020303" pitchFamily="18" charset="0"/>
              </a:defRPr>
            </a:lvl9pPr>
          </a:lstStyle>
          <a:p>
            <a:pPr>
              <a:spcBef>
                <a:spcPct val="0"/>
              </a:spcBef>
              <a:buClrTx/>
              <a:buFontTx/>
              <a:buNone/>
            </a:pPr>
            <a:fld id="{F70BA8B1-50EC-4BFF-9698-CA8CD23D79C9}" type="slidenum">
              <a:rPr lang="en-US" altLang="zh-CN" sz="1200" smtClean="0">
                <a:solidFill>
                  <a:srgbClr val="FFFFFF"/>
                </a:solidFill>
                <a:latin typeface="Arial" panose="020B0604020202020204" pitchFamily="34" charset="0"/>
              </a:rPr>
              <a:pPr>
                <a:spcBef>
                  <a:spcPct val="0"/>
                </a:spcBef>
                <a:buClrTx/>
                <a:buFontTx/>
                <a:buNone/>
              </a:pPr>
              <a:t>7</a:t>
            </a:fld>
            <a:endParaRPr lang="en-US" altLang="zh-CN" sz="1200" smtClean="0">
              <a:solidFill>
                <a:srgbClr val="FFFFFF"/>
              </a:solidFill>
              <a:latin typeface="Arial" panose="020B0604020202020204" pitchFamily="34" charset="0"/>
            </a:endParaRPr>
          </a:p>
        </p:txBody>
      </p:sp>
      <p:graphicFrame>
        <p:nvGraphicFramePr>
          <p:cNvPr id="6" name="資料庫圖表 5">
            <a:extLst>
              <a:ext uri="{FF2B5EF4-FFF2-40B4-BE49-F238E27FC236}"/>
            </a:extLst>
          </p:cNvPr>
          <p:cNvGraphicFramePr/>
          <p:nvPr/>
        </p:nvGraphicFramePr>
        <p:xfrm>
          <a:off x="2895600" y="1600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資料庫圖表 6">
            <a:extLst>
              <a:ext uri="{FF2B5EF4-FFF2-40B4-BE49-F238E27FC236}"/>
            </a:extLst>
          </p:cNvPr>
          <p:cNvGraphicFramePr/>
          <p:nvPr/>
        </p:nvGraphicFramePr>
        <p:xfrm>
          <a:off x="838200" y="1143000"/>
          <a:ext cx="2133600" cy="279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平行四邊形 8">
            <a:extLst>
              <a:ext uri="{FF2B5EF4-FFF2-40B4-BE49-F238E27FC236}"/>
            </a:extLst>
          </p:cNvPr>
          <p:cNvSpPr/>
          <p:nvPr/>
        </p:nvSpPr>
        <p:spPr>
          <a:xfrm rot="1491500">
            <a:off x="4171950" y="4229100"/>
            <a:ext cx="482600" cy="38100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cxnSp>
        <p:nvCxnSpPr>
          <p:cNvPr id="11" name="弧形接點 10">
            <a:extLst>
              <a:ext uri="{FF2B5EF4-FFF2-40B4-BE49-F238E27FC236}"/>
            </a:extLst>
          </p:cNvPr>
          <p:cNvCxnSpPr/>
          <p:nvPr/>
        </p:nvCxnSpPr>
        <p:spPr>
          <a:xfrm rot="10800000" flipV="1">
            <a:off x="3276600" y="4495800"/>
            <a:ext cx="838200" cy="6096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圓角矩形 11">
            <a:extLst>
              <a:ext uri="{FF2B5EF4-FFF2-40B4-BE49-F238E27FC236}"/>
            </a:extLst>
          </p:cNvPr>
          <p:cNvSpPr/>
          <p:nvPr/>
        </p:nvSpPr>
        <p:spPr>
          <a:xfrm>
            <a:off x="1371600" y="5105400"/>
            <a:ext cx="19050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600" dirty="0"/>
              <a:t>满足预设退出条件</a:t>
            </a:r>
          </a:p>
        </p:txBody>
      </p:sp>
      <p:cxnSp>
        <p:nvCxnSpPr>
          <p:cNvPr id="13" name="弧形接點 12">
            <a:extLst>
              <a:ext uri="{FF2B5EF4-FFF2-40B4-BE49-F238E27FC236}"/>
            </a:extLst>
          </p:cNvPr>
          <p:cNvCxnSpPr>
            <a:stCxn id="7" idx="3"/>
          </p:cNvCxnSpPr>
          <p:nvPr/>
        </p:nvCxnSpPr>
        <p:spPr>
          <a:xfrm>
            <a:off x="2971800" y="2540000"/>
            <a:ext cx="838200" cy="355600"/>
          </a:xfrm>
          <a:prstGeom prst="curvedConnector3">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ll dir="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zh-CN" altLang="en-US" smtClean="0">
                <a:ea typeface="宋体" panose="02010600030101010101" pitchFamily="2" charset="-122"/>
              </a:rPr>
              <a:t>提交物</a:t>
            </a:r>
          </a:p>
        </p:txBody>
      </p:sp>
      <p:sp>
        <p:nvSpPr>
          <p:cNvPr id="24579" name="Content Placeholder 2"/>
          <p:cNvSpPr>
            <a:spLocks noGrp="1"/>
          </p:cNvSpPr>
          <p:nvPr>
            <p:ph idx="1"/>
          </p:nvPr>
        </p:nvSpPr>
        <p:spPr>
          <a:xfrm>
            <a:off x="466725" y="1257300"/>
            <a:ext cx="8229600" cy="4343400"/>
          </a:xfrm>
        </p:spPr>
        <p:txBody>
          <a:bodyPr/>
          <a:lstStyle/>
          <a:p>
            <a:r>
              <a:rPr lang="zh-CN" altLang="en-US" sz="2400" smtClean="0"/>
              <a:t>找一个已经成功执行并提交的项目</a:t>
            </a:r>
            <a:endParaRPr lang="en-US" altLang="zh-CN" sz="2400" smtClean="0"/>
          </a:p>
          <a:p>
            <a:pPr lvl="1"/>
            <a:r>
              <a:rPr lang="zh-CN" altLang="en-US" sz="2400" smtClean="0"/>
              <a:t>测试计划</a:t>
            </a:r>
            <a:endParaRPr lang="en-US" altLang="zh-CN" sz="2400" smtClean="0"/>
          </a:p>
          <a:p>
            <a:pPr lvl="1"/>
            <a:r>
              <a:rPr lang="zh-CN" altLang="en-US" sz="2400" smtClean="0"/>
              <a:t>测试用例</a:t>
            </a:r>
            <a:endParaRPr lang="en-US" altLang="zh-CN" sz="2400" smtClean="0"/>
          </a:p>
          <a:p>
            <a:pPr lvl="1"/>
            <a:r>
              <a:rPr lang="en-US" altLang="zh-CN" sz="2400" smtClean="0"/>
              <a:t>Bug reports</a:t>
            </a:r>
          </a:p>
          <a:p>
            <a:pPr lvl="1"/>
            <a:r>
              <a:rPr lang="zh-CN" altLang="en-US" sz="2400" smtClean="0"/>
              <a:t>测试报告 （</a:t>
            </a:r>
            <a:r>
              <a:rPr lang="en-US" altLang="zh-CN" sz="2400" smtClean="0"/>
              <a:t>PPT</a:t>
            </a:r>
            <a:r>
              <a:rPr lang="zh-CN" altLang="en-US" sz="2400" smtClean="0"/>
              <a:t>）</a:t>
            </a:r>
            <a:endParaRPr lang="en-US" altLang="zh-CN" sz="2400" smtClean="0"/>
          </a:p>
          <a:p>
            <a:endParaRPr lang="en-US" altLang="zh-CN" sz="2400" smtClean="0"/>
          </a:p>
          <a:p>
            <a:pPr lvl="1"/>
            <a:endParaRPr lang="en-US" altLang="zh-CN" sz="2200" smtClean="0"/>
          </a:p>
        </p:txBody>
      </p:sp>
    </p:spTree>
  </p:cSld>
  <p:clrMapOvr>
    <a:masterClrMapping/>
  </p:clrMapOvr>
  <p:transition>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533400" y="2819400"/>
            <a:ext cx="8229600" cy="762000"/>
          </a:xfrm>
        </p:spPr>
        <p:txBody>
          <a:bodyPr/>
          <a:lstStyle/>
          <a:p>
            <a:r>
              <a:rPr lang="zh-CN" altLang="en-US" smtClean="0"/>
              <a:t>大作业</a:t>
            </a:r>
            <a:r>
              <a:rPr lang="en-US" altLang="zh-CN" smtClean="0"/>
              <a:t>2</a:t>
            </a:r>
            <a:br>
              <a:rPr lang="en-US" altLang="zh-CN" smtClean="0"/>
            </a:br>
            <a:r>
              <a:rPr lang="en-US" altLang="zh-CN" smtClean="0"/>
              <a:t>		---- </a:t>
            </a:r>
            <a:r>
              <a:rPr lang="zh-CN" altLang="en-US" smtClean="0"/>
              <a:t>测试自动化实践</a:t>
            </a:r>
          </a:p>
        </p:txBody>
      </p:sp>
      <p:sp>
        <p:nvSpPr>
          <p:cNvPr id="25603"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0ECDC75-74CB-462A-B22B-ED9B4586BCF8}" type="slidenum">
              <a:rPr lang="en-US" altLang="zh-CN" sz="1200" smtClean="0">
                <a:solidFill>
                  <a:srgbClr val="FFFFFF"/>
                </a:solidFill>
              </a:rPr>
              <a:pPr/>
              <a:t>9</a:t>
            </a:fld>
            <a:endParaRPr lang="en-US" altLang="zh-CN" sz="1200" smtClean="0">
              <a:solidFill>
                <a:srgbClr val="FFFFFF"/>
              </a:solidFill>
            </a:endParaRPr>
          </a:p>
        </p:txBody>
      </p:sp>
    </p:spTree>
  </p:cSld>
  <p:clrMapOvr>
    <a:masterClrMapping/>
  </p:clrMapOvr>
  <p:transition>
    <p:pull dir="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Overrid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都市">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Override>
</file>

<file path=docProps/app.xml><?xml version="1.0" encoding="utf-8"?>
<Properties xmlns="http://schemas.openxmlformats.org/officeDocument/2006/extended-properties" xmlns:vt="http://schemas.openxmlformats.org/officeDocument/2006/docPropsVTypes">
  <Template>Urban</Template>
  <TotalTime>12629</TotalTime>
  <Words>1740</Words>
  <Application>Microsoft Office PowerPoint</Application>
  <PresentationFormat>全屏显示(4:3)</PresentationFormat>
  <Paragraphs>687</Paragraphs>
  <Slides>59</Slides>
  <Notes>10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6" baseType="lpstr">
      <vt:lpstr>Arial Unicode MS</vt:lpstr>
      <vt:lpstr>PMingLiU</vt:lpstr>
      <vt:lpstr>Vrinda</vt:lpstr>
      <vt:lpstr>方正姚体</vt:lpstr>
      <vt:lpstr>黑体</vt:lpstr>
      <vt:lpstr>宋体</vt:lpstr>
      <vt:lpstr>Arial</vt:lpstr>
      <vt:lpstr>Arial Black</vt:lpstr>
      <vt:lpstr>Calibri</vt:lpstr>
      <vt:lpstr>Georgia</vt:lpstr>
      <vt:lpstr>Times New Roman</vt:lpstr>
      <vt:lpstr>Trebuchet MS</vt:lpstr>
      <vt:lpstr>Wingdings</vt:lpstr>
      <vt:lpstr>Wingdings 3</vt:lpstr>
      <vt:lpstr>都市</vt:lpstr>
      <vt:lpstr>Photo Editor Photo</vt:lpstr>
      <vt:lpstr>Visio</vt:lpstr>
      <vt:lpstr>Test Methodologies</vt:lpstr>
      <vt:lpstr>Agenda</vt:lpstr>
      <vt:lpstr>课程安排</vt:lpstr>
      <vt:lpstr>课程安排</vt:lpstr>
      <vt:lpstr>作业简介</vt:lpstr>
      <vt:lpstr>大作业1   ---- 测试流程实践</vt:lpstr>
      <vt:lpstr>作业1场景</vt:lpstr>
      <vt:lpstr>提交物</vt:lpstr>
      <vt:lpstr>大作业2   ---- 测试自动化实践</vt:lpstr>
      <vt:lpstr>作业2场景</vt:lpstr>
      <vt:lpstr>提交物</vt:lpstr>
      <vt:lpstr>1, 测试的基本概念</vt:lpstr>
      <vt:lpstr>What 什么是质量</vt:lpstr>
      <vt:lpstr>什么是质量</vt:lpstr>
      <vt:lpstr>什么地方引入了缺陷</vt:lpstr>
      <vt:lpstr>不同阶段修正缺陷的花销</vt:lpstr>
      <vt:lpstr>Role</vt:lpstr>
      <vt:lpstr>People Quality Assurance</vt:lpstr>
      <vt:lpstr>我对一个测试QA的要求</vt:lpstr>
      <vt:lpstr>2, 测试的分类</vt:lpstr>
      <vt:lpstr>按照测试方法划分</vt:lpstr>
      <vt:lpstr>按照测试的粒度或测试的范围</vt:lpstr>
      <vt:lpstr>Test Techniques – By Stage</vt:lpstr>
      <vt:lpstr>按照测试的粒度或测试的范围</vt:lpstr>
      <vt:lpstr>按照被测软件的评价标准</vt:lpstr>
      <vt:lpstr>α测试和β测试</vt:lpstr>
      <vt:lpstr>Different Views</vt:lpstr>
      <vt:lpstr>3, SDP与测试</vt:lpstr>
      <vt:lpstr>我们要流程干什么</vt:lpstr>
      <vt:lpstr>1，从简单的开始——瀑布模型</vt:lpstr>
      <vt:lpstr>一个经典的瀑布模型下的瀑布式的测试流程</vt:lpstr>
      <vt:lpstr>2，带回溯的瀑布模型的改进型     ----回溯造成了循环</vt:lpstr>
      <vt:lpstr>3，V模型虽然也是瀑布的一种，但强调了测试</vt:lpstr>
      <vt:lpstr>4，统一过程UP</vt:lpstr>
      <vt:lpstr>统一过程中的测试流程</vt:lpstr>
      <vt:lpstr>5，敏捷概念的提出</vt:lpstr>
      <vt:lpstr>5.1, Scrum</vt:lpstr>
      <vt:lpstr>5.2, XP &amp; TDD</vt:lpstr>
      <vt:lpstr>归纳一下，什么是流程</vt:lpstr>
      <vt:lpstr>产出物</vt:lpstr>
      <vt:lpstr>产出物需要澄清一下</vt:lpstr>
      <vt:lpstr>产出物的内在逻辑1：Traceability</vt:lpstr>
      <vt:lpstr>产出物的内在逻辑2 ：Coverage </vt:lpstr>
      <vt:lpstr>4, 配置管理</vt:lpstr>
      <vt:lpstr>A release</vt:lpstr>
      <vt:lpstr>A cycle</vt:lpstr>
      <vt:lpstr>Version Control (1)</vt:lpstr>
      <vt:lpstr>Version Control (2)</vt:lpstr>
      <vt:lpstr>Version Control (3)</vt:lpstr>
      <vt:lpstr>5,部署浅论</vt:lpstr>
      <vt:lpstr>部署的环境因素</vt:lpstr>
      <vt:lpstr>一般来说开发、部署、配置管理是3个不同的概念</vt:lpstr>
      <vt:lpstr>部署分类</vt:lpstr>
      <vt:lpstr>并线--一页我也不知道该放哪的PPT</vt:lpstr>
      <vt:lpstr>9, 测试环境</vt:lpstr>
      <vt:lpstr>测试环境</vt:lpstr>
      <vt:lpstr>测试数据</vt:lpstr>
      <vt:lpstr>IEEE Std. 829-1998 测试环境与测试阶段的关系 </vt:lpstr>
      <vt:lpstr>Thank You !</vt:lpstr>
    </vt:vector>
  </TitlesOfParts>
  <Company>GuildDesign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ThemeGallery.com</dc:creator>
  <cp:lastModifiedBy>Microsoft 帐户</cp:lastModifiedBy>
  <cp:revision>1268</cp:revision>
  <dcterms:created xsi:type="dcterms:W3CDTF">2004-08-26T06:30:40Z</dcterms:created>
  <dcterms:modified xsi:type="dcterms:W3CDTF">2020-09-16T05:42:13Z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