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  <p:sldId id="264" r:id="rId9"/>
    <p:sldId id="265" r:id="rId10"/>
    <p:sldId id="275" r:id="rId11"/>
    <p:sldId id="276" r:id="rId12"/>
    <p:sldId id="267" r:id="rId13"/>
    <p:sldId id="266" r:id="rId14"/>
    <p:sldId id="269" r:id="rId15"/>
    <p:sldId id="271" r:id="rId16"/>
    <p:sldId id="277" r:id="rId17"/>
    <p:sldId id="274" r:id="rId18"/>
    <p:sldId id="291" r:id="rId19"/>
    <p:sldId id="272" r:id="rId20"/>
    <p:sldId id="273" r:id="rId21"/>
    <p:sldId id="270" r:id="rId22"/>
    <p:sldId id="278" r:id="rId23"/>
    <p:sldId id="279" r:id="rId24"/>
    <p:sldId id="280" r:id="rId25"/>
    <p:sldId id="292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6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Documents%20and%20Settings\johnzhao.HENGTIANSOFT\&#26700;&#38754;\&#26032;&#24314;%20Microsoft%20Office%20Excel%20Worksheet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Defect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Requirement</c:v>
                </c:pt>
                <c:pt idx="1">
                  <c:v>Design</c:v>
                </c:pt>
                <c:pt idx="2">
                  <c:v>Implementation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0.30000000000000021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5-4F22-9219-996D650D9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651712192"/>
        <c:axId val="651710560"/>
        <c:axId val="0"/>
      </c:bar3DChart>
      <c:catAx>
        <c:axId val="651712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651710560"/>
        <c:crosses val="autoZero"/>
        <c:auto val="1"/>
        <c:lblAlgn val="ctr"/>
        <c:lblOffset val="100"/>
        <c:noMultiLvlLbl val="0"/>
      </c:catAx>
      <c:valAx>
        <c:axId val="65171056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65171219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998607-C203-4041-A1C0-83ABFC8D958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B98FC6-7A27-4BEC-B55F-6E9F7BBE045A}">
      <dgm:prSet phldrT="[文字]"/>
      <dgm:spPr/>
      <dgm:t>
        <a:bodyPr/>
        <a:lstStyle/>
        <a:p>
          <a:r>
            <a:rPr lang="en-US" altLang="zh-CN" dirty="0"/>
            <a:t>PM</a:t>
          </a:r>
          <a:endParaRPr lang="zh-CN" altLang="en-US" dirty="0"/>
        </a:p>
      </dgm:t>
    </dgm:pt>
    <dgm:pt modelId="{260D6611-5ED6-4FCE-9746-8EAF88B688EF}" type="parTrans" cxnId="{AA7FFF33-757B-49EF-9743-47A0192DA736}">
      <dgm:prSet/>
      <dgm:spPr/>
      <dgm:t>
        <a:bodyPr/>
        <a:lstStyle/>
        <a:p>
          <a:endParaRPr lang="zh-CN" altLang="en-US"/>
        </a:p>
      </dgm:t>
    </dgm:pt>
    <dgm:pt modelId="{1F609C42-F760-4BAB-87AC-1DFB80140D96}" type="sibTrans" cxnId="{AA7FFF33-757B-49EF-9743-47A0192DA736}">
      <dgm:prSet/>
      <dgm:spPr/>
      <dgm:t>
        <a:bodyPr/>
        <a:lstStyle/>
        <a:p>
          <a:endParaRPr lang="zh-CN" altLang="en-US"/>
        </a:p>
      </dgm:t>
    </dgm:pt>
    <dgm:pt modelId="{B797D010-3BE4-49A7-B69B-B981F1586BCF}">
      <dgm:prSet phldrT="[文字]"/>
      <dgm:spPr/>
      <dgm:t>
        <a:bodyPr/>
        <a:lstStyle/>
        <a:p>
          <a:r>
            <a:rPr lang="en-US" altLang="zh-CN" dirty="0"/>
            <a:t>Technical leader</a:t>
          </a:r>
          <a:endParaRPr lang="zh-CN" altLang="en-US" dirty="0"/>
        </a:p>
      </dgm:t>
    </dgm:pt>
    <dgm:pt modelId="{F730D0A2-B676-466A-9882-588CA9ACED34}" type="parTrans" cxnId="{8B31B50A-9A77-4539-BA67-CFE985A3DB7B}">
      <dgm:prSet/>
      <dgm:spPr/>
      <dgm:t>
        <a:bodyPr/>
        <a:lstStyle/>
        <a:p>
          <a:endParaRPr lang="zh-CN" altLang="en-US"/>
        </a:p>
      </dgm:t>
    </dgm:pt>
    <dgm:pt modelId="{1A0EB220-97EF-4C93-8616-EF24FBD3E5D8}" type="sibTrans" cxnId="{8B31B50A-9A77-4539-BA67-CFE985A3DB7B}">
      <dgm:prSet/>
      <dgm:spPr/>
      <dgm:t>
        <a:bodyPr/>
        <a:lstStyle/>
        <a:p>
          <a:endParaRPr lang="zh-CN" altLang="en-US"/>
        </a:p>
      </dgm:t>
    </dgm:pt>
    <dgm:pt modelId="{8312AF9A-074B-470D-BDD8-FD7C65246541}">
      <dgm:prSet phldrT="[文字]"/>
      <dgm:spPr/>
      <dgm:t>
        <a:bodyPr/>
        <a:lstStyle/>
        <a:p>
          <a:r>
            <a:rPr lang="en-US" altLang="zh-CN" dirty="0"/>
            <a:t>Developer</a:t>
          </a:r>
          <a:endParaRPr lang="zh-CN" altLang="en-US" dirty="0"/>
        </a:p>
      </dgm:t>
    </dgm:pt>
    <dgm:pt modelId="{7E1AA9E2-297C-4B48-A449-A11FEEC80E46}" type="parTrans" cxnId="{22B4D45D-BC7D-4371-B27F-C753094EC0CF}">
      <dgm:prSet/>
      <dgm:spPr/>
      <dgm:t>
        <a:bodyPr/>
        <a:lstStyle/>
        <a:p>
          <a:endParaRPr lang="zh-CN" altLang="en-US"/>
        </a:p>
      </dgm:t>
    </dgm:pt>
    <dgm:pt modelId="{9D31580A-F4FF-4A16-8EBE-1715475299DA}" type="sibTrans" cxnId="{22B4D45D-BC7D-4371-B27F-C753094EC0CF}">
      <dgm:prSet/>
      <dgm:spPr/>
      <dgm:t>
        <a:bodyPr/>
        <a:lstStyle/>
        <a:p>
          <a:endParaRPr lang="zh-CN" altLang="en-US"/>
        </a:p>
      </dgm:t>
    </dgm:pt>
    <dgm:pt modelId="{4B4FE1F0-6339-4AAA-A82F-CE4C674F1B4F}">
      <dgm:prSet phldrT="[文字]"/>
      <dgm:spPr/>
      <dgm:t>
        <a:bodyPr/>
        <a:lstStyle/>
        <a:p>
          <a:r>
            <a:rPr lang="en-US" altLang="zh-CN" dirty="0"/>
            <a:t>Developer</a:t>
          </a:r>
          <a:endParaRPr lang="zh-CN" altLang="en-US" dirty="0"/>
        </a:p>
      </dgm:t>
    </dgm:pt>
    <dgm:pt modelId="{055E3A49-77EE-4E76-BAC0-35A4601CCBFA}" type="parTrans" cxnId="{5C67A723-F41C-46FA-A328-1B2E766FCCD7}">
      <dgm:prSet/>
      <dgm:spPr/>
      <dgm:t>
        <a:bodyPr/>
        <a:lstStyle/>
        <a:p>
          <a:endParaRPr lang="zh-CN" altLang="en-US"/>
        </a:p>
      </dgm:t>
    </dgm:pt>
    <dgm:pt modelId="{808A0455-880D-4AEE-8B7E-D861BC20A922}" type="sibTrans" cxnId="{5C67A723-F41C-46FA-A328-1B2E766FCCD7}">
      <dgm:prSet/>
      <dgm:spPr/>
      <dgm:t>
        <a:bodyPr/>
        <a:lstStyle/>
        <a:p>
          <a:endParaRPr lang="zh-CN" altLang="en-US"/>
        </a:p>
      </dgm:t>
    </dgm:pt>
    <dgm:pt modelId="{D7C8FD1D-1478-4740-BDFF-4A11073C1D57}">
      <dgm:prSet phldrT="[文字]"/>
      <dgm:spPr/>
      <dgm:t>
        <a:bodyPr/>
        <a:lstStyle/>
        <a:p>
          <a:r>
            <a:rPr lang="en-US" altLang="zh-CN" dirty="0"/>
            <a:t>Technical leader</a:t>
          </a:r>
          <a:endParaRPr lang="zh-CN" altLang="en-US" dirty="0"/>
        </a:p>
      </dgm:t>
    </dgm:pt>
    <dgm:pt modelId="{5003A16F-5205-4483-BE92-6B08F1331ECB}" type="parTrans" cxnId="{2694379F-E63F-425F-93CD-7703D264B003}">
      <dgm:prSet/>
      <dgm:spPr/>
      <dgm:t>
        <a:bodyPr/>
        <a:lstStyle/>
        <a:p>
          <a:endParaRPr lang="zh-CN" altLang="en-US"/>
        </a:p>
      </dgm:t>
    </dgm:pt>
    <dgm:pt modelId="{9FCA17A0-5C45-4F37-9B6D-D2795116922D}" type="sibTrans" cxnId="{2694379F-E63F-425F-93CD-7703D264B003}">
      <dgm:prSet/>
      <dgm:spPr/>
      <dgm:t>
        <a:bodyPr/>
        <a:lstStyle/>
        <a:p>
          <a:endParaRPr lang="zh-CN" altLang="en-US"/>
        </a:p>
      </dgm:t>
    </dgm:pt>
    <dgm:pt modelId="{1837596F-63D0-4746-AEDB-D38C001E433B}">
      <dgm:prSet phldrT="[文字]"/>
      <dgm:spPr/>
      <dgm:t>
        <a:bodyPr/>
        <a:lstStyle/>
        <a:p>
          <a:r>
            <a:rPr lang="en-US" altLang="zh-CN" dirty="0"/>
            <a:t>Developer</a:t>
          </a:r>
          <a:endParaRPr lang="zh-CN" altLang="en-US" dirty="0"/>
        </a:p>
      </dgm:t>
    </dgm:pt>
    <dgm:pt modelId="{609D57E3-6EE2-4550-A603-405885C4AEE9}" type="parTrans" cxnId="{0181D032-1C3F-40BB-AEF1-CA942FD2A433}">
      <dgm:prSet/>
      <dgm:spPr/>
      <dgm:t>
        <a:bodyPr/>
        <a:lstStyle/>
        <a:p>
          <a:endParaRPr lang="zh-CN" altLang="en-US"/>
        </a:p>
      </dgm:t>
    </dgm:pt>
    <dgm:pt modelId="{30E2B7A1-F30E-4409-9BBA-D3FB89D986AF}" type="sibTrans" cxnId="{0181D032-1C3F-40BB-AEF1-CA942FD2A433}">
      <dgm:prSet/>
      <dgm:spPr/>
      <dgm:t>
        <a:bodyPr/>
        <a:lstStyle/>
        <a:p>
          <a:endParaRPr lang="zh-CN" altLang="en-US"/>
        </a:p>
      </dgm:t>
    </dgm:pt>
    <dgm:pt modelId="{5299E074-62A0-4ECB-AC19-2FC8001CDEDD}">
      <dgm:prSet phldrT="[文字]"/>
      <dgm:spPr/>
      <dgm:t>
        <a:bodyPr/>
        <a:lstStyle/>
        <a:p>
          <a:r>
            <a:rPr lang="en-US" altLang="zh-CN" dirty="0"/>
            <a:t>Developer </a:t>
          </a:r>
          <a:endParaRPr lang="zh-CN" altLang="en-US" dirty="0"/>
        </a:p>
      </dgm:t>
    </dgm:pt>
    <dgm:pt modelId="{2D8CD310-C745-4B8F-B8F4-10EBC3AFC397}" type="parTrans" cxnId="{5CA48ACD-068F-49E8-8195-9262FCA5488E}">
      <dgm:prSet/>
      <dgm:spPr/>
      <dgm:t>
        <a:bodyPr/>
        <a:lstStyle/>
        <a:p>
          <a:endParaRPr lang="zh-CN" altLang="en-US"/>
        </a:p>
      </dgm:t>
    </dgm:pt>
    <dgm:pt modelId="{3D4CA92F-8ABF-4020-923B-F576448C0D78}" type="sibTrans" cxnId="{5CA48ACD-068F-49E8-8195-9262FCA5488E}">
      <dgm:prSet/>
      <dgm:spPr/>
      <dgm:t>
        <a:bodyPr/>
        <a:lstStyle/>
        <a:p>
          <a:endParaRPr lang="zh-CN" altLang="en-US"/>
        </a:p>
      </dgm:t>
    </dgm:pt>
    <dgm:pt modelId="{797D7992-C951-41CC-9B1B-4E495DED9C6A}">
      <dgm:prSet phldrT="[文字]"/>
      <dgm:spPr/>
      <dgm:t>
        <a:bodyPr/>
        <a:lstStyle/>
        <a:p>
          <a:r>
            <a:rPr lang="en-US" altLang="zh-CN" dirty="0"/>
            <a:t>QA leader</a:t>
          </a:r>
          <a:endParaRPr lang="zh-CN" altLang="en-US" dirty="0"/>
        </a:p>
      </dgm:t>
    </dgm:pt>
    <dgm:pt modelId="{A41ADB9B-0B2F-49E3-8B87-348E7FB068DB}" type="parTrans" cxnId="{9961228A-96B8-4545-A803-2CD2DEF59DF0}">
      <dgm:prSet/>
      <dgm:spPr/>
      <dgm:t>
        <a:bodyPr/>
        <a:lstStyle/>
        <a:p>
          <a:endParaRPr lang="zh-CN" altLang="en-US"/>
        </a:p>
      </dgm:t>
    </dgm:pt>
    <dgm:pt modelId="{9F354ACF-EB6C-4ADE-8473-FE891C102261}" type="sibTrans" cxnId="{9961228A-96B8-4545-A803-2CD2DEF59DF0}">
      <dgm:prSet/>
      <dgm:spPr/>
      <dgm:t>
        <a:bodyPr/>
        <a:lstStyle/>
        <a:p>
          <a:endParaRPr lang="zh-CN" altLang="en-US"/>
        </a:p>
      </dgm:t>
    </dgm:pt>
    <dgm:pt modelId="{8B2B296F-4B89-4EB3-83C2-7E5B39FF2D4E}">
      <dgm:prSet phldrT="[文字]"/>
      <dgm:spPr/>
      <dgm:t>
        <a:bodyPr/>
        <a:lstStyle/>
        <a:p>
          <a:r>
            <a:rPr lang="en-US" altLang="zh-CN" dirty="0"/>
            <a:t>Tester</a:t>
          </a:r>
          <a:endParaRPr lang="zh-CN" altLang="en-US" dirty="0"/>
        </a:p>
      </dgm:t>
    </dgm:pt>
    <dgm:pt modelId="{8512D928-B8F7-43B0-AF53-70BDE3EFD5C6}" type="parTrans" cxnId="{598D4495-E7D5-4DC2-8EF6-067CB897DA64}">
      <dgm:prSet/>
      <dgm:spPr/>
      <dgm:t>
        <a:bodyPr/>
        <a:lstStyle/>
        <a:p>
          <a:endParaRPr lang="zh-CN" altLang="en-US"/>
        </a:p>
      </dgm:t>
    </dgm:pt>
    <dgm:pt modelId="{F528E8C8-6F4B-4D65-A9DC-05EF70E3B49C}" type="sibTrans" cxnId="{598D4495-E7D5-4DC2-8EF6-067CB897DA64}">
      <dgm:prSet/>
      <dgm:spPr/>
      <dgm:t>
        <a:bodyPr/>
        <a:lstStyle/>
        <a:p>
          <a:endParaRPr lang="zh-CN" altLang="en-US"/>
        </a:p>
      </dgm:t>
    </dgm:pt>
    <dgm:pt modelId="{925E7C71-8F92-4665-A47F-E0209E1EA8EA}">
      <dgm:prSet phldrT="[文字]"/>
      <dgm:spPr/>
      <dgm:t>
        <a:bodyPr/>
        <a:lstStyle/>
        <a:p>
          <a:r>
            <a:rPr lang="en-US" altLang="zh-CN" dirty="0"/>
            <a:t>Tester</a:t>
          </a:r>
          <a:endParaRPr lang="zh-CN" altLang="en-US" dirty="0"/>
        </a:p>
      </dgm:t>
    </dgm:pt>
    <dgm:pt modelId="{2779A302-A6D1-4DE3-A2A5-E32FE54D2DA6}" type="parTrans" cxnId="{227A76B3-9121-45FA-8982-B3DFD308CE3E}">
      <dgm:prSet/>
      <dgm:spPr/>
      <dgm:t>
        <a:bodyPr/>
        <a:lstStyle/>
        <a:p>
          <a:endParaRPr lang="zh-CN" altLang="en-US"/>
        </a:p>
      </dgm:t>
    </dgm:pt>
    <dgm:pt modelId="{9BB8964A-8D75-47A8-B84F-32051E79DB8F}" type="sibTrans" cxnId="{227A76B3-9121-45FA-8982-B3DFD308CE3E}">
      <dgm:prSet/>
      <dgm:spPr/>
      <dgm:t>
        <a:bodyPr/>
        <a:lstStyle/>
        <a:p>
          <a:endParaRPr lang="zh-CN" altLang="en-US"/>
        </a:p>
      </dgm:t>
    </dgm:pt>
    <dgm:pt modelId="{46373CD8-5DCD-42EE-81E5-01BE0C677C1E}">
      <dgm:prSet phldrT="[文字]"/>
      <dgm:spPr/>
      <dgm:t>
        <a:bodyPr/>
        <a:lstStyle/>
        <a:p>
          <a:r>
            <a:rPr lang="en-US" altLang="zh-CN" dirty="0"/>
            <a:t>BA</a:t>
          </a:r>
          <a:endParaRPr lang="zh-CN" altLang="en-US" dirty="0"/>
        </a:p>
      </dgm:t>
    </dgm:pt>
    <dgm:pt modelId="{1B851E9A-6548-4F34-B804-E89D6D862331}" type="parTrans" cxnId="{C3BBB1F1-99FC-434B-8C99-C5136CCEC872}">
      <dgm:prSet/>
      <dgm:spPr/>
      <dgm:t>
        <a:bodyPr/>
        <a:lstStyle/>
        <a:p>
          <a:endParaRPr lang="zh-CN" altLang="en-US"/>
        </a:p>
      </dgm:t>
    </dgm:pt>
    <dgm:pt modelId="{5CC3E54B-FEEA-4FCB-A464-06E30A94B62A}" type="sibTrans" cxnId="{C3BBB1F1-99FC-434B-8C99-C5136CCEC872}">
      <dgm:prSet/>
      <dgm:spPr/>
      <dgm:t>
        <a:bodyPr/>
        <a:lstStyle/>
        <a:p>
          <a:endParaRPr lang="zh-CN" altLang="en-US"/>
        </a:p>
      </dgm:t>
    </dgm:pt>
    <dgm:pt modelId="{FC1D0F5E-A2D9-4E4F-A096-0F67E979F2D2}">
      <dgm:prSet phldrT="[文字]"/>
      <dgm:spPr/>
      <dgm:t>
        <a:bodyPr/>
        <a:lstStyle/>
        <a:p>
          <a:r>
            <a:rPr lang="en-US" altLang="zh-CN" dirty="0"/>
            <a:t>IA</a:t>
          </a:r>
          <a:endParaRPr lang="zh-CN" altLang="en-US" dirty="0"/>
        </a:p>
      </dgm:t>
    </dgm:pt>
    <dgm:pt modelId="{379DB50C-E3F8-4856-BE3C-5E7DA539B7BC}" type="parTrans" cxnId="{CBC50F0D-4CDF-4ABE-8713-C70C70889E29}">
      <dgm:prSet/>
      <dgm:spPr/>
      <dgm:t>
        <a:bodyPr/>
        <a:lstStyle/>
        <a:p>
          <a:endParaRPr lang="zh-CN" altLang="en-US"/>
        </a:p>
      </dgm:t>
    </dgm:pt>
    <dgm:pt modelId="{A876716F-220E-456C-8F8B-1C620863B806}" type="sibTrans" cxnId="{CBC50F0D-4CDF-4ABE-8713-C70C70889E29}">
      <dgm:prSet/>
      <dgm:spPr/>
      <dgm:t>
        <a:bodyPr/>
        <a:lstStyle/>
        <a:p>
          <a:endParaRPr lang="zh-CN" altLang="en-US"/>
        </a:p>
      </dgm:t>
    </dgm:pt>
    <dgm:pt modelId="{03C3D3C7-BE95-4BEA-8B25-F6A317F57E76}">
      <dgm:prSet phldrT="[文字]"/>
      <dgm:spPr/>
      <dgm:t>
        <a:bodyPr/>
        <a:lstStyle/>
        <a:p>
          <a:r>
            <a:rPr lang="en-US" altLang="zh-CN" dirty="0"/>
            <a:t>Architecture</a:t>
          </a:r>
          <a:endParaRPr lang="zh-CN" altLang="en-US" dirty="0"/>
        </a:p>
      </dgm:t>
    </dgm:pt>
    <dgm:pt modelId="{EF0887C0-DA0F-42EE-997F-0BD5303EF771}" type="parTrans" cxnId="{A3C8A090-F289-48D3-89B8-109D551F8DDB}">
      <dgm:prSet/>
      <dgm:spPr/>
      <dgm:t>
        <a:bodyPr/>
        <a:lstStyle/>
        <a:p>
          <a:endParaRPr lang="zh-CN" altLang="en-US"/>
        </a:p>
      </dgm:t>
    </dgm:pt>
    <dgm:pt modelId="{63DF84FC-B81D-4232-ADD0-E61F34B49A1B}" type="sibTrans" cxnId="{A3C8A090-F289-48D3-89B8-109D551F8DDB}">
      <dgm:prSet/>
      <dgm:spPr/>
      <dgm:t>
        <a:bodyPr/>
        <a:lstStyle/>
        <a:p>
          <a:endParaRPr lang="zh-CN" altLang="en-US"/>
        </a:p>
      </dgm:t>
    </dgm:pt>
    <dgm:pt modelId="{D888B2C9-D801-4F06-ABCD-8F15A162D202}" type="pres">
      <dgm:prSet presAssocID="{67998607-C203-4041-A1C0-83ABFC8D95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F18944-062C-4229-A905-2381F0FC1E77}" type="pres">
      <dgm:prSet presAssocID="{EAB98FC6-7A27-4BEC-B55F-6E9F7BBE045A}" presName="hierRoot1" presStyleCnt="0"/>
      <dgm:spPr/>
    </dgm:pt>
    <dgm:pt modelId="{6A3D11AD-927E-4E03-8A87-E4748FAC1F0C}" type="pres">
      <dgm:prSet presAssocID="{EAB98FC6-7A27-4BEC-B55F-6E9F7BBE045A}" presName="composite" presStyleCnt="0"/>
      <dgm:spPr/>
    </dgm:pt>
    <dgm:pt modelId="{8A469B9E-4069-47FF-B51E-996105AD8CA2}" type="pres">
      <dgm:prSet presAssocID="{EAB98FC6-7A27-4BEC-B55F-6E9F7BBE045A}" presName="background" presStyleLbl="node0" presStyleIdx="0" presStyleCnt="1"/>
      <dgm:spPr/>
    </dgm:pt>
    <dgm:pt modelId="{C8179488-0893-4DCE-A8CE-F4A975C5BE5B}" type="pres">
      <dgm:prSet presAssocID="{EAB98FC6-7A27-4BEC-B55F-6E9F7BBE045A}" presName="text" presStyleLbl="fgAcc0" presStyleIdx="0" presStyleCnt="1">
        <dgm:presLayoutVars>
          <dgm:chPref val="3"/>
        </dgm:presLayoutVars>
      </dgm:prSet>
      <dgm:spPr/>
    </dgm:pt>
    <dgm:pt modelId="{56E55948-BF61-488A-9308-0AF5C997E656}" type="pres">
      <dgm:prSet presAssocID="{EAB98FC6-7A27-4BEC-B55F-6E9F7BBE045A}" presName="hierChild2" presStyleCnt="0"/>
      <dgm:spPr/>
    </dgm:pt>
    <dgm:pt modelId="{372F7174-4BD3-4DAC-BFEF-1993E8F5F554}" type="pres">
      <dgm:prSet presAssocID="{F730D0A2-B676-466A-9882-588CA9ACED34}" presName="Name10" presStyleLbl="parChTrans1D2" presStyleIdx="0" presStyleCnt="6"/>
      <dgm:spPr/>
    </dgm:pt>
    <dgm:pt modelId="{415C6C37-EB86-471D-B97E-540A50CB196B}" type="pres">
      <dgm:prSet presAssocID="{B797D010-3BE4-49A7-B69B-B981F1586BCF}" presName="hierRoot2" presStyleCnt="0"/>
      <dgm:spPr/>
    </dgm:pt>
    <dgm:pt modelId="{9A4A17C4-FBCC-45DF-9CAE-506359F6E0E1}" type="pres">
      <dgm:prSet presAssocID="{B797D010-3BE4-49A7-B69B-B981F1586BCF}" presName="composite2" presStyleCnt="0"/>
      <dgm:spPr/>
    </dgm:pt>
    <dgm:pt modelId="{ECEC1C02-6C57-4AE6-A9C4-224464C9ED0B}" type="pres">
      <dgm:prSet presAssocID="{B797D010-3BE4-49A7-B69B-B981F1586BCF}" presName="background2" presStyleLbl="node2" presStyleIdx="0" presStyleCnt="6"/>
      <dgm:spPr/>
    </dgm:pt>
    <dgm:pt modelId="{5CE661C3-5EEB-46C6-9D5A-65C55FC0DA8A}" type="pres">
      <dgm:prSet presAssocID="{B797D010-3BE4-49A7-B69B-B981F1586BCF}" presName="text2" presStyleLbl="fgAcc2" presStyleIdx="0" presStyleCnt="6">
        <dgm:presLayoutVars>
          <dgm:chPref val="3"/>
        </dgm:presLayoutVars>
      </dgm:prSet>
      <dgm:spPr/>
    </dgm:pt>
    <dgm:pt modelId="{8C83754D-C0E2-48EF-88F8-902F123A6410}" type="pres">
      <dgm:prSet presAssocID="{B797D010-3BE4-49A7-B69B-B981F1586BCF}" presName="hierChild3" presStyleCnt="0"/>
      <dgm:spPr/>
    </dgm:pt>
    <dgm:pt modelId="{D8A6E9EF-09BB-4F27-B7C7-6D8A4958288B}" type="pres">
      <dgm:prSet presAssocID="{7E1AA9E2-297C-4B48-A449-A11FEEC80E46}" presName="Name17" presStyleLbl="parChTrans1D3" presStyleIdx="0" presStyleCnt="6"/>
      <dgm:spPr/>
    </dgm:pt>
    <dgm:pt modelId="{77405843-58CD-4C8D-A9E1-302C1368EE72}" type="pres">
      <dgm:prSet presAssocID="{8312AF9A-074B-470D-BDD8-FD7C65246541}" presName="hierRoot3" presStyleCnt="0"/>
      <dgm:spPr/>
    </dgm:pt>
    <dgm:pt modelId="{908B35AF-5D28-45D9-AF89-C6333D131255}" type="pres">
      <dgm:prSet presAssocID="{8312AF9A-074B-470D-BDD8-FD7C65246541}" presName="composite3" presStyleCnt="0"/>
      <dgm:spPr/>
    </dgm:pt>
    <dgm:pt modelId="{855DEE32-AD95-4655-96A0-90A91C84F5B9}" type="pres">
      <dgm:prSet presAssocID="{8312AF9A-074B-470D-BDD8-FD7C65246541}" presName="background3" presStyleLbl="node3" presStyleIdx="0" presStyleCnt="6"/>
      <dgm:spPr/>
    </dgm:pt>
    <dgm:pt modelId="{E39E20C9-6345-4EB5-B4E7-0EEB002CCF06}" type="pres">
      <dgm:prSet presAssocID="{8312AF9A-074B-470D-BDD8-FD7C65246541}" presName="text3" presStyleLbl="fgAcc3" presStyleIdx="0" presStyleCnt="6">
        <dgm:presLayoutVars>
          <dgm:chPref val="3"/>
        </dgm:presLayoutVars>
      </dgm:prSet>
      <dgm:spPr/>
    </dgm:pt>
    <dgm:pt modelId="{7F7AF427-18D2-46C6-A076-821162F0DDDC}" type="pres">
      <dgm:prSet presAssocID="{8312AF9A-074B-470D-BDD8-FD7C65246541}" presName="hierChild4" presStyleCnt="0"/>
      <dgm:spPr/>
    </dgm:pt>
    <dgm:pt modelId="{C6279E1B-CB48-48E3-832E-91030C505401}" type="pres">
      <dgm:prSet presAssocID="{055E3A49-77EE-4E76-BAC0-35A4601CCBFA}" presName="Name17" presStyleLbl="parChTrans1D3" presStyleIdx="1" presStyleCnt="6"/>
      <dgm:spPr/>
    </dgm:pt>
    <dgm:pt modelId="{34CBB89B-D89C-42EF-B807-31011339D1DE}" type="pres">
      <dgm:prSet presAssocID="{4B4FE1F0-6339-4AAA-A82F-CE4C674F1B4F}" presName="hierRoot3" presStyleCnt="0"/>
      <dgm:spPr/>
    </dgm:pt>
    <dgm:pt modelId="{A66C5E13-9E89-4F0A-8E89-9CC26A58F059}" type="pres">
      <dgm:prSet presAssocID="{4B4FE1F0-6339-4AAA-A82F-CE4C674F1B4F}" presName="composite3" presStyleCnt="0"/>
      <dgm:spPr/>
    </dgm:pt>
    <dgm:pt modelId="{2C1D605B-24AC-4838-B254-BE30BD0D195B}" type="pres">
      <dgm:prSet presAssocID="{4B4FE1F0-6339-4AAA-A82F-CE4C674F1B4F}" presName="background3" presStyleLbl="node3" presStyleIdx="1" presStyleCnt="6"/>
      <dgm:spPr/>
    </dgm:pt>
    <dgm:pt modelId="{17C8A13E-720C-4F9B-9939-A52AC11014F8}" type="pres">
      <dgm:prSet presAssocID="{4B4FE1F0-6339-4AAA-A82F-CE4C674F1B4F}" presName="text3" presStyleLbl="fgAcc3" presStyleIdx="1" presStyleCnt="6">
        <dgm:presLayoutVars>
          <dgm:chPref val="3"/>
        </dgm:presLayoutVars>
      </dgm:prSet>
      <dgm:spPr/>
    </dgm:pt>
    <dgm:pt modelId="{51C5B567-8DC1-4D93-9612-8F6A17606583}" type="pres">
      <dgm:prSet presAssocID="{4B4FE1F0-6339-4AAA-A82F-CE4C674F1B4F}" presName="hierChild4" presStyleCnt="0"/>
      <dgm:spPr/>
    </dgm:pt>
    <dgm:pt modelId="{E177B291-F8E5-4D9C-BC79-715436AFAD91}" type="pres">
      <dgm:prSet presAssocID="{5003A16F-5205-4483-BE92-6B08F1331ECB}" presName="Name10" presStyleLbl="parChTrans1D2" presStyleIdx="1" presStyleCnt="6"/>
      <dgm:spPr/>
    </dgm:pt>
    <dgm:pt modelId="{C246CA5A-705F-4993-A8C4-E8A4A813A05E}" type="pres">
      <dgm:prSet presAssocID="{D7C8FD1D-1478-4740-BDFF-4A11073C1D57}" presName="hierRoot2" presStyleCnt="0"/>
      <dgm:spPr/>
    </dgm:pt>
    <dgm:pt modelId="{E8D4DF1B-8F54-4FBB-B5D6-C47B4D5CE61E}" type="pres">
      <dgm:prSet presAssocID="{D7C8FD1D-1478-4740-BDFF-4A11073C1D57}" presName="composite2" presStyleCnt="0"/>
      <dgm:spPr/>
    </dgm:pt>
    <dgm:pt modelId="{7D009AE8-EA9C-43BD-AAE5-0DED8D7CA353}" type="pres">
      <dgm:prSet presAssocID="{D7C8FD1D-1478-4740-BDFF-4A11073C1D57}" presName="background2" presStyleLbl="node2" presStyleIdx="1" presStyleCnt="6"/>
      <dgm:spPr/>
    </dgm:pt>
    <dgm:pt modelId="{5750D4A3-7094-4C39-B583-1C0376AA7213}" type="pres">
      <dgm:prSet presAssocID="{D7C8FD1D-1478-4740-BDFF-4A11073C1D57}" presName="text2" presStyleLbl="fgAcc2" presStyleIdx="1" presStyleCnt="6">
        <dgm:presLayoutVars>
          <dgm:chPref val="3"/>
        </dgm:presLayoutVars>
      </dgm:prSet>
      <dgm:spPr/>
    </dgm:pt>
    <dgm:pt modelId="{1F22BE1D-270E-487B-8C12-9261D9142EA3}" type="pres">
      <dgm:prSet presAssocID="{D7C8FD1D-1478-4740-BDFF-4A11073C1D57}" presName="hierChild3" presStyleCnt="0"/>
      <dgm:spPr/>
    </dgm:pt>
    <dgm:pt modelId="{EBF0FC5A-C5D7-4094-9018-3C44A0200E5F}" type="pres">
      <dgm:prSet presAssocID="{609D57E3-6EE2-4550-A603-405885C4AEE9}" presName="Name17" presStyleLbl="parChTrans1D3" presStyleIdx="2" presStyleCnt="6"/>
      <dgm:spPr/>
    </dgm:pt>
    <dgm:pt modelId="{63BB6083-EF05-44AB-82ED-818BC9E20FC7}" type="pres">
      <dgm:prSet presAssocID="{1837596F-63D0-4746-AEDB-D38C001E433B}" presName="hierRoot3" presStyleCnt="0"/>
      <dgm:spPr/>
    </dgm:pt>
    <dgm:pt modelId="{A1AED097-544B-4004-A68E-DF4EDFC4B295}" type="pres">
      <dgm:prSet presAssocID="{1837596F-63D0-4746-AEDB-D38C001E433B}" presName="composite3" presStyleCnt="0"/>
      <dgm:spPr/>
    </dgm:pt>
    <dgm:pt modelId="{1BD495E4-13C0-4A3B-A304-A34333B63597}" type="pres">
      <dgm:prSet presAssocID="{1837596F-63D0-4746-AEDB-D38C001E433B}" presName="background3" presStyleLbl="node3" presStyleIdx="2" presStyleCnt="6"/>
      <dgm:spPr/>
    </dgm:pt>
    <dgm:pt modelId="{80AE8B27-1FF4-4E79-B683-AD945DA7C034}" type="pres">
      <dgm:prSet presAssocID="{1837596F-63D0-4746-AEDB-D38C001E433B}" presName="text3" presStyleLbl="fgAcc3" presStyleIdx="2" presStyleCnt="6">
        <dgm:presLayoutVars>
          <dgm:chPref val="3"/>
        </dgm:presLayoutVars>
      </dgm:prSet>
      <dgm:spPr/>
    </dgm:pt>
    <dgm:pt modelId="{7F6A15E3-CFCC-42B2-801E-3559FE851618}" type="pres">
      <dgm:prSet presAssocID="{1837596F-63D0-4746-AEDB-D38C001E433B}" presName="hierChild4" presStyleCnt="0"/>
      <dgm:spPr/>
    </dgm:pt>
    <dgm:pt modelId="{EC9C2E6D-B1E2-476E-985A-81E77E8E6079}" type="pres">
      <dgm:prSet presAssocID="{2D8CD310-C745-4B8F-B8F4-10EBC3AFC397}" presName="Name17" presStyleLbl="parChTrans1D3" presStyleIdx="3" presStyleCnt="6"/>
      <dgm:spPr/>
    </dgm:pt>
    <dgm:pt modelId="{3B91B019-1EB1-4474-BA9A-7E59BB6CFF81}" type="pres">
      <dgm:prSet presAssocID="{5299E074-62A0-4ECB-AC19-2FC8001CDEDD}" presName="hierRoot3" presStyleCnt="0"/>
      <dgm:spPr/>
    </dgm:pt>
    <dgm:pt modelId="{79091A3E-797D-46F1-B745-0EF89B9950FE}" type="pres">
      <dgm:prSet presAssocID="{5299E074-62A0-4ECB-AC19-2FC8001CDEDD}" presName="composite3" presStyleCnt="0"/>
      <dgm:spPr/>
    </dgm:pt>
    <dgm:pt modelId="{B136FF40-DF7B-474A-99C1-4FC42DB290B2}" type="pres">
      <dgm:prSet presAssocID="{5299E074-62A0-4ECB-AC19-2FC8001CDEDD}" presName="background3" presStyleLbl="node3" presStyleIdx="3" presStyleCnt="6"/>
      <dgm:spPr/>
    </dgm:pt>
    <dgm:pt modelId="{DC33B01C-4F95-4245-99D3-C9D72F146FA8}" type="pres">
      <dgm:prSet presAssocID="{5299E074-62A0-4ECB-AC19-2FC8001CDEDD}" presName="text3" presStyleLbl="fgAcc3" presStyleIdx="3" presStyleCnt="6">
        <dgm:presLayoutVars>
          <dgm:chPref val="3"/>
        </dgm:presLayoutVars>
      </dgm:prSet>
      <dgm:spPr/>
    </dgm:pt>
    <dgm:pt modelId="{E8DEDAC0-2E6B-442B-A184-991C184CED6B}" type="pres">
      <dgm:prSet presAssocID="{5299E074-62A0-4ECB-AC19-2FC8001CDEDD}" presName="hierChild4" presStyleCnt="0"/>
      <dgm:spPr/>
    </dgm:pt>
    <dgm:pt modelId="{5674A635-5D96-4431-8406-9D3D1A7043C9}" type="pres">
      <dgm:prSet presAssocID="{A41ADB9B-0B2F-49E3-8B87-348E7FB068DB}" presName="Name10" presStyleLbl="parChTrans1D2" presStyleIdx="2" presStyleCnt="6"/>
      <dgm:spPr/>
    </dgm:pt>
    <dgm:pt modelId="{25A78201-6429-4949-BB11-1FFA0DC55AFC}" type="pres">
      <dgm:prSet presAssocID="{797D7992-C951-41CC-9B1B-4E495DED9C6A}" presName="hierRoot2" presStyleCnt="0"/>
      <dgm:spPr/>
    </dgm:pt>
    <dgm:pt modelId="{7E2E9914-E429-4D56-9E6A-0EBEA2EBEFFE}" type="pres">
      <dgm:prSet presAssocID="{797D7992-C951-41CC-9B1B-4E495DED9C6A}" presName="composite2" presStyleCnt="0"/>
      <dgm:spPr/>
    </dgm:pt>
    <dgm:pt modelId="{BA961404-3ABA-4D55-91AF-4E06EE8D1AC1}" type="pres">
      <dgm:prSet presAssocID="{797D7992-C951-41CC-9B1B-4E495DED9C6A}" presName="background2" presStyleLbl="node2" presStyleIdx="2" presStyleCnt="6"/>
      <dgm:spPr/>
    </dgm:pt>
    <dgm:pt modelId="{A46A8386-FF62-4E0C-BB93-62EABC6D2AA1}" type="pres">
      <dgm:prSet presAssocID="{797D7992-C951-41CC-9B1B-4E495DED9C6A}" presName="text2" presStyleLbl="fgAcc2" presStyleIdx="2" presStyleCnt="6">
        <dgm:presLayoutVars>
          <dgm:chPref val="3"/>
        </dgm:presLayoutVars>
      </dgm:prSet>
      <dgm:spPr/>
    </dgm:pt>
    <dgm:pt modelId="{775C8573-6BFE-4B09-9019-212EE5908F6C}" type="pres">
      <dgm:prSet presAssocID="{797D7992-C951-41CC-9B1B-4E495DED9C6A}" presName="hierChild3" presStyleCnt="0"/>
      <dgm:spPr/>
    </dgm:pt>
    <dgm:pt modelId="{788C8334-3829-47CD-8CB7-D865C04F5D49}" type="pres">
      <dgm:prSet presAssocID="{8512D928-B8F7-43B0-AF53-70BDE3EFD5C6}" presName="Name17" presStyleLbl="parChTrans1D3" presStyleIdx="4" presStyleCnt="6"/>
      <dgm:spPr/>
    </dgm:pt>
    <dgm:pt modelId="{11EFD556-4731-4BB3-83DF-9E916D17D70D}" type="pres">
      <dgm:prSet presAssocID="{8B2B296F-4B89-4EB3-83C2-7E5B39FF2D4E}" presName="hierRoot3" presStyleCnt="0"/>
      <dgm:spPr/>
    </dgm:pt>
    <dgm:pt modelId="{827A5DC9-1026-4FB5-BBB7-7F0C6BA2C0FD}" type="pres">
      <dgm:prSet presAssocID="{8B2B296F-4B89-4EB3-83C2-7E5B39FF2D4E}" presName="composite3" presStyleCnt="0"/>
      <dgm:spPr/>
    </dgm:pt>
    <dgm:pt modelId="{4065675E-F082-4267-A7F3-F892AE1FAB5A}" type="pres">
      <dgm:prSet presAssocID="{8B2B296F-4B89-4EB3-83C2-7E5B39FF2D4E}" presName="background3" presStyleLbl="node3" presStyleIdx="4" presStyleCnt="6"/>
      <dgm:spPr/>
    </dgm:pt>
    <dgm:pt modelId="{50B3D73C-1F19-4C6F-8028-4467BB09CD2A}" type="pres">
      <dgm:prSet presAssocID="{8B2B296F-4B89-4EB3-83C2-7E5B39FF2D4E}" presName="text3" presStyleLbl="fgAcc3" presStyleIdx="4" presStyleCnt="6">
        <dgm:presLayoutVars>
          <dgm:chPref val="3"/>
        </dgm:presLayoutVars>
      </dgm:prSet>
      <dgm:spPr/>
    </dgm:pt>
    <dgm:pt modelId="{50B0E706-E017-41B7-825C-39676B4381A4}" type="pres">
      <dgm:prSet presAssocID="{8B2B296F-4B89-4EB3-83C2-7E5B39FF2D4E}" presName="hierChild4" presStyleCnt="0"/>
      <dgm:spPr/>
    </dgm:pt>
    <dgm:pt modelId="{CBD27ED8-9EA9-48C1-822F-D6B842BA4A97}" type="pres">
      <dgm:prSet presAssocID="{2779A302-A6D1-4DE3-A2A5-E32FE54D2DA6}" presName="Name17" presStyleLbl="parChTrans1D3" presStyleIdx="5" presStyleCnt="6"/>
      <dgm:spPr/>
    </dgm:pt>
    <dgm:pt modelId="{012C95B4-228A-4689-AED6-F5AA77F30358}" type="pres">
      <dgm:prSet presAssocID="{925E7C71-8F92-4665-A47F-E0209E1EA8EA}" presName="hierRoot3" presStyleCnt="0"/>
      <dgm:spPr/>
    </dgm:pt>
    <dgm:pt modelId="{EEBB3BAE-283D-48B4-8BA4-1C98A3F75567}" type="pres">
      <dgm:prSet presAssocID="{925E7C71-8F92-4665-A47F-E0209E1EA8EA}" presName="composite3" presStyleCnt="0"/>
      <dgm:spPr/>
    </dgm:pt>
    <dgm:pt modelId="{953DD5AD-F22E-4D5A-9F1B-7789436696F9}" type="pres">
      <dgm:prSet presAssocID="{925E7C71-8F92-4665-A47F-E0209E1EA8EA}" presName="background3" presStyleLbl="node3" presStyleIdx="5" presStyleCnt="6"/>
      <dgm:spPr/>
    </dgm:pt>
    <dgm:pt modelId="{5656A853-EE47-4EF2-B4A8-519B32A024F6}" type="pres">
      <dgm:prSet presAssocID="{925E7C71-8F92-4665-A47F-E0209E1EA8EA}" presName="text3" presStyleLbl="fgAcc3" presStyleIdx="5" presStyleCnt="6">
        <dgm:presLayoutVars>
          <dgm:chPref val="3"/>
        </dgm:presLayoutVars>
      </dgm:prSet>
      <dgm:spPr/>
    </dgm:pt>
    <dgm:pt modelId="{E370993E-FCCB-4C01-A58D-AB4C27F1E905}" type="pres">
      <dgm:prSet presAssocID="{925E7C71-8F92-4665-A47F-E0209E1EA8EA}" presName="hierChild4" presStyleCnt="0"/>
      <dgm:spPr/>
    </dgm:pt>
    <dgm:pt modelId="{70A717EE-1F81-4065-B5CC-8F83AE0C535D}" type="pres">
      <dgm:prSet presAssocID="{1B851E9A-6548-4F34-B804-E89D6D862331}" presName="Name10" presStyleLbl="parChTrans1D2" presStyleIdx="3" presStyleCnt="6"/>
      <dgm:spPr/>
    </dgm:pt>
    <dgm:pt modelId="{CC55092B-749E-4C54-BDBA-92BA1CDF54CA}" type="pres">
      <dgm:prSet presAssocID="{46373CD8-5DCD-42EE-81E5-01BE0C677C1E}" presName="hierRoot2" presStyleCnt="0"/>
      <dgm:spPr/>
    </dgm:pt>
    <dgm:pt modelId="{FCA4EC02-A097-4021-9FF0-37D7879E73F5}" type="pres">
      <dgm:prSet presAssocID="{46373CD8-5DCD-42EE-81E5-01BE0C677C1E}" presName="composite2" presStyleCnt="0"/>
      <dgm:spPr/>
    </dgm:pt>
    <dgm:pt modelId="{E60164A4-0FA0-4C5E-992B-F7C8469F4C30}" type="pres">
      <dgm:prSet presAssocID="{46373CD8-5DCD-42EE-81E5-01BE0C677C1E}" presName="background2" presStyleLbl="node2" presStyleIdx="3" presStyleCnt="6"/>
      <dgm:spPr/>
    </dgm:pt>
    <dgm:pt modelId="{A7507532-EBD0-48B0-A849-60A6BB07F149}" type="pres">
      <dgm:prSet presAssocID="{46373CD8-5DCD-42EE-81E5-01BE0C677C1E}" presName="text2" presStyleLbl="fgAcc2" presStyleIdx="3" presStyleCnt="6">
        <dgm:presLayoutVars>
          <dgm:chPref val="3"/>
        </dgm:presLayoutVars>
      </dgm:prSet>
      <dgm:spPr/>
    </dgm:pt>
    <dgm:pt modelId="{2EFFAAF2-74FA-44CD-B9FD-0D4396094EBE}" type="pres">
      <dgm:prSet presAssocID="{46373CD8-5DCD-42EE-81E5-01BE0C677C1E}" presName="hierChild3" presStyleCnt="0"/>
      <dgm:spPr/>
    </dgm:pt>
    <dgm:pt modelId="{389A1CE0-F09A-4390-AF6B-770A23892836}" type="pres">
      <dgm:prSet presAssocID="{379DB50C-E3F8-4856-BE3C-5E7DA539B7BC}" presName="Name10" presStyleLbl="parChTrans1D2" presStyleIdx="4" presStyleCnt="6"/>
      <dgm:spPr/>
    </dgm:pt>
    <dgm:pt modelId="{E07F7997-3ED6-43F9-A2F1-6C02ABA421F3}" type="pres">
      <dgm:prSet presAssocID="{FC1D0F5E-A2D9-4E4F-A096-0F67E979F2D2}" presName="hierRoot2" presStyleCnt="0"/>
      <dgm:spPr/>
    </dgm:pt>
    <dgm:pt modelId="{2D48E14F-F717-43AB-BA6B-E3904AFBF59B}" type="pres">
      <dgm:prSet presAssocID="{FC1D0F5E-A2D9-4E4F-A096-0F67E979F2D2}" presName="composite2" presStyleCnt="0"/>
      <dgm:spPr/>
    </dgm:pt>
    <dgm:pt modelId="{DC4227D4-03CA-4E4E-BD12-A91729BB1B11}" type="pres">
      <dgm:prSet presAssocID="{FC1D0F5E-A2D9-4E4F-A096-0F67E979F2D2}" presName="background2" presStyleLbl="node2" presStyleIdx="4" presStyleCnt="6"/>
      <dgm:spPr/>
    </dgm:pt>
    <dgm:pt modelId="{D5612C28-884B-4BFA-BD13-312CE10AB649}" type="pres">
      <dgm:prSet presAssocID="{FC1D0F5E-A2D9-4E4F-A096-0F67E979F2D2}" presName="text2" presStyleLbl="fgAcc2" presStyleIdx="4" presStyleCnt="6">
        <dgm:presLayoutVars>
          <dgm:chPref val="3"/>
        </dgm:presLayoutVars>
      </dgm:prSet>
      <dgm:spPr/>
    </dgm:pt>
    <dgm:pt modelId="{9D13F432-8801-4762-A1AE-6BB65EFBE56F}" type="pres">
      <dgm:prSet presAssocID="{FC1D0F5E-A2D9-4E4F-A096-0F67E979F2D2}" presName="hierChild3" presStyleCnt="0"/>
      <dgm:spPr/>
    </dgm:pt>
    <dgm:pt modelId="{F068E2BD-B573-4045-B44C-1C2FC7676145}" type="pres">
      <dgm:prSet presAssocID="{EF0887C0-DA0F-42EE-997F-0BD5303EF771}" presName="Name10" presStyleLbl="parChTrans1D2" presStyleIdx="5" presStyleCnt="6"/>
      <dgm:spPr/>
    </dgm:pt>
    <dgm:pt modelId="{09EF1CEA-5300-4631-9848-B7ED31DE774D}" type="pres">
      <dgm:prSet presAssocID="{03C3D3C7-BE95-4BEA-8B25-F6A317F57E76}" presName="hierRoot2" presStyleCnt="0"/>
      <dgm:spPr/>
    </dgm:pt>
    <dgm:pt modelId="{28F3A181-6579-4A0F-AC7E-67F2B5E04F5C}" type="pres">
      <dgm:prSet presAssocID="{03C3D3C7-BE95-4BEA-8B25-F6A317F57E76}" presName="composite2" presStyleCnt="0"/>
      <dgm:spPr/>
    </dgm:pt>
    <dgm:pt modelId="{6C7AEDC5-3D4D-4610-9E93-9A26FC6DC5FD}" type="pres">
      <dgm:prSet presAssocID="{03C3D3C7-BE95-4BEA-8B25-F6A317F57E76}" presName="background2" presStyleLbl="node2" presStyleIdx="5" presStyleCnt="6"/>
      <dgm:spPr/>
    </dgm:pt>
    <dgm:pt modelId="{49941711-71AB-4276-BF2D-422D8E423B36}" type="pres">
      <dgm:prSet presAssocID="{03C3D3C7-BE95-4BEA-8B25-F6A317F57E76}" presName="text2" presStyleLbl="fgAcc2" presStyleIdx="5" presStyleCnt="6">
        <dgm:presLayoutVars>
          <dgm:chPref val="3"/>
        </dgm:presLayoutVars>
      </dgm:prSet>
      <dgm:spPr/>
    </dgm:pt>
    <dgm:pt modelId="{7A020AB5-BE82-452F-874C-3DC7E1AFC750}" type="pres">
      <dgm:prSet presAssocID="{03C3D3C7-BE95-4BEA-8B25-F6A317F57E76}" presName="hierChild3" presStyleCnt="0"/>
      <dgm:spPr/>
    </dgm:pt>
  </dgm:ptLst>
  <dgm:cxnLst>
    <dgm:cxn modelId="{8B31B50A-9A77-4539-BA67-CFE985A3DB7B}" srcId="{EAB98FC6-7A27-4BEC-B55F-6E9F7BBE045A}" destId="{B797D010-3BE4-49A7-B69B-B981F1586BCF}" srcOrd="0" destOrd="0" parTransId="{F730D0A2-B676-466A-9882-588CA9ACED34}" sibTransId="{1A0EB220-97EF-4C93-8616-EF24FBD3E5D8}"/>
    <dgm:cxn modelId="{CBC50F0D-4CDF-4ABE-8713-C70C70889E29}" srcId="{EAB98FC6-7A27-4BEC-B55F-6E9F7BBE045A}" destId="{FC1D0F5E-A2D9-4E4F-A096-0F67E979F2D2}" srcOrd="4" destOrd="0" parTransId="{379DB50C-E3F8-4856-BE3C-5E7DA539B7BC}" sibTransId="{A876716F-220E-456C-8F8B-1C620863B806}"/>
    <dgm:cxn modelId="{A38BE40D-F711-49F5-8220-A6D6AB85D1F8}" type="presOf" srcId="{4B4FE1F0-6339-4AAA-A82F-CE4C674F1B4F}" destId="{17C8A13E-720C-4F9B-9939-A52AC11014F8}" srcOrd="0" destOrd="0" presId="urn:microsoft.com/office/officeart/2005/8/layout/hierarchy1"/>
    <dgm:cxn modelId="{0C7E3814-FE80-4812-B980-0D31AEA39DCC}" type="presOf" srcId="{8312AF9A-074B-470D-BDD8-FD7C65246541}" destId="{E39E20C9-6345-4EB5-B4E7-0EEB002CCF06}" srcOrd="0" destOrd="0" presId="urn:microsoft.com/office/officeart/2005/8/layout/hierarchy1"/>
    <dgm:cxn modelId="{F51E1615-A650-4391-A8F8-D52A6214631E}" type="presOf" srcId="{2779A302-A6D1-4DE3-A2A5-E32FE54D2DA6}" destId="{CBD27ED8-9EA9-48C1-822F-D6B842BA4A97}" srcOrd="0" destOrd="0" presId="urn:microsoft.com/office/officeart/2005/8/layout/hierarchy1"/>
    <dgm:cxn modelId="{DE39341B-9F94-42CD-8CA3-318215A5CBAC}" type="presOf" srcId="{925E7C71-8F92-4665-A47F-E0209E1EA8EA}" destId="{5656A853-EE47-4EF2-B4A8-519B32A024F6}" srcOrd="0" destOrd="0" presId="urn:microsoft.com/office/officeart/2005/8/layout/hierarchy1"/>
    <dgm:cxn modelId="{5D88351F-339E-4C65-831E-26EB571DC44B}" type="presOf" srcId="{8B2B296F-4B89-4EB3-83C2-7E5B39FF2D4E}" destId="{50B3D73C-1F19-4C6F-8028-4467BB09CD2A}" srcOrd="0" destOrd="0" presId="urn:microsoft.com/office/officeart/2005/8/layout/hierarchy1"/>
    <dgm:cxn modelId="{5C67A723-F41C-46FA-A328-1B2E766FCCD7}" srcId="{B797D010-3BE4-49A7-B69B-B981F1586BCF}" destId="{4B4FE1F0-6339-4AAA-A82F-CE4C674F1B4F}" srcOrd="1" destOrd="0" parTransId="{055E3A49-77EE-4E76-BAC0-35A4601CCBFA}" sibTransId="{808A0455-880D-4AEE-8B7E-D861BC20A922}"/>
    <dgm:cxn modelId="{175FEE23-A65F-401D-BD23-30A6CDE1D17B}" type="presOf" srcId="{EF0887C0-DA0F-42EE-997F-0BD5303EF771}" destId="{F068E2BD-B573-4045-B44C-1C2FC7676145}" srcOrd="0" destOrd="0" presId="urn:microsoft.com/office/officeart/2005/8/layout/hierarchy1"/>
    <dgm:cxn modelId="{DE586926-57EF-4D26-9458-BDEB6736BADA}" type="presOf" srcId="{67998607-C203-4041-A1C0-83ABFC8D958C}" destId="{D888B2C9-D801-4F06-ABCD-8F15A162D202}" srcOrd="0" destOrd="0" presId="urn:microsoft.com/office/officeart/2005/8/layout/hierarchy1"/>
    <dgm:cxn modelId="{1BE9BF27-AEE0-48C3-99C2-E17FD063A6F5}" type="presOf" srcId="{2D8CD310-C745-4B8F-B8F4-10EBC3AFC397}" destId="{EC9C2E6D-B1E2-476E-985A-81E77E8E6079}" srcOrd="0" destOrd="0" presId="urn:microsoft.com/office/officeart/2005/8/layout/hierarchy1"/>
    <dgm:cxn modelId="{0181D032-1C3F-40BB-AEF1-CA942FD2A433}" srcId="{D7C8FD1D-1478-4740-BDFF-4A11073C1D57}" destId="{1837596F-63D0-4746-AEDB-D38C001E433B}" srcOrd="0" destOrd="0" parTransId="{609D57E3-6EE2-4550-A603-405885C4AEE9}" sibTransId="{30E2B7A1-F30E-4409-9BBA-D3FB89D986AF}"/>
    <dgm:cxn modelId="{AA7FFF33-757B-49EF-9743-47A0192DA736}" srcId="{67998607-C203-4041-A1C0-83ABFC8D958C}" destId="{EAB98FC6-7A27-4BEC-B55F-6E9F7BBE045A}" srcOrd="0" destOrd="0" parTransId="{260D6611-5ED6-4FCE-9746-8EAF88B688EF}" sibTransId="{1F609C42-F760-4BAB-87AC-1DFB80140D96}"/>
    <dgm:cxn modelId="{22B4D45D-BC7D-4371-B27F-C753094EC0CF}" srcId="{B797D010-3BE4-49A7-B69B-B981F1586BCF}" destId="{8312AF9A-074B-470D-BDD8-FD7C65246541}" srcOrd="0" destOrd="0" parTransId="{7E1AA9E2-297C-4B48-A449-A11FEEC80E46}" sibTransId="{9D31580A-F4FF-4A16-8EBE-1715475299DA}"/>
    <dgm:cxn modelId="{E4BF2A60-E02B-4008-84A9-4650EEE46926}" type="presOf" srcId="{379DB50C-E3F8-4856-BE3C-5E7DA539B7BC}" destId="{389A1CE0-F09A-4390-AF6B-770A23892836}" srcOrd="0" destOrd="0" presId="urn:microsoft.com/office/officeart/2005/8/layout/hierarchy1"/>
    <dgm:cxn modelId="{4F67A941-6666-410F-AE4C-88C4B6C335F7}" type="presOf" srcId="{7E1AA9E2-297C-4B48-A449-A11FEEC80E46}" destId="{D8A6E9EF-09BB-4F27-B7C7-6D8A4958288B}" srcOrd="0" destOrd="0" presId="urn:microsoft.com/office/officeart/2005/8/layout/hierarchy1"/>
    <dgm:cxn modelId="{62994942-C9C9-4E6C-9900-1C3DBD89F125}" type="presOf" srcId="{F730D0A2-B676-466A-9882-588CA9ACED34}" destId="{372F7174-4BD3-4DAC-BFEF-1993E8F5F554}" srcOrd="0" destOrd="0" presId="urn:microsoft.com/office/officeart/2005/8/layout/hierarchy1"/>
    <dgm:cxn modelId="{E7611267-BD86-485D-AFA7-9FF252C46744}" type="presOf" srcId="{1B851E9A-6548-4F34-B804-E89D6D862331}" destId="{70A717EE-1F81-4065-B5CC-8F83AE0C535D}" srcOrd="0" destOrd="0" presId="urn:microsoft.com/office/officeart/2005/8/layout/hierarchy1"/>
    <dgm:cxn modelId="{41543F4A-FB79-445F-8DBA-EE93B74662D1}" type="presOf" srcId="{03C3D3C7-BE95-4BEA-8B25-F6A317F57E76}" destId="{49941711-71AB-4276-BF2D-422D8E423B36}" srcOrd="0" destOrd="0" presId="urn:microsoft.com/office/officeart/2005/8/layout/hierarchy1"/>
    <dgm:cxn modelId="{25EC6555-E9D1-4243-840F-3B4C5076C7E9}" type="presOf" srcId="{FC1D0F5E-A2D9-4E4F-A096-0F67E979F2D2}" destId="{D5612C28-884B-4BFA-BD13-312CE10AB649}" srcOrd="0" destOrd="0" presId="urn:microsoft.com/office/officeart/2005/8/layout/hierarchy1"/>
    <dgm:cxn modelId="{84F74E79-BEEB-415A-B64A-3B83E06F258D}" type="presOf" srcId="{8512D928-B8F7-43B0-AF53-70BDE3EFD5C6}" destId="{788C8334-3829-47CD-8CB7-D865C04F5D49}" srcOrd="0" destOrd="0" presId="urn:microsoft.com/office/officeart/2005/8/layout/hierarchy1"/>
    <dgm:cxn modelId="{9961228A-96B8-4545-A803-2CD2DEF59DF0}" srcId="{EAB98FC6-7A27-4BEC-B55F-6E9F7BBE045A}" destId="{797D7992-C951-41CC-9B1B-4E495DED9C6A}" srcOrd="2" destOrd="0" parTransId="{A41ADB9B-0B2F-49E3-8B87-348E7FB068DB}" sibTransId="{9F354ACF-EB6C-4ADE-8473-FE891C102261}"/>
    <dgm:cxn modelId="{A3C8A090-F289-48D3-89B8-109D551F8DDB}" srcId="{EAB98FC6-7A27-4BEC-B55F-6E9F7BBE045A}" destId="{03C3D3C7-BE95-4BEA-8B25-F6A317F57E76}" srcOrd="5" destOrd="0" parTransId="{EF0887C0-DA0F-42EE-997F-0BD5303EF771}" sibTransId="{63DF84FC-B81D-4232-ADD0-E61F34B49A1B}"/>
    <dgm:cxn modelId="{598D4495-E7D5-4DC2-8EF6-067CB897DA64}" srcId="{797D7992-C951-41CC-9B1B-4E495DED9C6A}" destId="{8B2B296F-4B89-4EB3-83C2-7E5B39FF2D4E}" srcOrd="0" destOrd="0" parTransId="{8512D928-B8F7-43B0-AF53-70BDE3EFD5C6}" sibTransId="{F528E8C8-6F4B-4D65-A9DC-05EF70E3B49C}"/>
    <dgm:cxn modelId="{2694379F-E63F-425F-93CD-7703D264B003}" srcId="{EAB98FC6-7A27-4BEC-B55F-6E9F7BBE045A}" destId="{D7C8FD1D-1478-4740-BDFF-4A11073C1D57}" srcOrd="1" destOrd="0" parTransId="{5003A16F-5205-4483-BE92-6B08F1331ECB}" sibTransId="{9FCA17A0-5C45-4F37-9B6D-D2795116922D}"/>
    <dgm:cxn modelId="{8A59B6A2-3EBA-4005-A39A-B500FC42DA91}" type="presOf" srcId="{055E3A49-77EE-4E76-BAC0-35A4601CCBFA}" destId="{C6279E1B-CB48-48E3-832E-91030C505401}" srcOrd="0" destOrd="0" presId="urn:microsoft.com/office/officeart/2005/8/layout/hierarchy1"/>
    <dgm:cxn modelId="{7A43B9A8-41BE-41E8-83A5-CFB9467A33DB}" type="presOf" srcId="{EAB98FC6-7A27-4BEC-B55F-6E9F7BBE045A}" destId="{C8179488-0893-4DCE-A8CE-F4A975C5BE5B}" srcOrd="0" destOrd="0" presId="urn:microsoft.com/office/officeart/2005/8/layout/hierarchy1"/>
    <dgm:cxn modelId="{3B3113AF-1E70-4F8D-93D3-6AA3A23E1C8E}" type="presOf" srcId="{46373CD8-5DCD-42EE-81E5-01BE0C677C1E}" destId="{A7507532-EBD0-48B0-A849-60A6BB07F149}" srcOrd="0" destOrd="0" presId="urn:microsoft.com/office/officeart/2005/8/layout/hierarchy1"/>
    <dgm:cxn modelId="{656295AF-B93F-453A-AEE8-92211AD31174}" type="presOf" srcId="{D7C8FD1D-1478-4740-BDFF-4A11073C1D57}" destId="{5750D4A3-7094-4C39-B583-1C0376AA7213}" srcOrd="0" destOrd="0" presId="urn:microsoft.com/office/officeart/2005/8/layout/hierarchy1"/>
    <dgm:cxn modelId="{227A76B3-9121-45FA-8982-B3DFD308CE3E}" srcId="{797D7992-C951-41CC-9B1B-4E495DED9C6A}" destId="{925E7C71-8F92-4665-A47F-E0209E1EA8EA}" srcOrd="1" destOrd="0" parTransId="{2779A302-A6D1-4DE3-A2A5-E32FE54D2DA6}" sibTransId="{9BB8964A-8D75-47A8-B84F-32051E79DB8F}"/>
    <dgm:cxn modelId="{1BD3CDB7-2878-497B-BF8A-6B83758B7472}" type="presOf" srcId="{1837596F-63D0-4746-AEDB-D38C001E433B}" destId="{80AE8B27-1FF4-4E79-B683-AD945DA7C034}" srcOrd="0" destOrd="0" presId="urn:microsoft.com/office/officeart/2005/8/layout/hierarchy1"/>
    <dgm:cxn modelId="{081901B8-5A47-4636-B709-3D98F35F4BA5}" type="presOf" srcId="{5299E074-62A0-4ECB-AC19-2FC8001CDEDD}" destId="{DC33B01C-4F95-4245-99D3-C9D72F146FA8}" srcOrd="0" destOrd="0" presId="urn:microsoft.com/office/officeart/2005/8/layout/hierarchy1"/>
    <dgm:cxn modelId="{4D75D8BE-4636-449F-B38D-6E5B742ADBA9}" type="presOf" srcId="{797D7992-C951-41CC-9B1B-4E495DED9C6A}" destId="{A46A8386-FF62-4E0C-BB93-62EABC6D2AA1}" srcOrd="0" destOrd="0" presId="urn:microsoft.com/office/officeart/2005/8/layout/hierarchy1"/>
    <dgm:cxn modelId="{5B729EC9-A86A-4E36-BE3D-E5C8131910FE}" type="presOf" srcId="{5003A16F-5205-4483-BE92-6B08F1331ECB}" destId="{E177B291-F8E5-4D9C-BC79-715436AFAD91}" srcOrd="0" destOrd="0" presId="urn:microsoft.com/office/officeart/2005/8/layout/hierarchy1"/>
    <dgm:cxn modelId="{5CA48ACD-068F-49E8-8195-9262FCA5488E}" srcId="{D7C8FD1D-1478-4740-BDFF-4A11073C1D57}" destId="{5299E074-62A0-4ECB-AC19-2FC8001CDEDD}" srcOrd="1" destOrd="0" parTransId="{2D8CD310-C745-4B8F-B8F4-10EBC3AFC397}" sibTransId="{3D4CA92F-8ABF-4020-923B-F576448C0D78}"/>
    <dgm:cxn modelId="{4175FCE1-BE77-44E3-B810-4557FF36A33F}" type="presOf" srcId="{609D57E3-6EE2-4550-A603-405885C4AEE9}" destId="{EBF0FC5A-C5D7-4094-9018-3C44A0200E5F}" srcOrd="0" destOrd="0" presId="urn:microsoft.com/office/officeart/2005/8/layout/hierarchy1"/>
    <dgm:cxn modelId="{2C3D1DE6-9417-4161-A360-ADF0D43C4FB5}" type="presOf" srcId="{B797D010-3BE4-49A7-B69B-B981F1586BCF}" destId="{5CE661C3-5EEB-46C6-9D5A-65C55FC0DA8A}" srcOrd="0" destOrd="0" presId="urn:microsoft.com/office/officeart/2005/8/layout/hierarchy1"/>
    <dgm:cxn modelId="{06438BED-0955-43E9-BBD1-B51CBF45E702}" type="presOf" srcId="{A41ADB9B-0B2F-49E3-8B87-348E7FB068DB}" destId="{5674A635-5D96-4431-8406-9D3D1A7043C9}" srcOrd="0" destOrd="0" presId="urn:microsoft.com/office/officeart/2005/8/layout/hierarchy1"/>
    <dgm:cxn modelId="{C3BBB1F1-99FC-434B-8C99-C5136CCEC872}" srcId="{EAB98FC6-7A27-4BEC-B55F-6E9F7BBE045A}" destId="{46373CD8-5DCD-42EE-81E5-01BE0C677C1E}" srcOrd="3" destOrd="0" parTransId="{1B851E9A-6548-4F34-B804-E89D6D862331}" sibTransId="{5CC3E54B-FEEA-4FCB-A464-06E30A94B62A}"/>
    <dgm:cxn modelId="{722D58CC-F459-44CA-8CD9-3025F66A69E6}" type="presParOf" srcId="{D888B2C9-D801-4F06-ABCD-8F15A162D202}" destId="{2AF18944-062C-4229-A905-2381F0FC1E77}" srcOrd="0" destOrd="0" presId="urn:microsoft.com/office/officeart/2005/8/layout/hierarchy1"/>
    <dgm:cxn modelId="{74CB1F5A-228B-4663-87B6-9660AB2F55D0}" type="presParOf" srcId="{2AF18944-062C-4229-A905-2381F0FC1E77}" destId="{6A3D11AD-927E-4E03-8A87-E4748FAC1F0C}" srcOrd="0" destOrd="0" presId="urn:microsoft.com/office/officeart/2005/8/layout/hierarchy1"/>
    <dgm:cxn modelId="{43DECB3C-6ED9-44D1-9B7F-D9C04552E4D0}" type="presParOf" srcId="{6A3D11AD-927E-4E03-8A87-E4748FAC1F0C}" destId="{8A469B9E-4069-47FF-B51E-996105AD8CA2}" srcOrd="0" destOrd="0" presId="urn:microsoft.com/office/officeart/2005/8/layout/hierarchy1"/>
    <dgm:cxn modelId="{F6421020-71DD-4F64-8247-36DD9EEB4D8D}" type="presParOf" srcId="{6A3D11AD-927E-4E03-8A87-E4748FAC1F0C}" destId="{C8179488-0893-4DCE-A8CE-F4A975C5BE5B}" srcOrd="1" destOrd="0" presId="urn:microsoft.com/office/officeart/2005/8/layout/hierarchy1"/>
    <dgm:cxn modelId="{202B4567-61A3-4EDE-9254-6D7F37AAB21D}" type="presParOf" srcId="{2AF18944-062C-4229-A905-2381F0FC1E77}" destId="{56E55948-BF61-488A-9308-0AF5C997E656}" srcOrd="1" destOrd="0" presId="urn:microsoft.com/office/officeart/2005/8/layout/hierarchy1"/>
    <dgm:cxn modelId="{BE058EEF-6DF6-438B-8C51-6E0B7DA9B519}" type="presParOf" srcId="{56E55948-BF61-488A-9308-0AF5C997E656}" destId="{372F7174-4BD3-4DAC-BFEF-1993E8F5F554}" srcOrd="0" destOrd="0" presId="urn:microsoft.com/office/officeart/2005/8/layout/hierarchy1"/>
    <dgm:cxn modelId="{E7C7674E-BC08-412B-9E0E-B82DAB36447B}" type="presParOf" srcId="{56E55948-BF61-488A-9308-0AF5C997E656}" destId="{415C6C37-EB86-471D-B97E-540A50CB196B}" srcOrd="1" destOrd="0" presId="urn:microsoft.com/office/officeart/2005/8/layout/hierarchy1"/>
    <dgm:cxn modelId="{26FAA54E-6183-425D-AF09-458CA1CBFB51}" type="presParOf" srcId="{415C6C37-EB86-471D-B97E-540A50CB196B}" destId="{9A4A17C4-FBCC-45DF-9CAE-506359F6E0E1}" srcOrd="0" destOrd="0" presId="urn:microsoft.com/office/officeart/2005/8/layout/hierarchy1"/>
    <dgm:cxn modelId="{D7A7D35F-BABC-4052-BAEC-8C4F57AE2AA2}" type="presParOf" srcId="{9A4A17C4-FBCC-45DF-9CAE-506359F6E0E1}" destId="{ECEC1C02-6C57-4AE6-A9C4-224464C9ED0B}" srcOrd="0" destOrd="0" presId="urn:microsoft.com/office/officeart/2005/8/layout/hierarchy1"/>
    <dgm:cxn modelId="{26D15904-E5BC-4181-A173-E328DEA81985}" type="presParOf" srcId="{9A4A17C4-FBCC-45DF-9CAE-506359F6E0E1}" destId="{5CE661C3-5EEB-46C6-9D5A-65C55FC0DA8A}" srcOrd="1" destOrd="0" presId="urn:microsoft.com/office/officeart/2005/8/layout/hierarchy1"/>
    <dgm:cxn modelId="{CF0FEED5-503E-43A6-B02C-D8E183593740}" type="presParOf" srcId="{415C6C37-EB86-471D-B97E-540A50CB196B}" destId="{8C83754D-C0E2-48EF-88F8-902F123A6410}" srcOrd="1" destOrd="0" presId="urn:microsoft.com/office/officeart/2005/8/layout/hierarchy1"/>
    <dgm:cxn modelId="{CBCE2EE4-43F9-4183-A57B-7464015074DD}" type="presParOf" srcId="{8C83754D-C0E2-48EF-88F8-902F123A6410}" destId="{D8A6E9EF-09BB-4F27-B7C7-6D8A4958288B}" srcOrd="0" destOrd="0" presId="urn:microsoft.com/office/officeart/2005/8/layout/hierarchy1"/>
    <dgm:cxn modelId="{0EDA973D-04DF-4532-8F12-28B884E9440F}" type="presParOf" srcId="{8C83754D-C0E2-48EF-88F8-902F123A6410}" destId="{77405843-58CD-4C8D-A9E1-302C1368EE72}" srcOrd="1" destOrd="0" presId="urn:microsoft.com/office/officeart/2005/8/layout/hierarchy1"/>
    <dgm:cxn modelId="{B02EBBB9-2D0A-4A71-A51B-3E5F5D5D0399}" type="presParOf" srcId="{77405843-58CD-4C8D-A9E1-302C1368EE72}" destId="{908B35AF-5D28-45D9-AF89-C6333D131255}" srcOrd="0" destOrd="0" presId="urn:microsoft.com/office/officeart/2005/8/layout/hierarchy1"/>
    <dgm:cxn modelId="{DDA1D7BD-C635-4DAF-BFD4-D5C8D50FC445}" type="presParOf" srcId="{908B35AF-5D28-45D9-AF89-C6333D131255}" destId="{855DEE32-AD95-4655-96A0-90A91C84F5B9}" srcOrd="0" destOrd="0" presId="urn:microsoft.com/office/officeart/2005/8/layout/hierarchy1"/>
    <dgm:cxn modelId="{2E40EE0B-E73F-4A9C-84F6-17091A410B3E}" type="presParOf" srcId="{908B35AF-5D28-45D9-AF89-C6333D131255}" destId="{E39E20C9-6345-4EB5-B4E7-0EEB002CCF06}" srcOrd="1" destOrd="0" presId="urn:microsoft.com/office/officeart/2005/8/layout/hierarchy1"/>
    <dgm:cxn modelId="{5ECDA09D-979E-44D4-848B-E0572C0ADCBC}" type="presParOf" srcId="{77405843-58CD-4C8D-A9E1-302C1368EE72}" destId="{7F7AF427-18D2-46C6-A076-821162F0DDDC}" srcOrd="1" destOrd="0" presId="urn:microsoft.com/office/officeart/2005/8/layout/hierarchy1"/>
    <dgm:cxn modelId="{B516584A-DE61-4C2D-BC97-6C7832076703}" type="presParOf" srcId="{8C83754D-C0E2-48EF-88F8-902F123A6410}" destId="{C6279E1B-CB48-48E3-832E-91030C505401}" srcOrd="2" destOrd="0" presId="urn:microsoft.com/office/officeart/2005/8/layout/hierarchy1"/>
    <dgm:cxn modelId="{1262E9B1-50B8-423D-9C6B-1AA0B3F09BF8}" type="presParOf" srcId="{8C83754D-C0E2-48EF-88F8-902F123A6410}" destId="{34CBB89B-D89C-42EF-B807-31011339D1DE}" srcOrd="3" destOrd="0" presId="urn:microsoft.com/office/officeart/2005/8/layout/hierarchy1"/>
    <dgm:cxn modelId="{51A5CF47-E7EE-448F-BF97-7024B4D19366}" type="presParOf" srcId="{34CBB89B-D89C-42EF-B807-31011339D1DE}" destId="{A66C5E13-9E89-4F0A-8E89-9CC26A58F059}" srcOrd="0" destOrd="0" presId="urn:microsoft.com/office/officeart/2005/8/layout/hierarchy1"/>
    <dgm:cxn modelId="{61C3F8A9-3185-46B6-B086-46E51E1B75EA}" type="presParOf" srcId="{A66C5E13-9E89-4F0A-8E89-9CC26A58F059}" destId="{2C1D605B-24AC-4838-B254-BE30BD0D195B}" srcOrd="0" destOrd="0" presId="urn:microsoft.com/office/officeart/2005/8/layout/hierarchy1"/>
    <dgm:cxn modelId="{A695C702-9BA3-453C-B0ED-675D1D95A576}" type="presParOf" srcId="{A66C5E13-9E89-4F0A-8E89-9CC26A58F059}" destId="{17C8A13E-720C-4F9B-9939-A52AC11014F8}" srcOrd="1" destOrd="0" presId="urn:microsoft.com/office/officeart/2005/8/layout/hierarchy1"/>
    <dgm:cxn modelId="{FA7BD507-D5DF-4288-BF20-8B30A90D09C8}" type="presParOf" srcId="{34CBB89B-D89C-42EF-B807-31011339D1DE}" destId="{51C5B567-8DC1-4D93-9612-8F6A17606583}" srcOrd="1" destOrd="0" presId="urn:microsoft.com/office/officeart/2005/8/layout/hierarchy1"/>
    <dgm:cxn modelId="{D7B1F943-B7A6-4741-BE3F-BC93603E2571}" type="presParOf" srcId="{56E55948-BF61-488A-9308-0AF5C997E656}" destId="{E177B291-F8E5-4D9C-BC79-715436AFAD91}" srcOrd="2" destOrd="0" presId="urn:microsoft.com/office/officeart/2005/8/layout/hierarchy1"/>
    <dgm:cxn modelId="{B47B62AD-6163-4D1F-B011-E027D19EAFC3}" type="presParOf" srcId="{56E55948-BF61-488A-9308-0AF5C997E656}" destId="{C246CA5A-705F-4993-A8C4-E8A4A813A05E}" srcOrd="3" destOrd="0" presId="urn:microsoft.com/office/officeart/2005/8/layout/hierarchy1"/>
    <dgm:cxn modelId="{27813BB4-1B16-4268-8B48-A450A0F37E2D}" type="presParOf" srcId="{C246CA5A-705F-4993-A8C4-E8A4A813A05E}" destId="{E8D4DF1B-8F54-4FBB-B5D6-C47B4D5CE61E}" srcOrd="0" destOrd="0" presId="urn:microsoft.com/office/officeart/2005/8/layout/hierarchy1"/>
    <dgm:cxn modelId="{DE6B572C-8CAB-4B71-8BAB-FE150A297B6A}" type="presParOf" srcId="{E8D4DF1B-8F54-4FBB-B5D6-C47B4D5CE61E}" destId="{7D009AE8-EA9C-43BD-AAE5-0DED8D7CA353}" srcOrd="0" destOrd="0" presId="urn:microsoft.com/office/officeart/2005/8/layout/hierarchy1"/>
    <dgm:cxn modelId="{74A2772E-615E-4F99-BAD8-C11BC026F899}" type="presParOf" srcId="{E8D4DF1B-8F54-4FBB-B5D6-C47B4D5CE61E}" destId="{5750D4A3-7094-4C39-B583-1C0376AA7213}" srcOrd="1" destOrd="0" presId="urn:microsoft.com/office/officeart/2005/8/layout/hierarchy1"/>
    <dgm:cxn modelId="{E1BEC5C1-0740-4E20-9E2A-F563E2E71489}" type="presParOf" srcId="{C246CA5A-705F-4993-A8C4-E8A4A813A05E}" destId="{1F22BE1D-270E-487B-8C12-9261D9142EA3}" srcOrd="1" destOrd="0" presId="urn:microsoft.com/office/officeart/2005/8/layout/hierarchy1"/>
    <dgm:cxn modelId="{EF1EBC30-5971-4606-A384-63E4E7302467}" type="presParOf" srcId="{1F22BE1D-270E-487B-8C12-9261D9142EA3}" destId="{EBF0FC5A-C5D7-4094-9018-3C44A0200E5F}" srcOrd="0" destOrd="0" presId="urn:microsoft.com/office/officeart/2005/8/layout/hierarchy1"/>
    <dgm:cxn modelId="{0010EA5C-FA47-414E-B916-FA002F2AF76C}" type="presParOf" srcId="{1F22BE1D-270E-487B-8C12-9261D9142EA3}" destId="{63BB6083-EF05-44AB-82ED-818BC9E20FC7}" srcOrd="1" destOrd="0" presId="urn:microsoft.com/office/officeart/2005/8/layout/hierarchy1"/>
    <dgm:cxn modelId="{DDD5C17B-0FF8-42ED-A4B6-A2E24E325B4B}" type="presParOf" srcId="{63BB6083-EF05-44AB-82ED-818BC9E20FC7}" destId="{A1AED097-544B-4004-A68E-DF4EDFC4B295}" srcOrd="0" destOrd="0" presId="urn:microsoft.com/office/officeart/2005/8/layout/hierarchy1"/>
    <dgm:cxn modelId="{ED8771DD-B4EC-4FDF-9A08-8726571E84F2}" type="presParOf" srcId="{A1AED097-544B-4004-A68E-DF4EDFC4B295}" destId="{1BD495E4-13C0-4A3B-A304-A34333B63597}" srcOrd="0" destOrd="0" presId="urn:microsoft.com/office/officeart/2005/8/layout/hierarchy1"/>
    <dgm:cxn modelId="{1B368A00-6A99-4092-8B45-55D4EE29B148}" type="presParOf" srcId="{A1AED097-544B-4004-A68E-DF4EDFC4B295}" destId="{80AE8B27-1FF4-4E79-B683-AD945DA7C034}" srcOrd="1" destOrd="0" presId="urn:microsoft.com/office/officeart/2005/8/layout/hierarchy1"/>
    <dgm:cxn modelId="{795173A3-1C1A-41AB-B595-F4C82AF2B8E8}" type="presParOf" srcId="{63BB6083-EF05-44AB-82ED-818BC9E20FC7}" destId="{7F6A15E3-CFCC-42B2-801E-3559FE851618}" srcOrd="1" destOrd="0" presId="urn:microsoft.com/office/officeart/2005/8/layout/hierarchy1"/>
    <dgm:cxn modelId="{9DB80E7E-8AF9-4554-AEA9-BCB41362A094}" type="presParOf" srcId="{1F22BE1D-270E-487B-8C12-9261D9142EA3}" destId="{EC9C2E6D-B1E2-476E-985A-81E77E8E6079}" srcOrd="2" destOrd="0" presId="urn:microsoft.com/office/officeart/2005/8/layout/hierarchy1"/>
    <dgm:cxn modelId="{E07543CC-5794-4CA2-BD9A-CFC9E54C55FA}" type="presParOf" srcId="{1F22BE1D-270E-487B-8C12-9261D9142EA3}" destId="{3B91B019-1EB1-4474-BA9A-7E59BB6CFF81}" srcOrd="3" destOrd="0" presId="urn:microsoft.com/office/officeart/2005/8/layout/hierarchy1"/>
    <dgm:cxn modelId="{B83456C8-747A-4F39-89B8-9B9089605EF9}" type="presParOf" srcId="{3B91B019-1EB1-4474-BA9A-7E59BB6CFF81}" destId="{79091A3E-797D-46F1-B745-0EF89B9950FE}" srcOrd="0" destOrd="0" presId="urn:microsoft.com/office/officeart/2005/8/layout/hierarchy1"/>
    <dgm:cxn modelId="{5FD3DC1A-B10B-45D7-8304-350B3D983A99}" type="presParOf" srcId="{79091A3E-797D-46F1-B745-0EF89B9950FE}" destId="{B136FF40-DF7B-474A-99C1-4FC42DB290B2}" srcOrd="0" destOrd="0" presId="urn:microsoft.com/office/officeart/2005/8/layout/hierarchy1"/>
    <dgm:cxn modelId="{5B170B6E-9E76-41DA-9CA5-D5756509EE6C}" type="presParOf" srcId="{79091A3E-797D-46F1-B745-0EF89B9950FE}" destId="{DC33B01C-4F95-4245-99D3-C9D72F146FA8}" srcOrd="1" destOrd="0" presId="urn:microsoft.com/office/officeart/2005/8/layout/hierarchy1"/>
    <dgm:cxn modelId="{955D2F85-1F1B-43A1-BEF9-01930CF0C89A}" type="presParOf" srcId="{3B91B019-1EB1-4474-BA9A-7E59BB6CFF81}" destId="{E8DEDAC0-2E6B-442B-A184-991C184CED6B}" srcOrd="1" destOrd="0" presId="urn:microsoft.com/office/officeart/2005/8/layout/hierarchy1"/>
    <dgm:cxn modelId="{7C31F155-C058-4480-B81F-E882433F7B8D}" type="presParOf" srcId="{56E55948-BF61-488A-9308-0AF5C997E656}" destId="{5674A635-5D96-4431-8406-9D3D1A7043C9}" srcOrd="4" destOrd="0" presId="urn:microsoft.com/office/officeart/2005/8/layout/hierarchy1"/>
    <dgm:cxn modelId="{BF567625-3B7F-41EE-A335-E5EEBF612565}" type="presParOf" srcId="{56E55948-BF61-488A-9308-0AF5C997E656}" destId="{25A78201-6429-4949-BB11-1FFA0DC55AFC}" srcOrd="5" destOrd="0" presId="urn:microsoft.com/office/officeart/2005/8/layout/hierarchy1"/>
    <dgm:cxn modelId="{CA4C2FE1-E057-4D5C-9DD1-A408B7EEF50C}" type="presParOf" srcId="{25A78201-6429-4949-BB11-1FFA0DC55AFC}" destId="{7E2E9914-E429-4D56-9E6A-0EBEA2EBEFFE}" srcOrd="0" destOrd="0" presId="urn:microsoft.com/office/officeart/2005/8/layout/hierarchy1"/>
    <dgm:cxn modelId="{4854ADA0-4A9A-4D66-9A73-423422A01DDF}" type="presParOf" srcId="{7E2E9914-E429-4D56-9E6A-0EBEA2EBEFFE}" destId="{BA961404-3ABA-4D55-91AF-4E06EE8D1AC1}" srcOrd="0" destOrd="0" presId="urn:microsoft.com/office/officeart/2005/8/layout/hierarchy1"/>
    <dgm:cxn modelId="{DDB5A5A4-FB64-4798-B0C9-1A751CF4588D}" type="presParOf" srcId="{7E2E9914-E429-4D56-9E6A-0EBEA2EBEFFE}" destId="{A46A8386-FF62-4E0C-BB93-62EABC6D2AA1}" srcOrd="1" destOrd="0" presId="urn:microsoft.com/office/officeart/2005/8/layout/hierarchy1"/>
    <dgm:cxn modelId="{F174A07D-3809-4C65-B5F8-62B1B08478E8}" type="presParOf" srcId="{25A78201-6429-4949-BB11-1FFA0DC55AFC}" destId="{775C8573-6BFE-4B09-9019-212EE5908F6C}" srcOrd="1" destOrd="0" presId="urn:microsoft.com/office/officeart/2005/8/layout/hierarchy1"/>
    <dgm:cxn modelId="{CB776421-5890-44B7-9582-7FB6E78844E4}" type="presParOf" srcId="{775C8573-6BFE-4B09-9019-212EE5908F6C}" destId="{788C8334-3829-47CD-8CB7-D865C04F5D49}" srcOrd="0" destOrd="0" presId="urn:microsoft.com/office/officeart/2005/8/layout/hierarchy1"/>
    <dgm:cxn modelId="{1F53BA95-2952-405B-B842-21A5268ABB85}" type="presParOf" srcId="{775C8573-6BFE-4B09-9019-212EE5908F6C}" destId="{11EFD556-4731-4BB3-83DF-9E916D17D70D}" srcOrd="1" destOrd="0" presId="urn:microsoft.com/office/officeart/2005/8/layout/hierarchy1"/>
    <dgm:cxn modelId="{04539A7B-DA9D-4466-BA2C-82EB41DAC981}" type="presParOf" srcId="{11EFD556-4731-4BB3-83DF-9E916D17D70D}" destId="{827A5DC9-1026-4FB5-BBB7-7F0C6BA2C0FD}" srcOrd="0" destOrd="0" presId="urn:microsoft.com/office/officeart/2005/8/layout/hierarchy1"/>
    <dgm:cxn modelId="{C63E5603-BEB8-4A23-8122-807B27570A50}" type="presParOf" srcId="{827A5DC9-1026-4FB5-BBB7-7F0C6BA2C0FD}" destId="{4065675E-F082-4267-A7F3-F892AE1FAB5A}" srcOrd="0" destOrd="0" presId="urn:microsoft.com/office/officeart/2005/8/layout/hierarchy1"/>
    <dgm:cxn modelId="{569A6400-0F2A-4D3F-9ADF-BBDAF55F4791}" type="presParOf" srcId="{827A5DC9-1026-4FB5-BBB7-7F0C6BA2C0FD}" destId="{50B3D73C-1F19-4C6F-8028-4467BB09CD2A}" srcOrd="1" destOrd="0" presId="urn:microsoft.com/office/officeart/2005/8/layout/hierarchy1"/>
    <dgm:cxn modelId="{58EC0F81-5B8E-4600-BA27-0DCCDC3494EB}" type="presParOf" srcId="{11EFD556-4731-4BB3-83DF-9E916D17D70D}" destId="{50B0E706-E017-41B7-825C-39676B4381A4}" srcOrd="1" destOrd="0" presId="urn:microsoft.com/office/officeart/2005/8/layout/hierarchy1"/>
    <dgm:cxn modelId="{782698B2-33EC-4322-8E43-BCB6BF17B5AA}" type="presParOf" srcId="{775C8573-6BFE-4B09-9019-212EE5908F6C}" destId="{CBD27ED8-9EA9-48C1-822F-D6B842BA4A97}" srcOrd="2" destOrd="0" presId="urn:microsoft.com/office/officeart/2005/8/layout/hierarchy1"/>
    <dgm:cxn modelId="{07547421-5668-4D79-9D36-71244CA51B32}" type="presParOf" srcId="{775C8573-6BFE-4B09-9019-212EE5908F6C}" destId="{012C95B4-228A-4689-AED6-F5AA77F30358}" srcOrd="3" destOrd="0" presId="urn:microsoft.com/office/officeart/2005/8/layout/hierarchy1"/>
    <dgm:cxn modelId="{A2DA9D42-7C63-4555-AF41-76093BDFD7BC}" type="presParOf" srcId="{012C95B4-228A-4689-AED6-F5AA77F30358}" destId="{EEBB3BAE-283D-48B4-8BA4-1C98A3F75567}" srcOrd="0" destOrd="0" presId="urn:microsoft.com/office/officeart/2005/8/layout/hierarchy1"/>
    <dgm:cxn modelId="{B64A1C0E-2C33-4690-8403-568DF94EA725}" type="presParOf" srcId="{EEBB3BAE-283D-48B4-8BA4-1C98A3F75567}" destId="{953DD5AD-F22E-4D5A-9F1B-7789436696F9}" srcOrd="0" destOrd="0" presId="urn:microsoft.com/office/officeart/2005/8/layout/hierarchy1"/>
    <dgm:cxn modelId="{038F6D37-DEA2-40B9-9091-0D12FE7209D3}" type="presParOf" srcId="{EEBB3BAE-283D-48B4-8BA4-1C98A3F75567}" destId="{5656A853-EE47-4EF2-B4A8-519B32A024F6}" srcOrd="1" destOrd="0" presId="urn:microsoft.com/office/officeart/2005/8/layout/hierarchy1"/>
    <dgm:cxn modelId="{EC7BD49D-7CA1-4698-8F16-417D8315EBBB}" type="presParOf" srcId="{012C95B4-228A-4689-AED6-F5AA77F30358}" destId="{E370993E-FCCB-4C01-A58D-AB4C27F1E905}" srcOrd="1" destOrd="0" presId="urn:microsoft.com/office/officeart/2005/8/layout/hierarchy1"/>
    <dgm:cxn modelId="{ADFB2AB0-4DAF-4D29-8288-9C4CB5822854}" type="presParOf" srcId="{56E55948-BF61-488A-9308-0AF5C997E656}" destId="{70A717EE-1F81-4065-B5CC-8F83AE0C535D}" srcOrd="6" destOrd="0" presId="urn:microsoft.com/office/officeart/2005/8/layout/hierarchy1"/>
    <dgm:cxn modelId="{57E8EFD8-A0DD-4540-8DD9-732EA945BB21}" type="presParOf" srcId="{56E55948-BF61-488A-9308-0AF5C997E656}" destId="{CC55092B-749E-4C54-BDBA-92BA1CDF54CA}" srcOrd="7" destOrd="0" presId="urn:microsoft.com/office/officeart/2005/8/layout/hierarchy1"/>
    <dgm:cxn modelId="{2125B05A-C6F3-4400-8A51-2011D9551199}" type="presParOf" srcId="{CC55092B-749E-4C54-BDBA-92BA1CDF54CA}" destId="{FCA4EC02-A097-4021-9FF0-37D7879E73F5}" srcOrd="0" destOrd="0" presId="urn:microsoft.com/office/officeart/2005/8/layout/hierarchy1"/>
    <dgm:cxn modelId="{C7BBEF27-BF73-43F3-9777-4D5C45BEFED8}" type="presParOf" srcId="{FCA4EC02-A097-4021-9FF0-37D7879E73F5}" destId="{E60164A4-0FA0-4C5E-992B-F7C8469F4C30}" srcOrd="0" destOrd="0" presId="urn:microsoft.com/office/officeart/2005/8/layout/hierarchy1"/>
    <dgm:cxn modelId="{8BFDA08C-0153-4E4A-8084-AD54DF89DB8A}" type="presParOf" srcId="{FCA4EC02-A097-4021-9FF0-37D7879E73F5}" destId="{A7507532-EBD0-48B0-A849-60A6BB07F149}" srcOrd="1" destOrd="0" presId="urn:microsoft.com/office/officeart/2005/8/layout/hierarchy1"/>
    <dgm:cxn modelId="{94C39919-68D2-45D4-B032-78B2A98CD499}" type="presParOf" srcId="{CC55092B-749E-4C54-BDBA-92BA1CDF54CA}" destId="{2EFFAAF2-74FA-44CD-B9FD-0D4396094EBE}" srcOrd="1" destOrd="0" presId="urn:microsoft.com/office/officeart/2005/8/layout/hierarchy1"/>
    <dgm:cxn modelId="{99CFE815-9594-46A4-937A-DEE5BB348D64}" type="presParOf" srcId="{56E55948-BF61-488A-9308-0AF5C997E656}" destId="{389A1CE0-F09A-4390-AF6B-770A23892836}" srcOrd="8" destOrd="0" presId="urn:microsoft.com/office/officeart/2005/8/layout/hierarchy1"/>
    <dgm:cxn modelId="{24AA21C5-DF6A-43B8-AFBC-2D70677F3A67}" type="presParOf" srcId="{56E55948-BF61-488A-9308-0AF5C997E656}" destId="{E07F7997-3ED6-43F9-A2F1-6C02ABA421F3}" srcOrd="9" destOrd="0" presId="urn:microsoft.com/office/officeart/2005/8/layout/hierarchy1"/>
    <dgm:cxn modelId="{5C63D57F-0524-4FC4-A249-C0F96DC1DE06}" type="presParOf" srcId="{E07F7997-3ED6-43F9-A2F1-6C02ABA421F3}" destId="{2D48E14F-F717-43AB-BA6B-E3904AFBF59B}" srcOrd="0" destOrd="0" presId="urn:microsoft.com/office/officeart/2005/8/layout/hierarchy1"/>
    <dgm:cxn modelId="{CFC028D5-BC06-4D82-9448-B166DEE5B132}" type="presParOf" srcId="{2D48E14F-F717-43AB-BA6B-E3904AFBF59B}" destId="{DC4227D4-03CA-4E4E-BD12-A91729BB1B11}" srcOrd="0" destOrd="0" presId="urn:microsoft.com/office/officeart/2005/8/layout/hierarchy1"/>
    <dgm:cxn modelId="{FACEF224-FEF0-4C43-9B8A-E6BFAF71AB30}" type="presParOf" srcId="{2D48E14F-F717-43AB-BA6B-E3904AFBF59B}" destId="{D5612C28-884B-4BFA-BD13-312CE10AB649}" srcOrd="1" destOrd="0" presId="urn:microsoft.com/office/officeart/2005/8/layout/hierarchy1"/>
    <dgm:cxn modelId="{C593BED1-3758-441A-A562-17D64B0D7601}" type="presParOf" srcId="{E07F7997-3ED6-43F9-A2F1-6C02ABA421F3}" destId="{9D13F432-8801-4762-A1AE-6BB65EFBE56F}" srcOrd="1" destOrd="0" presId="urn:microsoft.com/office/officeart/2005/8/layout/hierarchy1"/>
    <dgm:cxn modelId="{24372F65-63DA-4E52-B927-C882EF0DA14B}" type="presParOf" srcId="{56E55948-BF61-488A-9308-0AF5C997E656}" destId="{F068E2BD-B573-4045-B44C-1C2FC7676145}" srcOrd="10" destOrd="0" presId="urn:microsoft.com/office/officeart/2005/8/layout/hierarchy1"/>
    <dgm:cxn modelId="{F26E10F9-646F-4D82-B8F3-C33F719E38B8}" type="presParOf" srcId="{56E55948-BF61-488A-9308-0AF5C997E656}" destId="{09EF1CEA-5300-4631-9848-B7ED31DE774D}" srcOrd="11" destOrd="0" presId="urn:microsoft.com/office/officeart/2005/8/layout/hierarchy1"/>
    <dgm:cxn modelId="{1D556CBD-FC3E-4674-BA5F-B3068FB7EB5C}" type="presParOf" srcId="{09EF1CEA-5300-4631-9848-B7ED31DE774D}" destId="{28F3A181-6579-4A0F-AC7E-67F2B5E04F5C}" srcOrd="0" destOrd="0" presId="urn:microsoft.com/office/officeart/2005/8/layout/hierarchy1"/>
    <dgm:cxn modelId="{615C7938-BC50-4B76-997C-9B94D837AF68}" type="presParOf" srcId="{28F3A181-6579-4A0F-AC7E-67F2B5E04F5C}" destId="{6C7AEDC5-3D4D-4610-9E93-9A26FC6DC5FD}" srcOrd="0" destOrd="0" presId="urn:microsoft.com/office/officeart/2005/8/layout/hierarchy1"/>
    <dgm:cxn modelId="{561064F9-2692-4EFC-96A9-EB694824C552}" type="presParOf" srcId="{28F3A181-6579-4A0F-AC7E-67F2B5E04F5C}" destId="{49941711-71AB-4276-BF2D-422D8E423B36}" srcOrd="1" destOrd="0" presId="urn:microsoft.com/office/officeart/2005/8/layout/hierarchy1"/>
    <dgm:cxn modelId="{2E6660DF-6903-4CA4-B95F-CEBE0BF9955A}" type="presParOf" srcId="{09EF1CEA-5300-4631-9848-B7ED31DE774D}" destId="{7A020AB5-BE82-452F-874C-3DC7E1AFC7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998607-C203-4041-A1C0-83ABFC8D958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AB98FC6-7A27-4BEC-B55F-6E9F7BBE045A}">
      <dgm:prSet phldrT="[文字]" custT="1"/>
      <dgm:spPr/>
      <dgm:t>
        <a:bodyPr/>
        <a:lstStyle/>
        <a:p>
          <a:r>
            <a:rPr lang="en-US" altLang="zh-CN" sz="1800" dirty="0"/>
            <a:t>PM/BA/Architecture</a:t>
          </a:r>
          <a:endParaRPr lang="zh-CN" altLang="en-US" sz="1800" dirty="0"/>
        </a:p>
      </dgm:t>
    </dgm:pt>
    <dgm:pt modelId="{260D6611-5ED6-4FCE-9746-8EAF88B688EF}" type="parTrans" cxnId="{AA7FFF33-757B-49EF-9743-47A0192DA736}">
      <dgm:prSet/>
      <dgm:spPr/>
      <dgm:t>
        <a:bodyPr/>
        <a:lstStyle/>
        <a:p>
          <a:endParaRPr lang="zh-CN" altLang="en-US" sz="1800"/>
        </a:p>
      </dgm:t>
    </dgm:pt>
    <dgm:pt modelId="{1F609C42-F760-4BAB-87AC-1DFB80140D96}" type="sibTrans" cxnId="{AA7FFF33-757B-49EF-9743-47A0192DA736}">
      <dgm:prSet/>
      <dgm:spPr/>
      <dgm:t>
        <a:bodyPr/>
        <a:lstStyle/>
        <a:p>
          <a:endParaRPr lang="zh-CN" altLang="en-US" sz="1800"/>
        </a:p>
      </dgm:t>
    </dgm:pt>
    <dgm:pt modelId="{B797D010-3BE4-49A7-B69B-B981F1586BCF}">
      <dgm:prSet phldrT="[文字]" custT="1"/>
      <dgm:spPr/>
      <dgm:t>
        <a:bodyPr/>
        <a:lstStyle/>
        <a:p>
          <a:r>
            <a:rPr lang="en-US" altLang="zh-CN" sz="1800" dirty="0"/>
            <a:t>Technical leader/IA</a:t>
          </a:r>
          <a:endParaRPr lang="zh-CN" altLang="en-US" sz="1800" dirty="0"/>
        </a:p>
      </dgm:t>
    </dgm:pt>
    <dgm:pt modelId="{F730D0A2-B676-466A-9882-588CA9ACED34}" type="parTrans" cxnId="{8B31B50A-9A77-4539-BA67-CFE985A3DB7B}">
      <dgm:prSet/>
      <dgm:spPr/>
      <dgm:t>
        <a:bodyPr/>
        <a:lstStyle/>
        <a:p>
          <a:endParaRPr lang="zh-CN" altLang="en-US" sz="1800"/>
        </a:p>
      </dgm:t>
    </dgm:pt>
    <dgm:pt modelId="{1A0EB220-97EF-4C93-8616-EF24FBD3E5D8}" type="sibTrans" cxnId="{8B31B50A-9A77-4539-BA67-CFE985A3DB7B}">
      <dgm:prSet/>
      <dgm:spPr/>
      <dgm:t>
        <a:bodyPr/>
        <a:lstStyle/>
        <a:p>
          <a:endParaRPr lang="zh-CN" altLang="en-US" sz="1800"/>
        </a:p>
      </dgm:t>
    </dgm:pt>
    <dgm:pt modelId="{8312AF9A-074B-470D-BDD8-FD7C65246541}">
      <dgm:prSet phldrT="[文字]" custT="1"/>
      <dgm:spPr/>
      <dgm:t>
        <a:bodyPr/>
        <a:lstStyle/>
        <a:p>
          <a:r>
            <a:rPr lang="en-US" altLang="zh-CN" sz="1800" dirty="0"/>
            <a:t>Developer</a:t>
          </a:r>
          <a:endParaRPr lang="zh-CN" altLang="en-US" sz="1800" dirty="0"/>
        </a:p>
      </dgm:t>
    </dgm:pt>
    <dgm:pt modelId="{7E1AA9E2-297C-4B48-A449-A11FEEC80E46}" type="parTrans" cxnId="{22B4D45D-BC7D-4371-B27F-C753094EC0CF}">
      <dgm:prSet/>
      <dgm:spPr/>
      <dgm:t>
        <a:bodyPr/>
        <a:lstStyle/>
        <a:p>
          <a:endParaRPr lang="zh-CN" altLang="en-US" sz="1800"/>
        </a:p>
      </dgm:t>
    </dgm:pt>
    <dgm:pt modelId="{9D31580A-F4FF-4A16-8EBE-1715475299DA}" type="sibTrans" cxnId="{22B4D45D-BC7D-4371-B27F-C753094EC0CF}">
      <dgm:prSet/>
      <dgm:spPr/>
      <dgm:t>
        <a:bodyPr/>
        <a:lstStyle/>
        <a:p>
          <a:endParaRPr lang="zh-CN" altLang="en-US" sz="1800"/>
        </a:p>
      </dgm:t>
    </dgm:pt>
    <dgm:pt modelId="{4B4FE1F0-6339-4AAA-A82F-CE4C674F1B4F}">
      <dgm:prSet phldrT="[文字]" custT="1"/>
      <dgm:spPr/>
      <dgm:t>
        <a:bodyPr/>
        <a:lstStyle/>
        <a:p>
          <a:r>
            <a:rPr lang="en-US" altLang="zh-CN" sz="1800" dirty="0"/>
            <a:t>Developer</a:t>
          </a:r>
          <a:endParaRPr lang="zh-CN" altLang="en-US" sz="1800" dirty="0"/>
        </a:p>
      </dgm:t>
    </dgm:pt>
    <dgm:pt modelId="{055E3A49-77EE-4E76-BAC0-35A4601CCBFA}" type="parTrans" cxnId="{5C67A723-F41C-46FA-A328-1B2E766FCCD7}">
      <dgm:prSet/>
      <dgm:spPr/>
      <dgm:t>
        <a:bodyPr/>
        <a:lstStyle/>
        <a:p>
          <a:endParaRPr lang="zh-CN" altLang="en-US" sz="1800"/>
        </a:p>
      </dgm:t>
    </dgm:pt>
    <dgm:pt modelId="{808A0455-880D-4AEE-8B7E-D861BC20A922}" type="sibTrans" cxnId="{5C67A723-F41C-46FA-A328-1B2E766FCCD7}">
      <dgm:prSet/>
      <dgm:spPr/>
      <dgm:t>
        <a:bodyPr/>
        <a:lstStyle/>
        <a:p>
          <a:endParaRPr lang="zh-CN" altLang="en-US" sz="1800"/>
        </a:p>
      </dgm:t>
    </dgm:pt>
    <dgm:pt modelId="{797D7992-C951-41CC-9B1B-4E495DED9C6A}">
      <dgm:prSet phldrT="[文字]" custT="1"/>
      <dgm:spPr/>
      <dgm:t>
        <a:bodyPr/>
        <a:lstStyle/>
        <a:p>
          <a:r>
            <a:rPr lang="en-US" altLang="zh-CN" sz="1800" dirty="0"/>
            <a:t>QA leader</a:t>
          </a:r>
          <a:endParaRPr lang="zh-CN" altLang="en-US" sz="1800" dirty="0"/>
        </a:p>
      </dgm:t>
    </dgm:pt>
    <dgm:pt modelId="{A41ADB9B-0B2F-49E3-8B87-348E7FB068DB}" type="parTrans" cxnId="{9961228A-96B8-4545-A803-2CD2DEF59DF0}">
      <dgm:prSet/>
      <dgm:spPr/>
      <dgm:t>
        <a:bodyPr/>
        <a:lstStyle/>
        <a:p>
          <a:endParaRPr lang="zh-CN" altLang="en-US" sz="1800"/>
        </a:p>
      </dgm:t>
    </dgm:pt>
    <dgm:pt modelId="{9F354ACF-EB6C-4ADE-8473-FE891C102261}" type="sibTrans" cxnId="{9961228A-96B8-4545-A803-2CD2DEF59DF0}">
      <dgm:prSet/>
      <dgm:spPr/>
      <dgm:t>
        <a:bodyPr/>
        <a:lstStyle/>
        <a:p>
          <a:endParaRPr lang="zh-CN" altLang="en-US" sz="1800"/>
        </a:p>
      </dgm:t>
    </dgm:pt>
    <dgm:pt modelId="{8B2B296F-4B89-4EB3-83C2-7E5B39FF2D4E}">
      <dgm:prSet phldrT="[文字]" custT="1"/>
      <dgm:spPr/>
      <dgm:t>
        <a:bodyPr/>
        <a:lstStyle/>
        <a:p>
          <a:r>
            <a:rPr lang="en-US" altLang="zh-CN" sz="1800" dirty="0"/>
            <a:t>Tester</a:t>
          </a:r>
          <a:endParaRPr lang="zh-CN" altLang="en-US" sz="1800" dirty="0"/>
        </a:p>
      </dgm:t>
    </dgm:pt>
    <dgm:pt modelId="{8512D928-B8F7-43B0-AF53-70BDE3EFD5C6}" type="parTrans" cxnId="{598D4495-E7D5-4DC2-8EF6-067CB897DA64}">
      <dgm:prSet/>
      <dgm:spPr/>
      <dgm:t>
        <a:bodyPr/>
        <a:lstStyle/>
        <a:p>
          <a:endParaRPr lang="zh-CN" altLang="en-US" sz="1800"/>
        </a:p>
      </dgm:t>
    </dgm:pt>
    <dgm:pt modelId="{F528E8C8-6F4B-4D65-A9DC-05EF70E3B49C}" type="sibTrans" cxnId="{598D4495-E7D5-4DC2-8EF6-067CB897DA64}">
      <dgm:prSet/>
      <dgm:spPr/>
      <dgm:t>
        <a:bodyPr/>
        <a:lstStyle/>
        <a:p>
          <a:endParaRPr lang="zh-CN" altLang="en-US" sz="1800"/>
        </a:p>
      </dgm:t>
    </dgm:pt>
    <dgm:pt modelId="{925E7C71-8F92-4665-A47F-E0209E1EA8EA}">
      <dgm:prSet phldrT="[文字]" custT="1"/>
      <dgm:spPr/>
      <dgm:t>
        <a:bodyPr/>
        <a:lstStyle/>
        <a:p>
          <a:r>
            <a:rPr lang="en-US" altLang="zh-CN" sz="1800" dirty="0"/>
            <a:t>Tester</a:t>
          </a:r>
          <a:endParaRPr lang="zh-CN" altLang="en-US" sz="1800" dirty="0"/>
        </a:p>
      </dgm:t>
    </dgm:pt>
    <dgm:pt modelId="{2779A302-A6D1-4DE3-A2A5-E32FE54D2DA6}" type="parTrans" cxnId="{227A76B3-9121-45FA-8982-B3DFD308CE3E}">
      <dgm:prSet/>
      <dgm:spPr/>
      <dgm:t>
        <a:bodyPr/>
        <a:lstStyle/>
        <a:p>
          <a:endParaRPr lang="zh-CN" altLang="en-US" sz="1800"/>
        </a:p>
      </dgm:t>
    </dgm:pt>
    <dgm:pt modelId="{9BB8964A-8D75-47A8-B84F-32051E79DB8F}" type="sibTrans" cxnId="{227A76B3-9121-45FA-8982-B3DFD308CE3E}">
      <dgm:prSet/>
      <dgm:spPr/>
      <dgm:t>
        <a:bodyPr/>
        <a:lstStyle/>
        <a:p>
          <a:endParaRPr lang="zh-CN" altLang="en-US" sz="1800"/>
        </a:p>
      </dgm:t>
    </dgm:pt>
    <dgm:pt modelId="{D888B2C9-D801-4F06-ABCD-8F15A162D202}" type="pres">
      <dgm:prSet presAssocID="{67998607-C203-4041-A1C0-83ABFC8D95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F18944-062C-4229-A905-2381F0FC1E77}" type="pres">
      <dgm:prSet presAssocID="{EAB98FC6-7A27-4BEC-B55F-6E9F7BBE045A}" presName="hierRoot1" presStyleCnt="0"/>
      <dgm:spPr/>
    </dgm:pt>
    <dgm:pt modelId="{6A3D11AD-927E-4E03-8A87-E4748FAC1F0C}" type="pres">
      <dgm:prSet presAssocID="{EAB98FC6-7A27-4BEC-B55F-6E9F7BBE045A}" presName="composite" presStyleCnt="0"/>
      <dgm:spPr/>
    </dgm:pt>
    <dgm:pt modelId="{8A469B9E-4069-47FF-B51E-996105AD8CA2}" type="pres">
      <dgm:prSet presAssocID="{EAB98FC6-7A27-4BEC-B55F-6E9F7BBE045A}" presName="background" presStyleLbl="node0" presStyleIdx="0" presStyleCnt="1"/>
      <dgm:spPr/>
    </dgm:pt>
    <dgm:pt modelId="{C8179488-0893-4DCE-A8CE-F4A975C5BE5B}" type="pres">
      <dgm:prSet presAssocID="{EAB98FC6-7A27-4BEC-B55F-6E9F7BBE045A}" presName="text" presStyleLbl="fgAcc0" presStyleIdx="0" presStyleCnt="1">
        <dgm:presLayoutVars>
          <dgm:chPref val="3"/>
        </dgm:presLayoutVars>
      </dgm:prSet>
      <dgm:spPr/>
    </dgm:pt>
    <dgm:pt modelId="{56E55948-BF61-488A-9308-0AF5C997E656}" type="pres">
      <dgm:prSet presAssocID="{EAB98FC6-7A27-4BEC-B55F-6E9F7BBE045A}" presName="hierChild2" presStyleCnt="0"/>
      <dgm:spPr/>
    </dgm:pt>
    <dgm:pt modelId="{372F7174-4BD3-4DAC-BFEF-1993E8F5F554}" type="pres">
      <dgm:prSet presAssocID="{F730D0A2-B676-466A-9882-588CA9ACED34}" presName="Name10" presStyleLbl="parChTrans1D2" presStyleIdx="0" presStyleCnt="2"/>
      <dgm:spPr/>
    </dgm:pt>
    <dgm:pt modelId="{415C6C37-EB86-471D-B97E-540A50CB196B}" type="pres">
      <dgm:prSet presAssocID="{B797D010-3BE4-49A7-B69B-B981F1586BCF}" presName="hierRoot2" presStyleCnt="0"/>
      <dgm:spPr/>
    </dgm:pt>
    <dgm:pt modelId="{9A4A17C4-FBCC-45DF-9CAE-506359F6E0E1}" type="pres">
      <dgm:prSet presAssocID="{B797D010-3BE4-49A7-B69B-B981F1586BCF}" presName="composite2" presStyleCnt="0"/>
      <dgm:spPr/>
    </dgm:pt>
    <dgm:pt modelId="{ECEC1C02-6C57-4AE6-A9C4-224464C9ED0B}" type="pres">
      <dgm:prSet presAssocID="{B797D010-3BE4-49A7-B69B-B981F1586BCF}" presName="background2" presStyleLbl="node2" presStyleIdx="0" presStyleCnt="2"/>
      <dgm:spPr/>
    </dgm:pt>
    <dgm:pt modelId="{5CE661C3-5EEB-46C6-9D5A-65C55FC0DA8A}" type="pres">
      <dgm:prSet presAssocID="{B797D010-3BE4-49A7-B69B-B981F1586BCF}" presName="text2" presStyleLbl="fgAcc2" presStyleIdx="0" presStyleCnt="2">
        <dgm:presLayoutVars>
          <dgm:chPref val="3"/>
        </dgm:presLayoutVars>
      </dgm:prSet>
      <dgm:spPr/>
    </dgm:pt>
    <dgm:pt modelId="{8C83754D-C0E2-48EF-88F8-902F123A6410}" type="pres">
      <dgm:prSet presAssocID="{B797D010-3BE4-49A7-B69B-B981F1586BCF}" presName="hierChild3" presStyleCnt="0"/>
      <dgm:spPr/>
    </dgm:pt>
    <dgm:pt modelId="{D8A6E9EF-09BB-4F27-B7C7-6D8A4958288B}" type="pres">
      <dgm:prSet presAssocID="{7E1AA9E2-297C-4B48-A449-A11FEEC80E46}" presName="Name17" presStyleLbl="parChTrans1D3" presStyleIdx="0" presStyleCnt="4"/>
      <dgm:spPr/>
    </dgm:pt>
    <dgm:pt modelId="{77405843-58CD-4C8D-A9E1-302C1368EE72}" type="pres">
      <dgm:prSet presAssocID="{8312AF9A-074B-470D-BDD8-FD7C65246541}" presName="hierRoot3" presStyleCnt="0"/>
      <dgm:spPr/>
    </dgm:pt>
    <dgm:pt modelId="{908B35AF-5D28-45D9-AF89-C6333D131255}" type="pres">
      <dgm:prSet presAssocID="{8312AF9A-074B-470D-BDD8-FD7C65246541}" presName="composite3" presStyleCnt="0"/>
      <dgm:spPr/>
    </dgm:pt>
    <dgm:pt modelId="{855DEE32-AD95-4655-96A0-90A91C84F5B9}" type="pres">
      <dgm:prSet presAssocID="{8312AF9A-074B-470D-BDD8-FD7C65246541}" presName="background3" presStyleLbl="node3" presStyleIdx="0" presStyleCnt="4"/>
      <dgm:spPr/>
    </dgm:pt>
    <dgm:pt modelId="{E39E20C9-6345-4EB5-B4E7-0EEB002CCF06}" type="pres">
      <dgm:prSet presAssocID="{8312AF9A-074B-470D-BDD8-FD7C65246541}" presName="text3" presStyleLbl="fgAcc3" presStyleIdx="0" presStyleCnt="4">
        <dgm:presLayoutVars>
          <dgm:chPref val="3"/>
        </dgm:presLayoutVars>
      </dgm:prSet>
      <dgm:spPr/>
    </dgm:pt>
    <dgm:pt modelId="{7F7AF427-18D2-46C6-A076-821162F0DDDC}" type="pres">
      <dgm:prSet presAssocID="{8312AF9A-074B-470D-BDD8-FD7C65246541}" presName="hierChild4" presStyleCnt="0"/>
      <dgm:spPr/>
    </dgm:pt>
    <dgm:pt modelId="{C6279E1B-CB48-48E3-832E-91030C505401}" type="pres">
      <dgm:prSet presAssocID="{055E3A49-77EE-4E76-BAC0-35A4601CCBFA}" presName="Name17" presStyleLbl="parChTrans1D3" presStyleIdx="1" presStyleCnt="4"/>
      <dgm:spPr/>
    </dgm:pt>
    <dgm:pt modelId="{34CBB89B-D89C-42EF-B807-31011339D1DE}" type="pres">
      <dgm:prSet presAssocID="{4B4FE1F0-6339-4AAA-A82F-CE4C674F1B4F}" presName="hierRoot3" presStyleCnt="0"/>
      <dgm:spPr/>
    </dgm:pt>
    <dgm:pt modelId="{A66C5E13-9E89-4F0A-8E89-9CC26A58F059}" type="pres">
      <dgm:prSet presAssocID="{4B4FE1F0-6339-4AAA-A82F-CE4C674F1B4F}" presName="composite3" presStyleCnt="0"/>
      <dgm:spPr/>
    </dgm:pt>
    <dgm:pt modelId="{2C1D605B-24AC-4838-B254-BE30BD0D195B}" type="pres">
      <dgm:prSet presAssocID="{4B4FE1F0-6339-4AAA-A82F-CE4C674F1B4F}" presName="background3" presStyleLbl="node3" presStyleIdx="1" presStyleCnt="4"/>
      <dgm:spPr/>
    </dgm:pt>
    <dgm:pt modelId="{17C8A13E-720C-4F9B-9939-A52AC11014F8}" type="pres">
      <dgm:prSet presAssocID="{4B4FE1F0-6339-4AAA-A82F-CE4C674F1B4F}" presName="text3" presStyleLbl="fgAcc3" presStyleIdx="1" presStyleCnt="4">
        <dgm:presLayoutVars>
          <dgm:chPref val="3"/>
        </dgm:presLayoutVars>
      </dgm:prSet>
      <dgm:spPr/>
    </dgm:pt>
    <dgm:pt modelId="{51C5B567-8DC1-4D93-9612-8F6A17606583}" type="pres">
      <dgm:prSet presAssocID="{4B4FE1F0-6339-4AAA-A82F-CE4C674F1B4F}" presName="hierChild4" presStyleCnt="0"/>
      <dgm:spPr/>
    </dgm:pt>
    <dgm:pt modelId="{5674A635-5D96-4431-8406-9D3D1A7043C9}" type="pres">
      <dgm:prSet presAssocID="{A41ADB9B-0B2F-49E3-8B87-348E7FB068DB}" presName="Name10" presStyleLbl="parChTrans1D2" presStyleIdx="1" presStyleCnt="2"/>
      <dgm:spPr/>
    </dgm:pt>
    <dgm:pt modelId="{25A78201-6429-4949-BB11-1FFA0DC55AFC}" type="pres">
      <dgm:prSet presAssocID="{797D7992-C951-41CC-9B1B-4E495DED9C6A}" presName="hierRoot2" presStyleCnt="0"/>
      <dgm:spPr/>
    </dgm:pt>
    <dgm:pt modelId="{7E2E9914-E429-4D56-9E6A-0EBEA2EBEFFE}" type="pres">
      <dgm:prSet presAssocID="{797D7992-C951-41CC-9B1B-4E495DED9C6A}" presName="composite2" presStyleCnt="0"/>
      <dgm:spPr/>
    </dgm:pt>
    <dgm:pt modelId="{BA961404-3ABA-4D55-91AF-4E06EE8D1AC1}" type="pres">
      <dgm:prSet presAssocID="{797D7992-C951-41CC-9B1B-4E495DED9C6A}" presName="background2" presStyleLbl="node2" presStyleIdx="1" presStyleCnt="2"/>
      <dgm:spPr/>
    </dgm:pt>
    <dgm:pt modelId="{A46A8386-FF62-4E0C-BB93-62EABC6D2AA1}" type="pres">
      <dgm:prSet presAssocID="{797D7992-C951-41CC-9B1B-4E495DED9C6A}" presName="text2" presStyleLbl="fgAcc2" presStyleIdx="1" presStyleCnt="2">
        <dgm:presLayoutVars>
          <dgm:chPref val="3"/>
        </dgm:presLayoutVars>
      </dgm:prSet>
      <dgm:spPr/>
    </dgm:pt>
    <dgm:pt modelId="{775C8573-6BFE-4B09-9019-212EE5908F6C}" type="pres">
      <dgm:prSet presAssocID="{797D7992-C951-41CC-9B1B-4E495DED9C6A}" presName="hierChild3" presStyleCnt="0"/>
      <dgm:spPr/>
    </dgm:pt>
    <dgm:pt modelId="{788C8334-3829-47CD-8CB7-D865C04F5D49}" type="pres">
      <dgm:prSet presAssocID="{8512D928-B8F7-43B0-AF53-70BDE3EFD5C6}" presName="Name17" presStyleLbl="parChTrans1D3" presStyleIdx="2" presStyleCnt="4"/>
      <dgm:spPr/>
    </dgm:pt>
    <dgm:pt modelId="{11EFD556-4731-4BB3-83DF-9E916D17D70D}" type="pres">
      <dgm:prSet presAssocID="{8B2B296F-4B89-4EB3-83C2-7E5B39FF2D4E}" presName="hierRoot3" presStyleCnt="0"/>
      <dgm:spPr/>
    </dgm:pt>
    <dgm:pt modelId="{827A5DC9-1026-4FB5-BBB7-7F0C6BA2C0FD}" type="pres">
      <dgm:prSet presAssocID="{8B2B296F-4B89-4EB3-83C2-7E5B39FF2D4E}" presName="composite3" presStyleCnt="0"/>
      <dgm:spPr/>
    </dgm:pt>
    <dgm:pt modelId="{4065675E-F082-4267-A7F3-F892AE1FAB5A}" type="pres">
      <dgm:prSet presAssocID="{8B2B296F-4B89-4EB3-83C2-7E5B39FF2D4E}" presName="background3" presStyleLbl="node3" presStyleIdx="2" presStyleCnt="4"/>
      <dgm:spPr/>
    </dgm:pt>
    <dgm:pt modelId="{50B3D73C-1F19-4C6F-8028-4467BB09CD2A}" type="pres">
      <dgm:prSet presAssocID="{8B2B296F-4B89-4EB3-83C2-7E5B39FF2D4E}" presName="text3" presStyleLbl="fgAcc3" presStyleIdx="2" presStyleCnt="4">
        <dgm:presLayoutVars>
          <dgm:chPref val="3"/>
        </dgm:presLayoutVars>
      </dgm:prSet>
      <dgm:spPr/>
    </dgm:pt>
    <dgm:pt modelId="{50B0E706-E017-41B7-825C-39676B4381A4}" type="pres">
      <dgm:prSet presAssocID="{8B2B296F-4B89-4EB3-83C2-7E5B39FF2D4E}" presName="hierChild4" presStyleCnt="0"/>
      <dgm:spPr/>
    </dgm:pt>
    <dgm:pt modelId="{CBD27ED8-9EA9-48C1-822F-D6B842BA4A97}" type="pres">
      <dgm:prSet presAssocID="{2779A302-A6D1-4DE3-A2A5-E32FE54D2DA6}" presName="Name17" presStyleLbl="parChTrans1D3" presStyleIdx="3" presStyleCnt="4"/>
      <dgm:spPr/>
    </dgm:pt>
    <dgm:pt modelId="{012C95B4-228A-4689-AED6-F5AA77F30358}" type="pres">
      <dgm:prSet presAssocID="{925E7C71-8F92-4665-A47F-E0209E1EA8EA}" presName="hierRoot3" presStyleCnt="0"/>
      <dgm:spPr/>
    </dgm:pt>
    <dgm:pt modelId="{EEBB3BAE-283D-48B4-8BA4-1C98A3F75567}" type="pres">
      <dgm:prSet presAssocID="{925E7C71-8F92-4665-A47F-E0209E1EA8EA}" presName="composite3" presStyleCnt="0"/>
      <dgm:spPr/>
    </dgm:pt>
    <dgm:pt modelId="{953DD5AD-F22E-4D5A-9F1B-7789436696F9}" type="pres">
      <dgm:prSet presAssocID="{925E7C71-8F92-4665-A47F-E0209E1EA8EA}" presName="background3" presStyleLbl="node3" presStyleIdx="3" presStyleCnt="4"/>
      <dgm:spPr/>
    </dgm:pt>
    <dgm:pt modelId="{5656A853-EE47-4EF2-B4A8-519B32A024F6}" type="pres">
      <dgm:prSet presAssocID="{925E7C71-8F92-4665-A47F-E0209E1EA8EA}" presName="text3" presStyleLbl="fgAcc3" presStyleIdx="3" presStyleCnt="4">
        <dgm:presLayoutVars>
          <dgm:chPref val="3"/>
        </dgm:presLayoutVars>
      </dgm:prSet>
      <dgm:spPr/>
    </dgm:pt>
    <dgm:pt modelId="{E370993E-FCCB-4C01-A58D-AB4C27F1E905}" type="pres">
      <dgm:prSet presAssocID="{925E7C71-8F92-4665-A47F-E0209E1EA8EA}" presName="hierChild4" presStyleCnt="0"/>
      <dgm:spPr/>
    </dgm:pt>
  </dgm:ptLst>
  <dgm:cxnLst>
    <dgm:cxn modelId="{79D87302-76EC-4ED0-94F2-F2635BAD7AB5}" type="presOf" srcId="{8512D928-B8F7-43B0-AF53-70BDE3EFD5C6}" destId="{788C8334-3829-47CD-8CB7-D865C04F5D49}" srcOrd="0" destOrd="0" presId="urn:microsoft.com/office/officeart/2005/8/layout/hierarchy1"/>
    <dgm:cxn modelId="{8B31B50A-9A77-4539-BA67-CFE985A3DB7B}" srcId="{EAB98FC6-7A27-4BEC-B55F-6E9F7BBE045A}" destId="{B797D010-3BE4-49A7-B69B-B981F1586BCF}" srcOrd="0" destOrd="0" parTransId="{F730D0A2-B676-466A-9882-588CA9ACED34}" sibTransId="{1A0EB220-97EF-4C93-8616-EF24FBD3E5D8}"/>
    <dgm:cxn modelId="{E8B01C11-911D-4502-B6D3-A85F29E47D11}" type="presOf" srcId="{055E3A49-77EE-4E76-BAC0-35A4601CCBFA}" destId="{C6279E1B-CB48-48E3-832E-91030C505401}" srcOrd="0" destOrd="0" presId="urn:microsoft.com/office/officeart/2005/8/layout/hierarchy1"/>
    <dgm:cxn modelId="{E376C11B-22A2-4D57-827E-0905E9D4E87E}" type="presOf" srcId="{F730D0A2-B676-466A-9882-588CA9ACED34}" destId="{372F7174-4BD3-4DAC-BFEF-1993E8F5F554}" srcOrd="0" destOrd="0" presId="urn:microsoft.com/office/officeart/2005/8/layout/hierarchy1"/>
    <dgm:cxn modelId="{5C67A723-F41C-46FA-A328-1B2E766FCCD7}" srcId="{B797D010-3BE4-49A7-B69B-B981F1586BCF}" destId="{4B4FE1F0-6339-4AAA-A82F-CE4C674F1B4F}" srcOrd="1" destOrd="0" parTransId="{055E3A49-77EE-4E76-BAC0-35A4601CCBFA}" sibTransId="{808A0455-880D-4AEE-8B7E-D861BC20A922}"/>
    <dgm:cxn modelId="{AA7FFF33-757B-49EF-9743-47A0192DA736}" srcId="{67998607-C203-4041-A1C0-83ABFC8D958C}" destId="{EAB98FC6-7A27-4BEC-B55F-6E9F7BBE045A}" srcOrd="0" destOrd="0" parTransId="{260D6611-5ED6-4FCE-9746-8EAF88B688EF}" sibTransId="{1F609C42-F760-4BAB-87AC-1DFB80140D96}"/>
    <dgm:cxn modelId="{22B4D45D-BC7D-4371-B27F-C753094EC0CF}" srcId="{B797D010-3BE4-49A7-B69B-B981F1586BCF}" destId="{8312AF9A-074B-470D-BDD8-FD7C65246541}" srcOrd="0" destOrd="0" parTransId="{7E1AA9E2-297C-4B48-A449-A11FEEC80E46}" sibTransId="{9D31580A-F4FF-4A16-8EBE-1715475299DA}"/>
    <dgm:cxn modelId="{CA273A62-3C15-40F0-BFDF-217B629B78F0}" type="presOf" srcId="{B797D010-3BE4-49A7-B69B-B981F1586BCF}" destId="{5CE661C3-5EEB-46C6-9D5A-65C55FC0DA8A}" srcOrd="0" destOrd="0" presId="urn:microsoft.com/office/officeart/2005/8/layout/hierarchy1"/>
    <dgm:cxn modelId="{29719462-91FB-4B15-AC2E-956B0394FF01}" type="presOf" srcId="{797D7992-C951-41CC-9B1B-4E495DED9C6A}" destId="{A46A8386-FF62-4E0C-BB93-62EABC6D2AA1}" srcOrd="0" destOrd="0" presId="urn:microsoft.com/office/officeart/2005/8/layout/hierarchy1"/>
    <dgm:cxn modelId="{17348549-D27E-460C-8068-9169306903E7}" type="presOf" srcId="{67998607-C203-4041-A1C0-83ABFC8D958C}" destId="{D888B2C9-D801-4F06-ABCD-8F15A162D202}" srcOrd="0" destOrd="0" presId="urn:microsoft.com/office/officeart/2005/8/layout/hierarchy1"/>
    <dgm:cxn modelId="{E7B3B04A-B0E8-4BA6-8DC6-32F554B5D528}" type="presOf" srcId="{8B2B296F-4B89-4EB3-83C2-7E5B39FF2D4E}" destId="{50B3D73C-1F19-4C6F-8028-4467BB09CD2A}" srcOrd="0" destOrd="0" presId="urn:microsoft.com/office/officeart/2005/8/layout/hierarchy1"/>
    <dgm:cxn modelId="{C9D47C73-F673-4127-9CB4-88CE061C09DA}" type="presOf" srcId="{A41ADB9B-0B2F-49E3-8B87-348E7FB068DB}" destId="{5674A635-5D96-4431-8406-9D3D1A7043C9}" srcOrd="0" destOrd="0" presId="urn:microsoft.com/office/officeart/2005/8/layout/hierarchy1"/>
    <dgm:cxn modelId="{5BBF5555-9C3D-44AF-B99F-FC367852EC93}" type="presOf" srcId="{4B4FE1F0-6339-4AAA-A82F-CE4C674F1B4F}" destId="{17C8A13E-720C-4F9B-9939-A52AC11014F8}" srcOrd="0" destOrd="0" presId="urn:microsoft.com/office/officeart/2005/8/layout/hierarchy1"/>
    <dgm:cxn modelId="{E426E47F-8D40-4037-8402-5BD2FA1C1E18}" type="presOf" srcId="{EAB98FC6-7A27-4BEC-B55F-6E9F7BBE045A}" destId="{C8179488-0893-4DCE-A8CE-F4A975C5BE5B}" srcOrd="0" destOrd="0" presId="urn:microsoft.com/office/officeart/2005/8/layout/hierarchy1"/>
    <dgm:cxn modelId="{864F4081-D23A-4ECD-B0BD-C7AF629785F5}" type="presOf" srcId="{925E7C71-8F92-4665-A47F-E0209E1EA8EA}" destId="{5656A853-EE47-4EF2-B4A8-519B32A024F6}" srcOrd="0" destOrd="0" presId="urn:microsoft.com/office/officeart/2005/8/layout/hierarchy1"/>
    <dgm:cxn modelId="{ECE03385-727B-4549-9985-0479FFA93A0B}" type="presOf" srcId="{2779A302-A6D1-4DE3-A2A5-E32FE54D2DA6}" destId="{CBD27ED8-9EA9-48C1-822F-D6B842BA4A97}" srcOrd="0" destOrd="0" presId="urn:microsoft.com/office/officeart/2005/8/layout/hierarchy1"/>
    <dgm:cxn modelId="{B343A688-15E3-4D0C-8710-753C6BB9E02C}" type="presOf" srcId="{8312AF9A-074B-470D-BDD8-FD7C65246541}" destId="{E39E20C9-6345-4EB5-B4E7-0EEB002CCF06}" srcOrd="0" destOrd="0" presId="urn:microsoft.com/office/officeart/2005/8/layout/hierarchy1"/>
    <dgm:cxn modelId="{9961228A-96B8-4545-A803-2CD2DEF59DF0}" srcId="{EAB98FC6-7A27-4BEC-B55F-6E9F7BBE045A}" destId="{797D7992-C951-41CC-9B1B-4E495DED9C6A}" srcOrd="1" destOrd="0" parTransId="{A41ADB9B-0B2F-49E3-8B87-348E7FB068DB}" sibTransId="{9F354ACF-EB6C-4ADE-8473-FE891C102261}"/>
    <dgm:cxn modelId="{598D4495-E7D5-4DC2-8EF6-067CB897DA64}" srcId="{797D7992-C951-41CC-9B1B-4E495DED9C6A}" destId="{8B2B296F-4B89-4EB3-83C2-7E5B39FF2D4E}" srcOrd="0" destOrd="0" parTransId="{8512D928-B8F7-43B0-AF53-70BDE3EFD5C6}" sibTransId="{F528E8C8-6F4B-4D65-A9DC-05EF70E3B49C}"/>
    <dgm:cxn modelId="{227A76B3-9121-45FA-8982-B3DFD308CE3E}" srcId="{797D7992-C951-41CC-9B1B-4E495DED9C6A}" destId="{925E7C71-8F92-4665-A47F-E0209E1EA8EA}" srcOrd="1" destOrd="0" parTransId="{2779A302-A6D1-4DE3-A2A5-E32FE54D2DA6}" sibTransId="{9BB8964A-8D75-47A8-B84F-32051E79DB8F}"/>
    <dgm:cxn modelId="{0D6CB2F0-B970-430D-9C1B-072C5F5B9935}" type="presOf" srcId="{7E1AA9E2-297C-4B48-A449-A11FEEC80E46}" destId="{D8A6E9EF-09BB-4F27-B7C7-6D8A4958288B}" srcOrd="0" destOrd="0" presId="urn:microsoft.com/office/officeart/2005/8/layout/hierarchy1"/>
    <dgm:cxn modelId="{4FC99E68-0F9D-415D-9575-86C17BF70749}" type="presParOf" srcId="{D888B2C9-D801-4F06-ABCD-8F15A162D202}" destId="{2AF18944-062C-4229-A905-2381F0FC1E77}" srcOrd="0" destOrd="0" presId="urn:microsoft.com/office/officeart/2005/8/layout/hierarchy1"/>
    <dgm:cxn modelId="{35E4D3DA-1B13-4CD2-95C4-538DF7119760}" type="presParOf" srcId="{2AF18944-062C-4229-A905-2381F0FC1E77}" destId="{6A3D11AD-927E-4E03-8A87-E4748FAC1F0C}" srcOrd="0" destOrd="0" presId="urn:microsoft.com/office/officeart/2005/8/layout/hierarchy1"/>
    <dgm:cxn modelId="{9A502081-AD1B-4D2E-8ACB-E7FDBE8935A4}" type="presParOf" srcId="{6A3D11AD-927E-4E03-8A87-E4748FAC1F0C}" destId="{8A469B9E-4069-47FF-B51E-996105AD8CA2}" srcOrd="0" destOrd="0" presId="urn:microsoft.com/office/officeart/2005/8/layout/hierarchy1"/>
    <dgm:cxn modelId="{69E48A00-6794-4BB1-AE54-208357D87B06}" type="presParOf" srcId="{6A3D11AD-927E-4E03-8A87-E4748FAC1F0C}" destId="{C8179488-0893-4DCE-A8CE-F4A975C5BE5B}" srcOrd="1" destOrd="0" presId="urn:microsoft.com/office/officeart/2005/8/layout/hierarchy1"/>
    <dgm:cxn modelId="{CABA8954-0A34-4923-B40D-6FDF72BE47A3}" type="presParOf" srcId="{2AF18944-062C-4229-A905-2381F0FC1E77}" destId="{56E55948-BF61-488A-9308-0AF5C997E656}" srcOrd="1" destOrd="0" presId="urn:microsoft.com/office/officeart/2005/8/layout/hierarchy1"/>
    <dgm:cxn modelId="{8D1C35E6-120C-4BDD-8A12-8DC87F9FCE1F}" type="presParOf" srcId="{56E55948-BF61-488A-9308-0AF5C997E656}" destId="{372F7174-4BD3-4DAC-BFEF-1993E8F5F554}" srcOrd="0" destOrd="0" presId="urn:microsoft.com/office/officeart/2005/8/layout/hierarchy1"/>
    <dgm:cxn modelId="{16C225E7-A6A4-46FE-9487-1C6315BFECD3}" type="presParOf" srcId="{56E55948-BF61-488A-9308-0AF5C997E656}" destId="{415C6C37-EB86-471D-B97E-540A50CB196B}" srcOrd="1" destOrd="0" presId="urn:microsoft.com/office/officeart/2005/8/layout/hierarchy1"/>
    <dgm:cxn modelId="{73B07A8E-46EE-4E2E-9D36-2A6393851EEF}" type="presParOf" srcId="{415C6C37-EB86-471D-B97E-540A50CB196B}" destId="{9A4A17C4-FBCC-45DF-9CAE-506359F6E0E1}" srcOrd="0" destOrd="0" presId="urn:microsoft.com/office/officeart/2005/8/layout/hierarchy1"/>
    <dgm:cxn modelId="{3FD8FCA1-DA47-45C9-8257-D1FF1E444779}" type="presParOf" srcId="{9A4A17C4-FBCC-45DF-9CAE-506359F6E0E1}" destId="{ECEC1C02-6C57-4AE6-A9C4-224464C9ED0B}" srcOrd="0" destOrd="0" presId="urn:microsoft.com/office/officeart/2005/8/layout/hierarchy1"/>
    <dgm:cxn modelId="{3D66A135-2D65-4DFD-B712-1FBDCB682F53}" type="presParOf" srcId="{9A4A17C4-FBCC-45DF-9CAE-506359F6E0E1}" destId="{5CE661C3-5EEB-46C6-9D5A-65C55FC0DA8A}" srcOrd="1" destOrd="0" presId="urn:microsoft.com/office/officeart/2005/8/layout/hierarchy1"/>
    <dgm:cxn modelId="{19B097DB-3591-4DD8-892E-4887FE0E9F60}" type="presParOf" srcId="{415C6C37-EB86-471D-B97E-540A50CB196B}" destId="{8C83754D-C0E2-48EF-88F8-902F123A6410}" srcOrd="1" destOrd="0" presId="urn:microsoft.com/office/officeart/2005/8/layout/hierarchy1"/>
    <dgm:cxn modelId="{B94A896D-D552-4622-9CB0-45F6F33FE151}" type="presParOf" srcId="{8C83754D-C0E2-48EF-88F8-902F123A6410}" destId="{D8A6E9EF-09BB-4F27-B7C7-6D8A4958288B}" srcOrd="0" destOrd="0" presId="urn:microsoft.com/office/officeart/2005/8/layout/hierarchy1"/>
    <dgm:cxn modelId="{1A97428B-A9ED-4E0E-A62E-8566E75F0055}" type="presParOf" srcId="{8C83754D-C0E2-48EF-88F8-902F123A6410}" destId="{77405843-58CD-4C8D-A9E1-302C1368EE72}" srcOrd="1" destOrd="0" presId="urn:microsoft.com/office/officeart/2005/8/layout/hierarchy1"/>
    <dgm:cxn modelId="{9E1DE72C-324E-442E-A61B-8ADE87B34457}" type="presParOf" srcId="{77405843-58CD-4C8D-A9E1-302C1368EE72}" destId="{908B35AF-5D28-45D9-AF89-C6333D131255}" srcOrd="0" destOrd="0" presId="urn:microsoft.com/office/officeart/2005/8/layout/hierarchy1"/>
    <dgm:cxn modelId="{3F57B5FD-77DB-4F37-A461-7B29F7AF0189}" type="presParOf" srcId="{908B35AF-5D28-45D9-AF89-C6333D131255}" destId="{855DEE32-AD95-4655-96A0-90A91C84F5B9}" srcOrd="0" destOrd="0" presId="urn:microsoft.com/office/officeart/2005/8/layout/hierarchy1"/>
    <dgm:cxn modelId="{AFAD0556-1495-49DA-A51B-88503CC3CC8A}" type="presParOf" srcId="{908B35AF-5D28-45D9-AF89-C6333D131255}" destId="{E39E20C9-6345-4EB5-B4E7-0EEB002CCF06}" srcOrd="1" destOrd="0" presId="urn:microsoft.com/office/officeart/2005/8/layout/hierarchy1"/>
    <dgm:cxn modelId="{3A7A9962-FAC5-41FF-AD0B-91BD09469F53}" type="presParOf" srcId="{77405843-58CD-4C8D-A9E1-302C1368EE72}" destId="{7F7AF427-18D2-46C6-A076-821162F0DDDC}" srcOrd="1" destOrd="0" presId="urn:microsoft.com/office/officeart/2005/8/layout/hierarchy1"/>
    <dgm:cxn modelId="{2C37B62B-4498-41A3-993E-6A3CE9A187CC}" type="presParOf" srcId="{8C83754D-C0E2-48EF-88F8-902F123A6410}" destId="{C6279E1B-CB48-48E3-832E-91030C505401}" srcOrd="2" destOrd="0" presId="urn:microsoft.com/office/officeart/2005/8/layout/hierarchy1"/>
    <dgm:cxn modelId="{61AC0685-6236-4D12-BC68-A25FFB6DC861}" type="presParOf" srcId="{8C83754D-C0E2-48EF-88F8-902F123A6410}" destId="{34CBB89B-D89C-42EF-B807-31011339D1DE}" srcOrd="3" destOrd="0" presId="urn:microsoft.com/office/officeart/2005/8/layout/hierarchy1"/>
    <dgm:cxn modelId="{605D95A4-8F87-4FAD-A04E-702558F44CA6}" type="presParOf" srcId="{34CBB89B-D89C-42EF-B807-31011339D1DE}" destId="{A66C5E13-9E89-4F0A-8E89-9CC26A58F059}" srcOrd="0" destOrd="0" presId="urn:microsoft.com/office/officeart/2005/8/layout/hierarchy1"/>
    <dgm:cxn modelId="{E1CC7EAC-A9E8-447A-AF65-E5E7F7FC24C8}" type="presParOf" srcId="{A66C5E13-9E89-4F0A-8E89-9CC26A58F059}" destId="{2C1D605B-24AC-4838-B254-BE30BD0D195B}" srcOrd="0" destOrd="0" presId="urn:microsoft.com/office/officeart/2005/8/layout/hierarchy1"/>
    <dgm:cxn modelId="{B5121E4B-7E57-4BAA-83D7-4DCE4592EF78}" type="presParOf" srcId="{A66C5E13-9E89-4F0A-8E89-9CC26A58F059}" destId="{17C8A13E-720C-4F9B-9939-A52AC11014F8}" srcOrd="1" destOrd="0" presId="urn:microsoft.com/office/officeart/2005/8/layout/hierarchy1"/>
    <dgm:cxn modelId="{A694515B-85C0-41CE-BFF2-4FEA6CCDF02B}" type="presParOf" srcId="{34CBB89B-D89C-42EF-B807-31011339D1DE}" destId="{51C5B567-8DC1-4D93-9612-8F6A17606583}" srcOrd="1" destOrd="0" presId="urn:microsoft.com/office/officeart/2005/8/layout/hierarchy1"/>
    <dgm:cxn modelId="{02F950D6-A68F-4FFE-A70C-679E4EB9B50C}" type="presParOf" srcId="{56E55948-BF61-488A-9308-0AF5C997E656}" destId="{5674A635-5D96-4431-8406-9D3D1A7043C9}" srcOrd="2" destOrd="0" presId="urn:microsoft.com/office/officeart/2005/8/layout/hierarchy1"/>
    <dgm:cxn modelId="{4FC5A489-ECC3-4CBF-A911-2E120C29F29E}" type="presParOf" srcId="{56E55948-BF61-488A-9308-0AF5C997E656}" destId="{25A78201-6429-4949-BB11-1FFA0DC55AFC}" srcOrd="3" destOrd="0" presId="urn:microsoft.com/office/officeart/2005/8/layout/hierarchy1"/>
    <dgm:cxn modelId="{38887AFC-238C-4192-9D3E-B68FFDFD3088}" type="presParOf" srcId="{25A78201-6429-4949-BB11-1FFA0DC55AFC}" destId="{7E2E9914-E429-4D56-9E6A-0EBEA2EBEFFE}" srcOrd="0" destOrd="0" presId="urn:microsoft.com/office/officeart/2005/8/layout/hierarchy1"/>
    <dgm:cxn modelId="{A89D25E3-B156-425C-BB6A-98A78808BA16}" type="presParOf" srcId="{7E2E9914-E429-4D56-9E6A-0EBEA2EBEFFE}" destId="{BA961404-3ABA-4D55-91AF-4E06EE8D1AC1}" srcOrd="0" destOrd="0" presId="urn:microsoft.com/office/officeart/2005/8/layout/hierarchy1"/>
    <dgm:cxn modelId="{C0479500-E45E-47DA-96DE-FAEA4402F5DB}" type="presParOf" srcId="{7E2E9914-E429-4D56-9E6A-0EBEA2EBEFFE}" destId="{A46A8386-FF62-4E0C-BB93-62EABC6D2AA1}" srcOrd="1" destOrd="0" presId="urn:microsoft.com/office/officeart/2005/8/layout/hierarchy1"/>
    <dgm:cxn modelId="{03B0D295-7853-4079-B548-095E2C765E97}" type="presParOf" srcId="{25A78201-6429-4949-BB11-1FFA0DC55AFC}" destId="{775C8573-6BFE-4B09-9019-212EE5908F6C}" srcOrd="1" destOrd="0" presId="urn:microsoft.com/office/officeart/2005/8/layout/hierarchy1"/>
    <dgm:cxn modelId="{03AF68DE-616E-46E8-98A9-2AF5707BC1F9}" type="presParOf" srcId="{775C8573-6BFE-4B09-9019-212EE5908F6C}" destId="{788C8334-3829-47CD-8CB7-D865C04F5D49}" srcOrd="0" destOrd="0" presId="urn:microsoft.com/office/officeart/2005/8/layout/hierarchy1"/>
    <dgm:cxn modelId="{6976691F-D478-427E-BC6C-40E7212C9AAF}" type="presParOf" srcId="{775C8573-6BFE-4B09-9019-212EE5908F6C}" destId="{11EFD556-4731-4BB3-83DF-9E916D17D70D}" srcOrd="1" destOrd="0" presId="urn:microsoft.com/office/officeart/2005/8/layout/hierarchy1"/>
    <dgm:cxn modelId="{B49C179C-0A09-44EB-AF06-92140D0BD9C7}" type="presParOf" srcId="{11EFD556-4731-4BB3-83DF-9E916D17D70D}" destId="{827A5DC9-1026-4FB5-BBB7-7F0C6BA2C0FD}" srcOrd="0" destOrd="0" presId="urn:microsoft.com/office/officeart/2005/8/layout/hierarchy1"/>
    <dgm:cxn modelId="{9E865FAD-3E1F-4DC1-8ED3-24EC112036F6}" type="presParOf" srcId="{827A5DC9-1026-4FB5-BBB7-7F0C6BA2C0FD}" destId="{4065675E-F082-4267-A7F3-F892AE1FAB5A}" srcOrd="0" destOrd="0" presId="urn:microsoft.com/office/officeart/2005/8/layout/hierarchy1"/>
    <dgm:cxn modelId="{B307ADF6-CC65-4C34-A279-C21F8A6F3AA0}" type="presParOf" srcId="{827A5DC9-1026-4FB5-BBB7-7F0C6BA2C0FD}" destId="{50B3D73C-1F19-4C6F-8028-4467BB09CD2A}" srcOrd="1" destOrd="0" presId="urn:microsoft.com/office/officeart/2005/8/layout/hierarchy1"/>
    <dgm:cxn modelId="{E6102F81-D116-4C10-841C-BBED3D275A34}" type="presParOf" srcId="{11EFD556-4731-4BB3-83DF-9E916D17D70D}" destId="{50B0E706-E017-41B7-825C-39676B4381A4}" srcOrd="1" destOrd="0" presId="urn:microsoft.com/office/officeart/2005/8/layout/hierarchy1"/>
    <dgm:cxn modelId="{5279EC7A-E838-4111-85E0-F092D453B037}" type="presParOf" srcId="{775C8573-6BFE-4B09-9019-212EE5908F6C}" destId="{CBD27ED8-9EA9-48C1-822F-D6B842BA4A97}" srcOrd="2" destOrd="0" presId="urn:microsoft.com/office/officeart/2005/8/layout/hierarchy1"/>
    <dgm:cxn modelId="{516827F2-43D6-40DC-BB5D-427DC2B630F2}" type="presParOf" srcId="{775C8573-6BFE-4B09-9019-212EE5908F6C}" destId="{012C95B4-228A-4689-AED6-F5AA77F30358}" srcOrd="3" destOrd="0" presId="urn:microsoft.com/office/officeart/2005/8/layout/hierarchy1"/>
    <dgm:cxn modelId="{FE495416-D366-4D1E-9188-C51B0A157A2C}" type="presParOf" srcId="{012C95B4-228A-4689-AED6-F5AA77F30358}" destId="{EEBB3BAE-283D-48B4-8BA4-1C98A3F75567}" srcOrd="0" destOrd="0" presId="urn:microsoft.com/office/officeart/2005/8/layout/hierarchy1"/>
    <dgm:cxn modelId="{BC86457D-EFB0-4E04-B233-4E7C952506F5}" type="presParOf" srcId="{EEBB3BAE-283D-48B4-8BA4-1C98A3F75567}" destId="{953DD5AD-F22E-4D5A-9F1B-7789436696F9}" srcOrd="0" destOrd="0" presId="urn:microsoft.com/office/officeart/2005/8/layout/hierarchy1"/>
    <dgm:cxn modelId="{BA727DD7-62DF-4AFE-B9A9-F2DEB08746A6}" type="presParOf" srcId="{EEBB3BAE-283D-48B4-8BA4-1C98A3F75567}" destId="{5656A853-EE47-4EF2-B4A8-519B32A024F6}" srcOrd="1" destOrd="0" presId="urn:microsoft.com/office/officeart/2005/8/layout/hierarchy1"/>
    <dgm:cxn modelId="{C79EF5EE-AF01-4553-A61B-2E7B30CC152C}" type="presParOf" srcId="{012C95B4-228A-4689-AED6-F5AA77F30358}" destId="{E370993E-FCCB-4C01-A58D-AB4C27F1E9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8E2BD-B573-4045-B44C-1C2FC7676145}">
      <dsp:nvSpPr>
        <dsp:cNvPr id="0" name=""/>
        <dsp:cNvSpPr/>
      </dsp:nvSpPr>
      <dsp:spPr>
        <a:xfrm>
          <a:off x="6183192" y="1696039"/>
          <a:ext cx="4905021" cy="3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55"/>
              </a:lnTo>
              <a:lnTo>
                <a:pt x="4905021" y="227255"/>
              </a:lnTo>
              <a:lnTo>
                <a:pt x="4905021" y="3334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A1CE0-F09A-4390-AF6B-770A23892836}">
      <dsp:nvSpPr>
        <dsp:cNvPr id="0" name=""/>
        <dsp:cNvSpPr/>
      </dsp:nvSpPr>
      <dsp:spPr>
        <a:xfrm>
          <a:off x="6183192" y="1696039"/>
          <a:ext cx="3503586" cy="3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55"/>
              </a:lnTo>
              <a:lnTo>
                <a:pt x="3503586" y="227255"/>
              </a:lnTo>
              <a:lnTo>
                <a:pt x="3503586" y="3334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717EE-1F81-4065-B5CC-8F83AE0C535D}">
      <dsp:nvSpPr>
        <dsp:cNvPr id="0" name=""/>
        <dsp:cNvSpPr/>
      </dsp:nvSpPr>
      <dsp:spPr>
        <a:xfrm>
          <a:off x="6183192" y="1696039"/>
          <a:ext cx="2102152" cy="3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55"/>
              </a:lnTo>
              <a:lnTo>
                <a:pt x="2102152" y="227255"/>
              </a:lnTo>
              <a:lnTo>
                <a:pt x="2102152" y="3334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D27ED8-9EA9-48C1-822F-D6B842BA4A97}">
      <dsp:nvSpPr>
        <dsp:cNvPr id="0" name=""/>
        <dsp:cNvSpPr/>
      </dsp:nvSpPr>
      <dsp:spPr>
        <a:xfrm>
          <a:off x="6883909" y="2757626"/>
          <a:ext cx="700717" cy="3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55"/>
              </a:lnTo>
              <a:lnTo>
                <a:pt x="700717" y="227255"/>
              </a:lnTo>
              <a:lnTo>
                <a:pt x="700717" y="3334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C8334-3829-47CD-8CB7-D865C04F5D49}">
      <dsp:nvSpPr>
        <dsp:cNvPr id="0" name=""/>
        <dsp:cNvSpPr/>
      </dsp:nvSpPr>
      <dsp:spPr>
        <a:xfrm>
          <a:off x="6183192" y="2757626"/>
          <a:ext cx="700717" cy="333477"/>
        </a:xfrm>
        <a:custGeom>
          <a:avLst/>
          <a:gdLst/>
          <a:ahLst/>
          <a:cxnLst/>
          <a:rect l="0" t="0" r="0" b="0"/>
          <a:pathLst>
            <a:path>
              <a:moveTo>
                <a:pt x="700717" y="0"/>
              </a:moveTo>
              <a:lnTo>
                <a:pt x="700717" y="227255"/>
              </a:lnTo>
              <a:lnTo>
                <a:pt x="0" y="227255"/>
              </a:lnTo>
              <a:lnTo>
                <a:pt x="0" y="3334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4A635-5D96-4431-8406-9D3D1A7043C9}">
      <dsp:nvSpPr>
        <dsp:cNvPr id="0" name=""/>
        <dsp:cNvSpPr/>
      </dsp:nvSpPr>
      <dsp:spPr>
        <a:xfrm>
          <a:off x="6183192" y="1696039"/>
          <a:ext cx="700717" cy="3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55"/>
              </a:lnTo>
              <a:lnTo>
                <a:pt x="700717" y="227255"/>
              </a:lnTo>
              <a:lnTo>
                <a:pt x="700717" y="3334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C2E6D-B1E2-476E-985A-81E77E8E6079}">
      <dsp:nvSpPr>
        <dsp:cNvPr id="0" name=""/>
        <dsp:cNvSpPr/>
      </dsp:nvSpPr>
      <dsp:spPr>
        <a:xfrm>
          <a:off x="4081039" y="2757626"/>
          <a:ext cx="700717" cy="3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55"/>
              </a:lnTo>
              <a:lnTo>
                <a:pt x="700717" y="227255"/>
              </a:lnTo>
              <a:lnTo>
                <a:pt x="700717" y="3334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0FC5A-C5D7-4094-9018-3C44A0200E5F}">
      <dsp:nvSpPr>
        <dsp:cNvPr id="0" name=""/>
        <dsp:cNvSpPr/>
      </dsp:nvSpPr>
      <dsp:spPr>
        <a:xfrm>
          <a:off x="3380322" y="2757626"/>
          <a:ext cx="700717" cy="333477"/>
        </a:xfrm>
        <a:custGeom>
          <a:avLst/>
          <a:gdLst/>
          <a:ahLst/>
          <a:cxnLst/>
          <a:rect l="0" t="0" r="0" b="0"/>
          <a:pathLst>
            <a:path>
              <a:moveTo>
                <a:pt x="700717" y="0"/>
              </a:moveTo>
              <a:lnTo>
                <a:pt x="700717" y="227255"/>
              </a:lnTo>
              <a:lnTo>
                <a:pt x="0" y="227255"/>
              </a:lnTo>
              <a:lnTo>
                <a:pt x="0" y="3334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7B291-F8E5-4D9C-BC79-715436AFAD91}">
      <dsp:nvSpPr>
        <dsp:cNvPr id="0" name=""/>
        <dsp:cNvSpPr/>
      </dsp:nvSpPr>
      <dsp:spPr>
        <a:xfrm>
          <a:off x="4081039" y="1696039"/>
          <a:ext cx="2102152" cy="333477"/>
        </a:xfrm>
        <a:custGeom>
          <a:avLst/>
          <a:gdLst/>
          <a:ahLst/>
          <a:cxnLst/>
          <a:rect l="0" t="0" r="0" b="0"/>
          <a:pathLst>
            <a:path>
              <a:moveTo>
                <a:pt x="2102152" y="0"/>
              </a:moveTo>
              <a:lnTo>
                <a:pt x="2102152" y="227255"/>
              </a:lnTo>
              <a:lnTo>
                <a:pt x="0" y="227255"/>
              </a:lnTo>
              <a:lnTo>
                <a:pt x="0" y="3334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79E1B-CB48-48E3-832E-91030C505401}">
      <dsp:nvSpPr>
        <dsp:cNvPr id="0" name=""/>
        <dsp:cNvSpPr/>
      </dsp:nvSpPr>
      <dsp:spPr>
        <a:xfrm>
          <a:off x="1278170" y="2757626"/>
          <a:ext cx="700717" cy="333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255"/>
              </a:lnTo>
              <a:lnTo>
                <a:pt x="700717" y="227255"/>
              </a:lnTo>
              <a:lnTo>
                <a:pt x="700717" y="3334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6E9EF-09BB-4F27-B7C7-6D8A4958288B}">
      <dsp:nvSpPr>
        <dsp:cNvPr id="0" name=""/>
        <dsp:cNvSpPr/>
      </dsp:nvSpPr>
      <dsp:spPr>
        <a:xfrm>
          <a:off x="577453" y="2757626"/>
          <a:ext cx="700717" cy="333477"/>
        </a:xfrm>
        <a:custGeom>
          <a:avLst/>
          <a:gdLst/>
          <a:ahLst/>
          <a:cxnLst/>
          <a:rect l="0" t="0" r="0" b="0"/>
          <a:pathLst>
            <a:path>
              <a:moveTo>
                <a:pt x="700717" y="0"/>
              </a:moveTo>
              <a:lnTo>
                <a:pt x="700717" y="227255"/>
              </a:lnTo>
              <a:lnTo>
                <a:pt x="0" y="227255"/>
              </a:lnTo>
              <a:lnTo>
                <a:pt x="0" y="33347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F7174-4BD3-4DAC-BFEF-1993E8F5F554}">
      <dsp:nvSpPr>
        <dsp:cNvPr id="0" name=""/>
        <dsp:cNvSpPr/>
      </dsp:nvSpPr>
      <dsp:spPr>
        <a:xfrm>
          <a:off x="1278170" y="1696039"/>
          <a:ext cx="4905021" cy="333477"/>
        </a:xfrm>
        <a:custGeom>
          <a:avLst/>
          <a:gdLst/>
          <a:ahLst/>
          <a:cxnLst/>
          <a:rect l="0" t="0" r="0" b="0"/>
          <a:pathLst>
            <a:path>
              <a:moveTo>
                <a:pt x="4905021" y="0"/>
              </a:moveTo>
              <a:lnTo>
                <a:pt x="4905021" y="227255"/>
              </a:lnTo>
              <a:lnTo>
                <a:pt x="0" y="227255"/>
              </a:lnTo>
              <a:lnTo>
                <a:pt x="0" y="33347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69B9E-4069-47FF-B51E-996105AD8CA2}">
      <dsp:nvSpPr>
        <dsp:cNvPr id="0" name=""/>
        <dsp:cNvSpPr/>
      </dsp:nvSpPr>
      <dsp:spPr>
        <a:xfrm>
          <a:off x="5609877" y="967930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79488-0893-4DCE-A8CE-F4A975C5BE5B}">
      <dsp:nvSpPr>
        <dsp:cNvPr id="0" name=""/>
        <dsp:cNvSpPr/>
      </dsp:nvSpPr>
      <dsp:spPr>
        <a:xfrm>
          <a:off x="5737281" y="1088963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PM</a:t>
          </a:r>
          <a:endParaRPr lang="zh-CN" altLang="en-US" sz="1600" kern="1200" dirty="0"/>
        </a:p>
      </dsp:txBody>
      <dsp:txXfrm>
        <a:off x="5758607" y="1110289"/>
        <a:ext cx="1103976" cy="685457"/>
      </dsp:txXfrm>
    </dsp:sp>
    <dsp:sp modelId="{ECEC1C02-6C57-4AE6-A9C4-224464C9ED0B}">
      <dsp:nvSpPr>
        <dsp:cNvPr id="0" name=""/>
        <dsp:cNvSpPr/>
      </dsp:nvSpPr>
      <dsp:spPr>
        <a:xfrm>
          <a:off x="704856" y="2029516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661C3-5EEB-46C6-9D5A-65C55FC0DA8A}">
      <dsp:nvSpPr>
        <dsp:cNvPr id="0" name=""/>
        <dsp:cNvSpPr/>
      </dsp:nvSpPr>
      <dsp:spPr>
        <a:xfrm>
          <a:off x="832259" y="2150549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Technical leader</a:t>
          </a:r>
          <a:endParaRPr lang="zh-CN" altLang="en-US" sz="1600" kern="1200" dirty="0"/>
        </a:p>
      </dsp:txBody>
      <dsp:txXfrm>
        <a:off x="853585" y="2171875"/>
        <a:ext cx="1103976" cy="685457"/>
      </dsp:txXfrm>
    </dsp:sp>
    <dsp:sp modelId="{855DEE32-AD95-4655-96A0-90A91C84F5B9}">
      <dsp:nvSpPr>
        <dsp:cNvPr id="0" name=""/>
        <dsp:cNvSpPr/>
      </dsp:nvSpPr>
      <dsp:spPr>
        <a:xfrm>
          <a:off x="4138" y="3091103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E20C9-6345-4EB5-B4E7-0EEB002CCF06}">
      <dsp:nvSpPr>
        <dsp:cNvPr id="0" name=""/>
        <dsp:cNvSpPr/>
      </dsp:nvSpPr>
      <dsp:spPr>
        <a:xfrm>
          <a:off x="131541" y="3212136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Developer</a:t>
          </a:r>
          <a:endParaRPr lang="zh-CN" altLang="en-US" sz="1600" kern="1200" dirty="0"/>
        </a:p>
      </dsp:txBody>
      <dsp:txXfrm>
        <a:off x="152867" y="3233462"/>
        <a:ext cx="1103976" cy="685457"/>
      </dsp:txXfrm>
    </dsp:sp>
    <dsp:sp modelId="{2C1D605B-24AC-4838-B254-BE30BD0D195B}">
      <dsp:nvSpPr>
        <dsp:cNvPr id="0" name=""/>
        <dsp:cNvSpPr/>
      </dsp:nvSpPr>
      <dsp:spPr>
        <a:xfrm>
          <a:off x="1405573" y="3091103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8A13E-720C-4F9B-9939-A52AC11014F8}">
      <dsp:nvSpPr>
        <dsp:cNvPr id="0" name=""/>
        <dsp:cNvSpPr/>
      </dsp:nvSpPr>
      <dsp:spPr>
        <a:xfrm>
          <a:off x="1532976" y="3212136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Developer</a:t>
          </a:r>
          <a:endParaRPr lang="zh-CN" altLang="en-US" sz="1600" kern="1200" dirty="0"/>
        </a:p>
      </dsp:txBody>
      <dsp:txXfrm>
        <a:off x="1554302" y="3233462"/>
        <a:ext cx="1103976" cy="685457"/>
      </dsp:txXfrm>
    </dsp:sp>
    <dsp:sp modelId="{7D009AE8-EA9C-43BD-AAE5-0DED8D7CA353}">
      <dsp:nvSpPr>
        <dsp:cNvPr id="0" name=""/>
        <dsp:cNvSpPr/>
      </dsp:nvSpPr>
      <dsp:spPr>
        <a:xfrm>
          <a:off x="3507725" y="2029516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0D4A3-7094-4C39-B583-1C0376AA7213}">
      <dsp:nvSpPr>
        <dsp:cNvPr id="0" name=""/>
        <dsp:cNvSpPr/>
      </dsp:nvSpPr>
      <dsp:spPr>
        <a:xfrm>
          <a:off x="3635128" y="2150549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Technical leader</a:t>
          </a:r>
          <a:endParaRPr lang="zh-CN" altLang="en-US" sz="1600" kern="1200" dirty="0"/>
        </a:p>
      </dsp:txBody>
      <dsp:txXfrm>
        <a:off x="3656454" y="2171875"/>
        <a:ext cx="1103976" cy="685457"/>
      </dsp:txXfrm>
    </dsp:sp>
    <dsp:sp modelId="{1BD495E4-13C0-4A3B-A304-A34333B63597}">
      <dsp:nvSpPr>
        <dsp:cNvPr id="0" name=""/>
        <dsp:cNvSpPr/>
      </dsp:nvSpPr>
      <dsp:spPr>
        <a:xfrm>
          <a:off x="2807008" y="3091103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E8B27-1FF4-4E79-B683-AD945DA7C034}">
      <dsp:nvSpPr>
        <dsp:cNvPr id="0" name=""/>
        <dsp:cNvSpPr/>
      </dsp:nvSpPr>
      <dsp:spPr>
        <a:xfrm>
          <a:off x="2934411" y="3212136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Developer</a:t>
          </a:r>
          <a:endParaRPr lang="zh-CN" altLang="en-US" sz="1600" kern="1200" dirty="0"/>
        </a:p>
      </dsp:txBody>
      <dsp:txXfrm>
        <a:off x="2955737" y="3233462"/>
        <a:ext cx="1103976" cy="685457"/>
      </dsp:txXfrm>
    </dsp:sp>
    <dsp:sp modelId="{B136FF40-DF7B-474A-99C1-4FC42DB290B2}">
      <dsp:nvSpPr>
        <dsp:cNvPr id="0" name=""/>
        <dsp:cNvSpPr/>
      </dsp:nvSpPr>
      <dsp:spPr>
        <a:xfrm>
          <a:off x="4208443" y="3091103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3B01C-4F95-4245-99D3-C9D72F146FA8}">
      <dsp:nvSpPr>
        <dsp:cNvPr id="0" name=""/>
        <dsp:cNvSpPr/>
      </dsp:nvSpPr>
      <dsp:spPr>
        <a:xfrm>
          <a:off x="4335846" y="3212136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Developer </a:t>
          </a:r>
          <a:endParaRPr lang="zh-CN" altLang="en-US" sz="1600" kern="1200" dirty="0"/>
        </a:p>
      </dsp:txBody>
      <dsp:txXfrm>
        <a:off x="4357172" y="3233462"/>
        <a:ext cx="1103976" cy="685457"/>
      </dsp:txXfrm>
    </dsp:sp>
    <dsp:sp modelId="{BA961404-3ABA-4D55-91AF-4E06EE8D1AC1}">
      <dsp:nvSpPr>
        <dsp:cNvPr id="0" name=""/>
        <dsp:cNvSpPr/>
      </dsp:nvSpPr>
      <dsp:spPr>
        <a:xfrm>
          <a:off x="6310595" y="2029516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A8386-FF62-4E0C-BB93-62EABC6D2AA1}">
      <dsp:nvSpPr>
        <dsp:cNvPr id="0" name=""/>
        <dsp:cNvSpPr/>
      </dsp:nvSpPr>
      <dsp:spPr>
        <a:xfrm>
          <a:off x="6437998" y="2150549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QA leader</a:t>
          </a:r>
          <a:endParaRPr lang="zh-CN" altLang="en-US" sz="1600" kern="1200" dirty="0"/>
        </a:p>
      </dsp:txBody>
      <dsp:txXfrm>
        <a:off x="6459324" y="2171875"/>
        <a:ext cx="1103976" cy="685457"/>
      </dsp:txXfrm>
    </dsp:sp>
    <dsp:sp modelId="{4065675E-F082-4267-A7F3-F892AE1FAB5A}">
      <dsp:nvSpPr>
        <dsp:cNvPr id="0" name=""/>
        <dsp:cNvSpPr/>
      </dsp:nvSpPr>
      <dsp:spPr>
        <a:xfrm>
          <a:off x="5609877" y="3091103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3D73C-1F19-4C6F-8028-4467BB09CD2A}">
      <dsp:nvSpPr>
        <dsp:cNvPr id="0" name=""/>
        <dsp:cNvSpPr/>
      </dsp:nvSpPr>
      <dsp:spPr>
        <a:xfrm>
          <a:off x="5737281" y="3212136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Tester</a:t>
          </a:r>
          <a:endParaRPr lang="zh-CN" altLang="en-US" sz="1600" kern="1200" dirty="0"/>
        </a:p>
      </dsp:txBody>
      <dsp:txXfrm>
        <a:off x="5758607" y="3233462"/>
        <a:ext cx="1103976" cy="685457"/>
      </dsp:txXfrm>
    </dsp:sp>
    <dsp:sp modelId="{953DD5AD-F22E-4D5A-9F1B-7789436696F9}">
      <dsp:nvSpPr>
        <dsp:cNvPr id="0" name=""/>
        <dsp:cNvSpPr/>
      </dsp:nvSpPr>
      <dsp:spPr>
        <a:xfrm>
          <a:off x="7011312" y="3091103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A853-EE47-4EF2-B4A8-519B32A024F6}">
      <dsp:nvSpPr>
        <dsp:cNvPr id="0" name=""/>
        <dsp:cNvSpPr/>
      </dsp:nvSpPr>
      <dsp:spPr>
        <a:xfrm>
          <a:off x="7138715" y="3212136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Tester</a:t>
          </a:r>
          <a:endParaRPr lang="zh-CN" altLang="en-US" sz="1600" kern="1200" dirty="0"/>
        </a:p>
      </dsp:txBody>
      <dsp:txXfrm>
        <a:off x="7160041" y="3233462"/>
        <a:ext cx="1103976" cy="685457"/>
      </dsp:txXfrm>
    </dsp:sp>
    <dsp:sp modelId="{E60164A4-0FA0-4C5E-992B-F7C8469F4C30}">
      <dsp:nvSpPr>
        <dsp:cNvPr id="0" name=""/>
        <dsp:cNvSpPr/>
      </dsp:nvSpPr>
      <dsp:spPr>
        <a:xfrm>
          <a:off x="7712030" y="2029516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07532-EBD0-48B0-A849-60A6BB07F149}">
      <dsp:nvSpPr>
        <dsp:cNvPr id="0" name=""/>
        <dsp:cNvSpPr/>
      </dsp:nvSpPr>
      <dsp:spPr>
        <a:xfrm>
          <a:off x="7839433" y="2150549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BA</a:t>
          </a:r>
          <a:endParaRPr lang="zh-CN" altLang="en-US" sz="1600" kern="1200" dirty="0"/>
        </a:p>
      </dsp:txBody>
      <dsp:txXfrm>
        <a:off x="7860759" y="2171875"/>
        <a:ext cx="1103976" cy="685457"/>
      </dsp:txXfrm>
    </dsp:sp>
    <dsp:sp modelId="{DC4227D4-03CA-4E4E-BD12-A91729BB1B11}">
      <dsp:nvSpPr>
        <dsp:cNvPr id="0" name=""/>
        <dsp:cNvSpPr/>
      </dsp:nvSpPr>
      <dsp:spPr>
        <a:xfrm>
          <a:off x="9113464" y="2029516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12C28-884B-4BFA-BD13-312CE10AB649}">
      <dsp:nvSpPr>
        <dsp:cNvPr id="0" name=""/>
        <dsp:cNvSpPr/>
      </dsp:nvSpPr>
      <dsp:spPr>
        <a:xfrm>
          <a:off x="9240867" y="2150549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IA</a:t>
          </a:r>
          <a:endParaRPr lang="zh-CN" altLang="en-US" sz="1600" kern="1200" dirty="0"/>
        </a:p>
      </dsp:txBody>
      <dsp:txXfrm>
        <a:off x="9262193" y="2171875"/>
        <a:ext cx="1103976" cy="685457"/>
      </dsp:txXfrm>
    </dsp:sp>
    <dsp:sp modelId="{6C7AEDC5-3D4D-4610-9E93-9A26FC6DC5FD}">
      <dsp:nvSpPr>
        <dsp:cNvPr id="0" name=""/>
        <dsp:cNvSpPr/>
      </dsp:nvSpPr>
      <dsp:spPr>
        <a:xfrm>
          <a:off x="10514899" y="2029516"/>
          <a:ext cx="1146628" cy="728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41711-71AB-4276-BF2D-422D8E423B36}">
      <dsp:nvSpPr>
        <dsp:cNvPr id="0" name=""/>
        <dsp:cNvSpPr/>
      </dsp:nvSpPr>
      <dsp:spPr>
        <a:xfrm>
          <a:off x="10642302" y="2150549"/>
          <a:ext cx="1146628" cy="72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Architecture</a:t>
          </a:r>
          <a:endParaRPr lang="zh-CN" altLang="en-US" sz="1600" kern="1200" dirty="0"/>
        </a:p>
      </dsp:txBody>
      <dsp:txXfrm>
        <a:off x="10663628" y="2171875"/>
        <a:ext cx="1103976" cy="685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27ED8-9EA9-48C1-822F-D6B842BA4A97}">
      <dsp:nvSpPr>
        <dsp:cNvPr id="0" name=""/>
        <dsp:cNvSpPr/>
      </dsp:nvSpPr>
      <dsp:spPr>
        <a:xfrm>
          <a:off x="5958624" y="2469048"/>
          <a:ext cx="965812" cy="45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230"/>
              </a:lnTo>
              <a:lnTo>
                <a:pt x="965812" y="313230"/>
              </a:lnTo>
              <a:lnTo>
                <a:pt x="965812" y="4596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8C8334-3829-47CD-8CB7-D865C04F5D49}">
      <dsp:nvSpPr>
        <dsp:cNvPr id="0" name=""/>
        <dsp:cNvSpPr/>
      </dsp:nvSpPr>
      <dsp:spPr>
        <a:xfrm>
          <a:off x="4992811" y="2469048"/>
          <a:ext cx="965812" cy="459639"/>
        </a:xfrm>
        <a:custGeom>
          <a:avLst/>
          <a:gdLst/>
          <a:ahLst/>
          <a:cxnLst/>
          <a:rect l="0" t="0" r="0" b="0"/>
          <a:pathLst>
            <a:path>
              <a:moveTo>
                <a:pt x="965812" y="0"/>
              </a:moveTo>
              <a:lnTo>
                <a:pt x="965812" y="313230"/>
              </a:lnTo>
              <a:lnTo>
                <a:pt x="0" y="313230"/>
              </a:lnTo>
              <a:lnTo>
                <a:pt x="0" y="4596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4A635-5D96-4431-8406-9D3D1A7043C9}">
      <dsp:nvSpPr>
        <dsp:cNvPr id="0" name=""/>
        <dsp:cNvSpPr/>
      </dsp:nvSpPr>
      <dsp:spPr>
        <a:xfrm>
          <a:off x="4026998" y="1005842"/>
          <a:ext cx="1931625" cy="45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230"/>
              </a:lnTo>
              <a:lnTo>
                <a:pt x="1931625" y="313230"/>
              </a:lnTo>
              <a:lnTo>
                <a:pt x="1931625" y="45963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79E1B-CB48-48E3-832E-91030C505401}">
      <dsp:nvSpPr>
        <dsp:cNvPr id="0" name=""/>
        <dsp:cNvSpPr/>
      </dsp:nvSpPr>
      <dsp:spPr>
        <a:xfrm>
          <a:off x="2095373" y="2469048"/>
          <a:ext cx="965812" cy="45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230"/>
              </a:lnTo>
              <a:lnTo>
                <a:pt x="965812" y="313230"/>
              </a:lnTo>
              <a:lnTo>
                <a:pt x="965812" y="4596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A6E9EF-09BB-4F27-B7C7-6D8A4958288B}">
      <dsp:nvSpPr>
        <dsp:cNvPr id="0" name=""/>
        <dsp:cNvSpPr/>
      </dsp:nvSpPr>
      <dsp:spPr>
        <a:xfrm>
          <a:off x="1129560" y="2469048"/>
          <a:ext cx="965812" cy="459639"/>
        </a:xfrm>
        <a:custGeom>
          <a:avLst/>
          <a:gdLst/>
          <a:ahLst/>
          <a:cxnLst/>
          <a:rect l="0" t="0" r="0" b="0"/>
          <a:pathLst>
            <a:path>
              <a:moveTo>
                <a:pt x="965812" y="0"/>
              </a:moveTo>
              <a:lnTo>
                <a:pt x="965812" y="313230"/>
              </a:lnTo>
              <a:lnTo>
                <a:pt x="0" y="313230"/>
              </a:lnTo>
              <a:lnTo>
                <a:pt x="0" y="45963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F7174-4BD3-4DAC-BFEF-1993E8F5F554}">
      <dsp:nvSpPr>
        <dsp:cNvPr id="0" name=""/>
        <dsp:cNvSpPr/>
      </dsp:nvSpPr>
      <dsp:spPr>
        <a:xfrm>
          <a:off x="2095373" y="1005842"/>
          <a:ext cx="1931625" cy="459639"/>
        </a:xfrm>
        <a:custGeom>
          <a:avLst/>
          <a:gdLst/>
          <a:ahLst/>
          <a:cxnLst/>
          <a:rect l="0" t="0" r="0" b="0"/>
          <a:pathLst>
            <a:path>
              <a:moveTo>
                <a:pt x="1931625" y="0"/>
              </a:moveTo>
              <a:lnTo>
                <a:pt x="1931625" y="313230"/>
              </a:lnTo>
              <a:lnTo>
                <a:pt x="0" y="313230"/>
              </a:lnTo>
              <a:lnTo>
                <a:pt x="0" y="45963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69B9E-4069-47FF-B51E-996105AD8CA2}">
      <dsp:nvSpPr>
        <dsp:cNvPr id="0" name=""/>
        <dsp:cNvSpPr/>
      </dsp:nvSpPr>
      <dsp:spPr>
        <a:xfrm>
          <a:off x="3236788" y="2275"/>
          <a:ext cx="1580420" cy="1003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79488-0893-4DCE-A8CE-F4A975C5BE5B}">
      <dsp:nvSpPr>
        <dsp:cNvPr id="0" name=""/>
        <dsp:cNvSpPr/>
      </dsp:nvSpPr>
      <dsp:spPr>
        <a:xfrm>
          <a:off x="3412390" y="169097"/>
          <a:ext cx="1580420" cy="1003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PM/BA/Architecture</a:t>
          </a:r>
          <a:endParaRPr lang="zh-CN" altLang="en-US" sz="1800" kern="1200" dirty="0"/>
        </a:p>
      </dsp:txBody>
      <dsp:txXfrm>
        <a:off x="3441783" y="198490"/>
        <a:ext cx="1521634" cy="944781"/>
      </dsp:txXfrm>
    </dsp:sp>
    <dsp:sp modelId="{ECEC1C02-6C57-4AE6-A9C4-224464C9ED0B}">
      <dsp:nvSpPr>
        <dsp:cNvPr id="0" name=""/>
        <dsp:cNvSpPr/>
      </dsp:nvSpPr>
      <dsp:spPr>
        <a:xfrm>
          <a:off x="1305163" y="1465481"/>
          <a:ext cx="1580420" cy="1003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661C3-5EEB-46C6-9D5A-65C55FC0DA8A}">
      <dsp:nvSpPr>
        <dsp:cNvPr id="0" name=""/>
        <dsp:cNvSpPr/>
      </dsp:nvSpPr>
      <dsp:spPr>
        <a:xfrm>
          <a:off x="1480765" y="1632304"/>
          <a:ext cx="1580420" cy="1003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Technical leader/IA</a:t>
          </a:r>
          <a:endParaRPr lang="zh-CN" altLang="en-US" sz="1800" kern="1200" dirty="0"/>
        </a:p>
      </dsp:txBody>
      <dsp:txXfrm>
        <a:off x="1510158" y="1661697"/>
        <a:ext cx="1521634" cy="944781"/>
      </dsp:txXfrm>
    </dsp:sp>
    <dsp:sp modelId="{855DEE32-AD95-4655-96A0-90A91C84F5B9}">
      <dsp:nvSpPr>
        <dsp:cNvPr id="0" name=""/>
        <dsp:cNvSpPr/>
      </dsp:nvSpPr>
      <dsp:spPr>
        <a:xfrm>
          <a:off x="339350" y="2928688"/>
          <a:ext cx="1580420" cy="1003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E20C9-6345-4EB5-B4E7-0EEB002CCF06}">
      <dsp:nvSpPr>
        <dsp:cNvPr id="0" name=""/>
        <dsp:cNvSpPr/>
      </dsp:nvSpPr>
      <dsp:spPr>
        <a:xfrm>
          <a:off x="514952" y="3095510"/>
          <a:ext cx="1580420" cy="1003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Developer</a:t>
          </a:r>
          <a:endParaRPr lang="zh-CN" altLang="en-US" sz="1800" kern="1200" dirty="0"/>
        </a:p>
      </dsp:txBody>
      <dsp:txXfrm>
        <a:off x="544345" y="3124903"/>
        <a:ext cx="1521634" cy="944781"/>
      </dsp:txXfrm>
    </dsp:sp>
    <dsp:sp modelId="{2C1D605B-24AC-4838-B254-BE30BD0D195B}">
      <dsp:nvSpPr>
        <dsp:cNvPr id="0" name=""/>
        <dsp:cNvSpPr/>
      </dsp:nvSpPr>
      <dsp:spPr>
        <a:xfrm>
          <a:off x="2270975" y="2928688"/>
          <a:ext cx="1580420" cy="1003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8A13E-720C-4F9B-9939-A52AC11014F8}">
      <dsp:nvSpPr>
        <dsp:cNvPr id="0" name=""/>
        <dsp:cNvSpPr/>
      </dsp:nvSpPr>
      <dsp:spPr>
        <a:xfrm>
          <a:off x="2446578" y="3095510"/>
          <a:ext cx="1580420" cy="1003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Developer</a:t>
          </a:r>
          <a:endParaRPr lang="zh-CN" altLang="en-US" sz="1800" kern="1200" dirty="0"/>
        </a:p>
      </dsp:txBody>
      <dsp:txXfrm>
        <a:off x="2475971" y="3124903"/>
        <a:ext cx="1521634" cy="944781"/>
      </dsp:txXfrm>
    </dsp:sp>
    <dsp:sp modelId="{BA961404-3ABA-4D55-91AF-4E06EE8D1AC1}">
      <dsp:nvSpPr>
        <dsp:cNvPr id="0" name=""/>
        <dsp:cNvSpPr/>
      </dsp:nvSpPr>
      <dsp:spPr>
        <a:xfrm>
          <a:off x="5168413" y="1465481"/>
          <a:ext cx="1580420" cy="1003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A8386-FF62-4E0C-BB93-62EABC6D2AA1}">
      <dsp:nvSpPr>
        <dsp:cNvPr id="0" name=""/>
        <dsp:cNvSpPr/>
      </dsp:nvSpPr>
      <dsp:spPr>
        <a:xfrm>
          <a:off x="5344016" y="1632304"/>
          <a:ext cx="1580420" cy="1003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QA leader</a:t>
          </a:r>
          <a:endParaRPr lang="zh-CN" altLang="en-US" sz="1800" kern="1200" dirty="0"/>
        </a:p>
      </dsp:txBody>
      <dsp:txXfrm>
        <a:off x="5373409" y="1661697"/>
        <a:ext cx="1521634" cy="944781"/>
      </dsp:txXfrm>
    </dsp:sp>
    <dsp:sp modelId="{4065675E-F082-4267-A7F3-F892AE1FAB5A}">
      <dsp:nvSpPr>
        <dsp:cNvPr id="0" name=""/>
        <dsp:cNvSpPr/>
      </dsp:nvSpPr>
      <dsp:spPr>
        <a:xfrm>
          <a:off x="4202601" y="2928688"/>
          <a:ext cx="1580420" cy="1003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3D73C-1F19-4C6F-8028-4467BB09CD2A}">
      <dsp:nvSpPr>
        <dsp:cNvPr id="0" name=""/>
        <dsp:cNvSpPr/>
      </dsp:nvSpPr>
      <dsp:spPr>
        <a:xfrm>
          <a:off x="4378203" y="3095510"/>
          <a:ext cx="1580420" cy="1003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Tester</a:t>
          </a:r>
          <a:endParaRPr lang="zh-CN" altLang="en-US" sz="1800" kern="1200" dirty="0"/>
        </a:p>
      </dsp:txBody>
      <dsp:txXfrm>
        <a:off x="4407596" y="3124903"/>
        <a:ext cx="1521634" cy="944781"/>
      </dsp:txXfrm>
    </dsp:sp>
    <dsp:sp modelId="{953DD5AD-F22E-4D5A-9F1B-7789436696F9}">
      <dsp:nvSpPr>
        <dsp:cNvPr id="0" name=""/>
        <dsp:cNvSpPr/>
      </dsp:nvSpPr>
      <dsp:spPr>
        <a:xfrm>
          <a:off x="6134226" y="2928688"/>
          <a:ext cx="1580420" cy="1003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A853-EE47-4EF2-B4A8-519B32A024F6}">
      <dsp:nvSpPr>
        <dsp:cNvPr id="0" name=""/>
        <dsp:cNvSpPr/>
      </dsp:nvSpPr>
      <dsp:spPr>
        <a:xfrm>
          <a:off x="6309828" y="3095510"/>
          <a:ext cx="1580420" cy="1003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Tester</a:t>
          </a:r>
          <a:endParaRPr lang="zh-CN" altLang="en-US" sz="1800" kern="1200" dirty="0"/>
        </a:p>
      </dsp:txBody>
      <dsp:txXfrm>
        <a:off x="6339221" y="3124903"/>
        <a:ext cx="1521634" cy="94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4D031-034F-4DC9-8731-130C4AA8668A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23F10-7FA0-49EB-8641-9A73EC26CE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4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</a:t>
            </a:r>
            <a:r>
              <a:rPr lang="en-US" altLang="zh-CN" dirty="0"/>
              <a:t>+</a:t>
            </a:r>
            <a:r>
              <a:rPr lang="zh-CN" altLang="en-US" dirty="0"/>
              <a:t>机器</a:t>
            </a:r>
            <a:r>
              <a:rPr lang="en-US" altLang="zh-CN" dirty="0"/>
              <a:t>=</a:t>
            </a:r>
            <a:r>
              <a:rPr lang="zh-CN" altLang="en-US" dirty="0"/>
              <a:t>工程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23F10-7FA0-49EB-8641-9A73EC26CE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1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以初始化</a:t>
            </a:r>
            <a:r>
              <a:rPr lang="en-US" altLang="zh-CN" dirty="0"/>
              <a:t>inception</a:t>
            </a:r>
            <a:r>
              <a:rPr lang="zh-CN" altLang="en-US" dirty="0"/>
              <a:t>这条线为分割点 </a:t>
            </a:r>
            <a:r>
              <a:rPr lang="en-US" altLang="zh-CN" dirty="0"/>
              <a:t>requirement</a:t>
            </a:r>
            <a:r>
              <a:rPr lang="zh-CN" altLang="en-US" dirty="0"/>
              <a:t>这条横轴 以左，属于调研部分，获得需求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23F10-7FA0-49EB-8641-9A73EC26CE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5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需求分析的目标：相对确定的需求文档，让团队对于本文档的理解是一致的 </a:t>
            </a:r>
            <a:r>
              <a:rPr lang="en-US" altLang="zh-CN" dirty="0"/>
              <a:t>DEV</a:t>
            </a:r>
            <a:r>
              <a:rPr lang="zh-CN" altLang="en-US" dirty="0"/>
              <a:t>的实现会成为</a:t>
            </a:r>
            <a:r>
              <a:rPr lang="en-US" altLang="zh-CN" dirty="0"/>
              <a:t>QA</a:t>
            </a:r>
            <a:r>
              <a:rPr lang="zh-CN" altLang="en-US"/>
              <a:t>测试的目标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23F10-7FA0-49EB-8641-9A73EC26CE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2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28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3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61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3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8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7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7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62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55CBBD6-AFC3-47E1-998D-3A92147FAA35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6BA4C5-2FCF-4C72-BA63-27A59870B5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PLANNING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XIAOQIONG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22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全功能提交团队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075"/>
              </p:ext>
            </p:extLst>
          </p:nvPr>
        </p:nvGraphicFramePr>
        <p:xfrm>
          <a:off x="121025" y="1335024"/>
          <a:ext cx="11793070" cy="490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0D5DF-9955-4BF7-B690-3358189BF67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67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“正常向”的提交团队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025543"/>
              </p:ext>
            </p:extLst>
          </p:nvPr>
        </p:nvGraphicFramePr>
        <p:xfrm>
          <a:off x="1940859" y="2084832"/>
          <a:ext cx="8229600" cy="4101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0D5DF-9955-4BF7-B690-3358189BF67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98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52964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常态化中的一个迭代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1280155" y="3580232"/>
            <a:ext cx="140676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1280156" y="4382088"/>
            <a:ext cx="1406770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7" name="流程图: 过程 6"/>
          <p:cNvSpPr/>
          <p:nvPr/>
        </p:nvSpPr>
        <p:spPr>
          <a:xfrm>
            <a:off x="1280155" y="2746720"/>
            <a:ext cx="140676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8" name="流程图: 过程 7"/>
          <p:cNvSpPr/>
          <p:nvPr/>
        </p:nvSpPr>
        <p:spPr>
          <a:xfrm>
            <a:off x="1280156" y="5183945"/>
            <a:ext cx="1406769" cy="7508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9" name="流程图: 过程 8"/>
          <p:cNvSpPr/>
          <p:nvPr/>
        </p:nvSpPr>
        <p:spPr>
          <a:xfrm>
            <a:off x="1280155" y="1357534"/>
            <a:ext cx="1406769" cy="11465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2942951" y="1357534"/>
            <a:ext cx="7784342" cy="2918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写文档</a:t>
            </a:r>
          </a:p>
        </p:txBody>
      </p:sp>
      <p:sp>
        <p:nvSpPr>
          <p:cNvPr id="11" name="流程图: 过程 10"/>
          <p:cNvSpPr/>
          <p:nvPr/>
        </p:nvSpPr>
        <p:spPr>
          <a:xfrm>
            <a:off x="2942951" y="1800665"/>
            <a:ext cx="7784342" cy="272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回答问题</a:t>
            </a:r>
          </a:p>
        </p:txBody>
      </p:sp>
      <p:sp>
        <p:nvSpPr>
          <p:cNvPr id="12" name="流程图: 过程 11"/>
          <p:cNvSpPr/>
          <p:nvPr/>
        </p:nvSpPr>
        <p:spPr>
          <a:xfrm>
            <a:off x="2942951" y="2243796"/>
            <a:ext cx="7784342" cy="2778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YY</a:t>
            </a:r>
            <a:endParaRPr lang="zh-CN" altLang="en-US" dirty="0"/>
          </a:p>
        </p:txBody>
      </p:sp>
      <p:sp>
        <p:nvSpPr>
          <p:cNvPr id="13" name="流程图: 过程 12"/>
          <p:cNvSpPr/>
          <p:nvPr/>
        </p:nvSpPr>
        <p:spPr>
          <a:xfrm>
            <a:off x="2942951" y="2755508"/>
            <a:ext cx="1178883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设计</a:t>
            </a:r>
          </a:p>
        </p:txBody>
      </p:sp>
      <p:sp>
        <p:nvSpPr>
          <p:cNvPr id="14" name="流程图: 过程 13"/>
          <p:cNvSpPr/>
          <p:nvPr/>
        </p:nvSpPr>
        <p:spPr>
          <a:xfrm>
            <a:off x="4377861" y="2764306"/>
            <a:ext cx="220581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实现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6753894" y="2746720"/>
            <a:ext cx="2629257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改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sp>
        <p:nvSpPr>
          <p:cNvPr id="16" name="流程图: 过程 15"/>
          <p:cNvSpPr/>
          <p:nvPr/>
        </p:nvSpPr>
        <p:spPr>
          <a:xfrm>
            <a:off x="2942950" y="3580231"/>
            <a:ext cx="364072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写测试用例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9553365" y="2755508"/>
            <a:ext cx="1173928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帮运维</a:t>
            </a:r>
          </a:p>
        </p:txBody>
      </p:sp>
      <p:sp>
        <p:nvSpPr>
          <p:cNvPr id="18" name="流程图: 过程 17"/>
          <p:cNvSpPr/>
          <p:nvPr/>
        </p:nvSpPr>
        <p:spPr>
          <a:xfrm>
            <a:off x="6753894" y="3580230"/>
            <a:ext cx="2629257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</a:t>
            </a:r>
          </a:p>
        </p:txBody>
      </p:sp>
      <p:sp>
        <p:nvSpPr>
          <p:cNvPr id="19" name="流程图: 过程 18"/>
          <p:cNvSpPr/>
          <p:nvPr/>
        </p:nvSpPr>
        <p:spPr>
          <a:xfrm>
            <a:off x="9570272" y="3550328"/>
            <a:ext cx="1173928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写文档</a:t>
            </a:r>
          </a:p>
        </p:txBody>
      </p:sp>
      <p:sp>
        <p:nvSpPr>
          <p:cNvPr id="20" name="流程图: 过程 19"/>
          <p:cNvSpPr/>
          <p:nvPr/>
        </p:nvSpPr>
        <p:spPr>
          <a:xfrm>
            <a:off x="2942950" y="4339887"/>
            <a:ext cx="1896336" cy="7139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画界面</a:t>
            </a:r>
          </a:p>
        </p:txBody>
      </p:sp>
      <p:sp>
        <p:nvSpPr>
          <p:cNvPr id="21" name="流程图: 过程 20"/>
          <p:cNvSpPr/>
          <p:nvPr/>
        </p:nvSpPr>
        <p:spPr>
          <a:xfrm>
            <a:off x="5095310" y="4345147"/>
            <a:ext cx="5648890" cy="2655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没啥事</a:t>
            </a:r>
          </a:p>
        </p:txBody>
      </p:sp>
      <p:sp>
        <p:nvSpPr>
          <p:cNvPr id="22" name="流程图: 过程 21"/>
          <p:cNvSpPr/>
          <p:nvPr/>
        </p:nvSpPr>
        <p:spPr>
          <a:xfrm>
            <a:off x="5095310" y="4788278"/>
            <a:ext cx="4287841" cy="2655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YY </a:t>
            </a:r>
            <a:r>
              <a:rPr lang="zh-CN" altLang="en-US" dirty="0"/>
              <a:t>或者叫优化</a:t>
            </a:r>
          </a:p>
        </p:txBody>
      </p:sp>
      <p:sp>
        <p:nvSpPr>
          <p:cNvPr id="23" name="流程图: 过程 22"/>
          <p:cNvSpPr/>
          <p:nvPr/>
        </p:nvSpPr>
        <p:spPr>
          <a:xfrm>
            <a:off x="9570272" y="4779495"/>
            <a:ext cx="1173928" cy="2892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写文档</a:t>
            </a:r>
          </a:p>
        </p:txBody>
      </p:sp>
      <p:sp>
        <p:nvSpPr>
          <p:cNvPr id="25" name="流程图: 过程 24"/>
          <p:cNvSpPr/>
          <p:nvPr/>
        </p:nvSpPr>
        <p:spPr>
          <a:xfrm>
            <a:off x="2942950" y="5213837"/>
            <a:ext cx="7784342" cy="2725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跟踪进度</a:t>
            </a:r>
          </a:p>
        </p:txBody>
      </p:sp>
      <p:sp>
        <p:nvSpPr>
          <p:cNvPr id="26" name="流程图: 过程 25"/>
          <p:cNvSpPr/>
          <p:nvPr/>
        </p:nvSpPr>
        <p:spPr>
          <a:xfrm>
            <a:off x="2942950" y="5656968"/>
            <a:ext cx="7784342" cy="2778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协调资源</a:t>
            </a:r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310890" y="1252025"/>
            <a:ext cx="782144" cy="5470565"/>
          </a:xfrm>
        </p:spPr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BA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DEV</a:t>
            </a:r>
          </a:p>
          <a:p>
            <a:endParaRPr lang="en-US" altLang="zh-CN" dirty="0"/>
          </a:p>
          <a:p>
            <a:r>
              <a:rPr lang="en-US" altLang="zh-CN" dirty="0"/>
              <a:t>QA</a:t>
            </a:r>
          </a:p>
          <a:p>
            <a:endParaRPr lang="en-US" altLang="zh-CN" sz="1600" dirty="0"/>
          </a:p>
          <a:p>
            <a:r>
              <a:rPr lang="en-US" altLang="zh-CN" dirty="0"/>
              <a:t>IA</a:t>
            </a:r>
          </a:p>
          <a:p>
            <a:endParaRPr lang="en-US" altLang="zh-CN" dirty="0"/>
          </a:p>
          <a:p>
            <a:r>
              <a:rPr lang="en-US" altLang="zh-CN" dirty="0"/>
              <a:t>PM</a:t>
            </a:r>
          </a:p>
          <a:p>
            <a:endParaRPr lang="en-US" altLang="zh-CN" dirty="0"/>
          </a:p>
          <a:p>
            <a:r>
              <a:rPr lang="en-US" altLang="zh-CN" dirty="0"/>
              <a:t>OP</a:t>
            </a:r>
          </a:p>
        </p:txBody>
      </p:sp>
      <p:sp>
        <p:nvSpPr>
          <p:cNvPr id="28" name="流程图: 过程 27"/>
          <p:cNvSpPr/>
          <p:nvPr/>
        </p:nvSpPr>
        <p:spPr>
          <a:xfrm>
            <a:off x="1280155" y="6161652"/>
            <a:ext cx="1406769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需求分析</a:t>
            </a:r>
          </a:p>
        </p:txBody>
      </p:sp>
      <p:sp>
        <p:nvSpPr>
          <p:cNvPr id="29" name="流程图: 过程 28"/>
          <p:cNvSpPr/>
          <p:nvPr/>
        </p:nvSpPr>
        <p:spPr>
          <a:xfrm>
            <a:off x="2942950" y="6161651"/>
            <a:ext cx="5254274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优化（自动化，结构化）</a:t>
            </a:r>
          </a:p>
        </p:txBody>
      </p:sp>
      <p:sp>
        <p:nvSpPr>
          <p:cNvPr id="30" name="流程图: 过程 29"/>
          <p:cNvSpPr/>
          <p:nvPr/>
        </p:nvSpPr>
        <p:spPr>
          <a:xfrm>
            <a:off x="8384345" y="6161650"/>
            <a:ext cx="998806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写文档</a:t>
            </a:r>
          </a:p>
        </p:txBody>
      </p:sp>
      <p:sp>
        <p:nvSpPr>
          <p:cNvPr id="31" name="流程图: 过程 30"/>
          <p:cNvSpPr/>
          <p:nvPr/>
        </p:nvSpPr>
        <p:spPr>
          <a:xfrm>
            <a:off x="9570272" y="6131748"/>
            <a:ext cx="1173928" cy="5908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223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871003"/>
            <a:ext cx="9720073" cy="4438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组织一个可用的团队（人力资源</a:t>
            </a:r>
            <a:r>
              <a:rPr lang="en-US" altLang="zh-CN" sz="2400" dirty="0"/>
              <a:t>/</a:t>
            </a:r>
            <a:r>
              <a:rPr lang="zh-CN" altLang="en-US" sz="2400" dirty="0"/>
              <a:t>组织资源）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获得足够的基础设施 （物理资源</a:t>
            </a:r>
            <a:r>
              <a:rPr lang="en-US" altLang="zh-CN" sz="2400" dirty="0"/>
              <a:t>/</a:t>
            </a:r>
            <a:r>
              <a:rPr lang="zh-CN" altLang="en-US" sz="2400" dirty="0"/>
              <a:t>软硬件资源）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获得可靠的技术支持和技术储备（知识资源）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想想怎么能够多接触</a:t>
            </a:r>
            <a:r>
              <a:rPr lang="en-US" altLang="zh-CN" sz="2400" dirty="0"/>
              <a:t>end user </a:t>
            </a:r>
            <a:r>
              <a:rPr lang="zh-CN" altLang="en-US" sz="2400" dirty="0"/>
              <a:t>（业务资源）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想想怎么能够获得老板的重视 （管理资源）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zh-CN" altLang="en-US" dirty="0"/>
              <a:t>对于你们来说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貌似是一样的</a:t>
            </a:r>
          </a:p>
        </p:txBody>
      </p:sp>
    </p:spTree>
    <p:extLst>
      <p:ext uri="{BB962C8B-B14F-4D97-AF65-F5344CB8AC3E}">
        <p14:creationId xmlns:p14="http://schemas.microsoft.com/office/powerpoint/2010/main" val="97246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总结一下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871003"/>
            <a:ext cx="9720073" cy="44383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Scope</a:t>
            </a:r>
          </a:p>
          <a:p>
            <a:pPr marL="0" indent="0">
              <a:buNone/>
            </a:pPr>
            <a:r>
              <a:rPr lang="en-US" altLang="zh-CN" dirty="0"/>
              <a:t>Schedule</a:t>
            </a:r>
          </a:p>
          <a:p>
            <a:pPr marL="0" indent="0">
              <a:buNone/>
            </a:pPr>
            <a:r>
              <a:rPr lang="en-US" altLang="zh-CN" dirty="0" err="1"/>
              <a:t>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27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面向测试的</a:t>
            </a:r>
            <a:br>
              <a:rPr lang="en-US" altLang="zh-CN" dirty="0"/>
            </a:br>
            <a:r>
              <a:rPr lang="zh-CN" altLang="en-US" dirty="0"/>
              <a:t>需求分析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XIAOQIONG ZHAO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37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8975" y="111775"/>
            <a:ext cx="9720072" cy="1499616"/>
          </a:xfrm>
        </p:spPr>
        <p:txBody>
          <a:bodyPr/>
          <a:lstStyle/>
          <a:p>
            <a:r>
              <a:rPr lang="zh-CN" altLang="en-US" dirty="0"/>
              <a:t>为什么要有需求分析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0D5DF-9955-4BF7-B690-3358189BF67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5" name="AutoShape 2" descr="http://pic002.cnblogs.com/img/zhoujg/201009/2010090923010166.jpg"/>
          <p:cNvSpPr>
            <a:spLocks noChangeAspect="1" noChangeArrowheads="1"/>
          </p:cNvSpPr>
          <p:nvPr/>
        </p:nvSpPr>
        <p:spPr bwMode="auto">
          <a:xfrm>
            <a:off x="1685925" y="-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235065"/>
            <a:ext cx="7417734" cy="550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89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aGANDA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验证需求</a:t>
            </a:r>
            <a:endParaRPr lang="en-US" altLang="zh-CN" sz="3200" dirty="0"/>
          </a:p>
          <a:p>
            <a:r>
              <a:rPr lang="zh-CN" altLang="en-US" sz="3200" dirty="0"/>
              <a:t>测试的策略</a:t>
            </a:r>
          </a:p>
        </p:txBody>
      </p:sp>
    </p:spTree>
    <p:extLst>
      <p:ext uri="{BB962C8B-B14F-4D97-AF65-F5344CB8AC3E}">
        <p14:creationId xmlns:p14="http://schemas.microsoft.com/office/powerpoint/2010/main" val="2470224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787" y="2561934"/>
            <a:ext cx="9720072" cy="1499616"/>
          </a:xfrm>
        </p:spPr>
        <p:txBody>
          <a:bodyPr/>
          <a:lstStyle/>
          <a:p>
            <a:r>
              <a:rPr lang="zh-CN" altLang="en-US" dirty="0"/>
              <a:t>验证需求</a:t>
            </a:r>
          </a:p>
        </p:txBody>
      </p:sp>
    </p:spTree>
    <p:extLst>
      <p:ext uri="{BB962C8B-B14F-4D97-AF65-F5344CB8AC3E}">
        <p14:creationId xmlns:p14="http://schemas.microsoft.com/office/powerpoint/2010/main" val="1563480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AutoShape 1027">
            <a:extLst/>
          </p:cNvPr>
          <p:cNvSpPr>
            <a:spLocks noGrp="1" noChangeAspect="1" noChangeArrowheads="1"/>
          </p:cNvSpPr>
          <p:nvPr>
            <p:ph type="body" sz="half" idx="4294967295"/>
          </p:nvPr>
        </p:nvSpPr>
        <p:spPr>
          <a:xfrm>
            <a:off x="2057400" y="1524000"/>
            <a:ext cx="7924800" cy="220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Arial" charset="0"/>
              </a:rPr>
              <a:t>50% insufficiently understood requirements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30% design not understood or incorrectly translated</a:t>
            </a:r>
          </a:p>
          <a:p>
            <a:pPr>
              <a:defRPr/>
            </a:pPr>
            <a:r>
              <a:rPr lang="en-US" altLang="zh-CN" dirty="0">
                <a:latin typeface="Arial" charset="0"/>
              </a:rPr>
              <a:t>20% coding (programming error or misunderstood design)</a:t>
            </a:r>
          </a:p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33795" name="Rectangle 1026"/>
          <p:cNvSpPr>
            <a:spLocks noGrp="1"/>
          </p:cNvSpPr>
          <p:nvPr>
            <p:ph type="title"/>
          </p:nvPr>
        </p:nvSpPr>
        <p:spPr>
          <a:xfrm>
            <a:off x="1981200" y="609600"/>
            <a:ext cx="7734300" cy="558800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动力：“验证需求”的必要性（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5" name="Chart 4">
            <a:extLst/>
          </p:cNvPr>
          <p:cNvGraphicFramePr/>
          <p:nvPr/>
        </p:nvGraphicFramePr>
        <p:xfrm>
          <a:off x="2819400" y="3657600"/>
          <a:ext cx="5867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428080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aGANDA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计划是什么</a:t>
            </a:r>
            <a:endParaRPr lang="en-US" altLang="zh-CN" dirty="0"/>
          </a:p>
          <a:p>
            <a:r>
              <a:rPr lang="en-US" altLang="zh-CN" dirty="0"/>
              <a:t>Scope</a:t>
            </a:r>
          </a:p>
          <a:p>
            <a:r>
              <a:rPr lang="en-US" altLang="zh-CN" dirty="0"/>
              <a:t>Schedule</a:t>
            </a:r>
          </a:p>
          <a:p>
            <a:r>
              <a:rPr lang="en-US" altLang="zh-CN" dirty="0" err="1"/>
              <a:t>reSource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10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2514600" y="685800"/>
            <a:ext cx="7734300" cy="558800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动力：“验证需求”的必要性（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graphicFrame>
        <p:nvGraphicFramePr>
          <p:cNvPr id="35843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819401" y="1676401"/>
          <a:ext cx="6323013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hoto Editor Photo" r:id="rId4" imgW="2857899" imgH="2190476" progId="">
                  <p:embed/>
                </p:oleObj>
              </mc:Choice>
              <mc:Fallback>
                <p:oleObj name="Photo Editor Photo" r:id="rId4" imgW="2857899" imgH="2190476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1676401"/>
                        <a:ext cx="6323013" cy="484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531805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50494"/>
            <a:ext cx="9720072" cy="840172"/>
          </a:xfrm>
        </p:spPr>
        <p:txBody>
          <a:bodyPr/>
          <a:lstStyle/>
          <a:p>
            <a:r>
              <a:rPr lang="zh-CN" altLang="en-US" dirty="0"/>
              <a:t>需求验证的方法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572793"/>
            <a:ext cx="9720073" cy="402336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）形式化方法（面向对象的）</a:t>
            </a:r>
            <a:endParaRPr lang="en-US" altLang="zh-CN" sz="3200" dirty="0"/>
          </a:p>
          <a:p>
            <a:pPr lvl="2"/>
            <a:r>
              <a:rPr lang="en-US" altLang="zh-CN" sz="2800" dirty="0"/>
              <a:t>SOFL</a:t>
            </a:r>
            <a:r>
              <a:rPr lang="zh-CN" altLang="en-US" sz="2800" dirty="0"/>
              <a:t>（</a:t>
            </a:r>
            <a:r>
              <a:rPr lang="en-US" altLang="zh-CN" sz="2800" dirty="0"/>
              <a:t>Structured Object-Oriented Formal Language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2"/>
            <a:r>
              <a:rPr lang="en-US" altLang="zh-CN" sz="2800" dirty="0"/>
              <a:t>Petri Net</a:t>
            </a:r>
          </a:p>
          <a:p>
            <a:pPr lvl="2"/>
            <a:endParaRPr lang="en-US" altLang="zh-CN" sz="2800" dirty="0"/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altLang="zh-CN" sz="3200" dirty="0"/>
              <a:t>2</a:t>
            </a:r>
            <a:r>
              <a:rPr lang="zh-CN" altLang="en-US" sz="3200" dirty="0"/>
              <a:t>）结构化方法（面向对象的）</a:t>
            </a:r>
            <a:endParaRPr lang="en-US" altLang="zh-CN" sz="3200" dirty="0"/>
          </a:p>
          <a:p>
            <a:pPr lvl="2"/>
            <a:r>
              <a:rPr lang="zh-CN" altLang="en-US" sz="2800" dirty="0"/>
              <a:t>系统分析与设计</a:t>
            </a:r>
            <a:endParaRPr lang="en-US" altLang="zh-CN" sz="2800" dirty="0"/>
          </a:p>
          <a:p>
            <a:pPr lvl="2"/>
            <a:endParaRPr lang="en-US" altLang="zh-CN" sz="2800" dirty="0"/>
          </a:p>
          <a:p>
            <a:pPr marL="128016" lvl="1" indent="0"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）原型化方法</a:t>
            </a:r>
            <a:endParaRPr lang="en-US" altLang="zh-CN" sz="3200" dirty="0"/>
          </a:p>
          <a:p>
            <a:pPr marL="128016" lvl="1" indent="0">
              <a:buNone/>
            </a:pPr>
            <a:endParaRPr lang="en-US" altLang="zh-CN" sz="3200" dirty="0"/>
          </a:p>
          <a:p>
            <a:pPr lvl="1"/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730" y="2777219"/>
            <a:ext cx="5148064" cy="34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70857" y="102191"/>
            <a:ext cx="9338991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结构化方法的两个思考方向</a:t>
            </a:r>
          </a:p>
        </p:txBody>
      </p:sp>
      <p:sp>
        <p:nvSpPr>
          <p:cNvPr id="7171" name="内容占位符 1"/>
          <p:cNvSpPr>
            <a:spLocks noGrp="1"/>
          </p:cNvSpPr>
          <p:nvPr>
            <p:ph idx="1"/>
          </p:nvPr>
        </p:nvSpPr>
        <p:spPr>
          <a:xfrm>
            <a:off x="7251701" y="3644900"/>
            <a:ext cx="3236913" cy="5794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对进的设计和实现策略</a:t>
            </a:r>
          </a:p>
        </p:txBody>
      </p:sp>
      <p:pic>
        <p:nvPicPr>
          <p:cNvPr id="7172" name="Picture 5" descr="http://dotnetslackers.com/images/articleimages/understanding-multilayered-architecture-in-net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969964"/>
            <a:ext cx="4090988" cy="584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上箭头 2"/>
          <p:cNvSpPr>
            <a:spLocks noChangeArrowheads="1"/>
          </p:cNvSpPr>
          <p:nvPr/>
        </p:nvSpPr>
        <p:spPr bwMode="auto">
          <a:xfrm>
            <a:off x="5954713" y="3886200"/>
            <a:ext cx="1530350" cy="2808288"/>
          </a:xfrm>
          <a:prstGeom prst="upArrow">
            <a:avLst>
              <a:gd name="adj1" fmla="val 50000"/>
              <a:gd name="adj2" fmla="val 499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174" name="上箭头 6"/>
          <p:cNvSpPr>
            <a:spLocks noChangeArrowheads="1"/>
          </p:cNvSpPr>
          <p:nvPr/>
        </p:nvSpPr>
        <p:spPr bwMode="auto">
          <a:xfrm rot="10800000">
            <a:off x="5951538" y="1077914"/>
            <a:ext cx="1530350" cy="2808287"/>
          </a:xfrm>
          <a:prstGeom prst="upArrow">
            <a:avLst>
              <a:gd name="adj1" fmla="val 50000"/>
              <a:gd name="adj2" fmla="val 4997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175" name="文本框 3"/>
          <p:cNvSpPr txBox="1">
            <a:spLocks noChangeArrowheads="1"/>
          </p:cNvSpPr>
          <p:nvPr/>
        </p:nvSpPr>
        <p:spPr bwMode="auto">
          <a:xfrm>
            <a:off x="6386514" y="2268538"/>
            <a:ext cx="1476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T2B</a:t>
            </a:r>
            <a:endParaRPr lang="zh-CN" altLang="en-US"/>
          </a:p>
        </p:txBody>
      </p:sp>
      <p:sp>
        <p:nvSpPr>
          <p:cNvPr id="7176" name="文本框 8"/>
          <p:cNvSpPr txBox="1">
            <a:spLocks noChangeArrowheads="1"/>
          </p:cNvSpPr>
          <p:nvPr/>
        </p:nvSpPr>
        <p:spPr bwMode="auto">
          <a:xfrm>
            <a:off x="6386514" y="5275263"/>
            <a:ext cx="1476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B2T</a:t>
            </a:r>
            <a:endParaRPr lang="zh-CN" altLang="en-US"/>
          </a:p>
        </p:txBody>
      </p:sp>
      <p:sp>
        <p:nvSpPr>
          <p:cNvPr id="7177" name="内容占位符 1"/>
          <p:cNvSpPr txBox="1">
            <a:spLocks/>
          </p:cNvSpPr>
          <p:nvPr/>
        </p:nvSpPr>
        <p:spPr bwMode="auto">
          <a:xfrm>
            <a:off x="7283451" y="1912939"/>
            <a:ext cx="3236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程序设计</a:t>
            </a:r>
          </a:p>
        </p:txBody>
      </p:sp>
      <p:sp>
        <p:nvSpPr>
          <p:cNvPr id="7178" name="内容占位符 1"/>
          <p:cNvSpPr txBox="1">
            <a:spLocks/>
          </p:cNvSpPr>
          <p:nvPr/>
        </p:nvSpPr>
        <p:spPr bwMode="auto">
          <a:xfrm>
            <a:off x="7367588" y="5378450"/>
            <a:ext cx="32369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/>
              <a:t>存储设计</a:t>
            </a:r>
          </a:p>
        </p:txBody>
      </p:sp>
    </p:spTree>
    <p:extLst>
      <p:ext uri="{BB962C8B-B14F-4D97-AF65-F5344CB8AC3E}">
        <p14:creationId xmlns:p14="http://schemas.microsoft.com/office/powerpoint/2010/main" val="242314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790767" y="157449"/>
            <a:ext cx="9720072" cy="1499616"/>
          </a:xfrm>
        </p:spPr>
        <p:txBody>
          <a:bodyPr/>
          <a:lstStyle/>
          <a:p>
            <a:r>
              <a:rPr lang="zh-CN" altLang="en-US" dirty="0"/>
              <a:t>程序设计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6" name="上箭头 3"/>
          <p:cNvSpPr>
            <a:spLocks noChangeArrowheads="1"/>
          </p:cNvSpPr>
          <p:nvPr/>
        </p:nvSpPr>
        <p:spPr bwMode="auto">
          <a:xfrm rot="10800000">
            <a:off x="8616950" y="1417639"/>
            <a:ext cx="1511300" cy="2808287"/>
          </a:xfrm>
          <a:prstGeom prst="upArrow">
            <a:avLst>
              <a:gd name="adj1" fmla="val 50000"/>
              <a:gd name="adj2" fmla="val 5002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8197" name="文本框 4"/>
          <p:cNvSpPr txBox="1">
            <a:spLocks noChangeArrowheads="1"/>
          </p:cNvSpPr>
          <p:nvPr/>
        </p:nvSpPr>
        <p:spPr bwMode="auto">
          <a:xfrm>
            <a:off x="9051926" y="2606675"/>
            <a:ext cx="1458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T2B</a:t>
            </a:r>
            <a:endParaRPr lang="zh-CN" altLang="en-US"/>
          </a:p>
        </p:txBody>
      </p:sp>
      <p:pic>
        <p:nvPicPr>
          <p:cNvPr id="8198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1417638"/>
            <a:ext cx="33813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3760788"/>
            <a:ext cx="45624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9" y="396875"/>
            <a:ext cx="3271837" cy="308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4" descr="Class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4283075"/>
            <a:ext cx="3554412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546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849316" y="49784"/>
            <a:ext cx="9720072" cy="1499616"/>
          </a:xfrm>
        </p:spPr>
        <p:txBody>
          <a:bodyPr/>
          <a:lstStyle/>
          <a:p>
            <a:r>
              <a:rPr lang="zh-CN" altLang="en-US" dirty="0"/>
              <a:t>存储设计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上箭头 3"/>
          <p:cNvSpPr>
            <a:spLocks noChangeArrowheads="1"/>
          </p:cNvSpPr>
          <p:nvPr/>
        </p:nvSpPr>
        <p:spPr bwMode="auto">
          <a:xfrm>
            <a:off x="8472488" y="301625"/>
            <a:ext cx="1528762" cy="2808288"/>
          </a:xfrm>
          <a:prstGeom prst="upArrow">
            <a:avLst>
              <a:gd name="adj1" fmla="val 50000"/>
              <a:gd name="adj2" fmla="val 50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9221" name="文本框 4"/>
          <p:cNvSpPr txBox="1">
            <a:spLocks noChangeArrowheads="1"/>
          </p:cNvSpPr>
          <p:nvPr/>
        </p:nvSpPr>
        <p:spPr bwMode="auto">
          <a:xfrm>
            <a:off x="8904289" y="1689100"/>
            <a:ext cx="1476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B2T</a:t>
            </a:r>
            <a:endParaRPr lang="zh-CN" altLang="en-US"/>
          </a:p>
        </p:txBody>
      </p:sp>
      <p:pic>
        <p:nvPicPr>
          <p:cNvPr id="9222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208088"/>
            <a:ext cx="5002213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39" y="3249613"/>
            <a:ext cx="4962525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27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3787" y="2561934"/>
            <a:ext cx="9720072" cy="1499616"/>
          </a:xfrm>
        </p:spPr>
        <p:txBody>
          <a:bodyPr/>
          <a:lstStyle/>
          <a:p>
            <a:r>
              <a:rPr lang="zh-CN" altLang="en-US" dirty="0"/>
              <a:t>测试的策略</a:t>
            </a:r>
          </a:p>
        </p:txBody>
      </p:sp>
    </p:spTree>
    <p:extLst>
      <p:ext uri="{BB962C8B-B14F-4D97-AF65-F5344CB8AC3E}">
        <p14:creationId xmlns:p14="http://schemas.microsoft.com/office/powerpoint/2010/main" val="317196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4892" y="160343"/>
            <a:ext cx="9720072" cy="1499616"/>
          </a:xfrm>
        </p:spPr>
        <p:txBody>
          <a:bodyPr/>
          <a:lstStyle/>
          <a:p>
            <a:r>
              <a:rPr lang="zh-CN" altLang="en-US" dirty="0"/>
              <a:t>测试的策略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4891" y="1389993"/>
            <a:ext cx="9720073" cy="4376928"/>
          </a:xfrm>
        </p:spPr>
        <p:txBody>
          <a:bodyPr>
            <a:noAutofit/>
          </a:bodyPr>
          <a:lstStyle/>
          <a:p>
            <a:pPr>
              <a:lnSpc>
                <a:spcPts val="3400"/>
              </a:lnSpc>
            </a:pPr>
            <a:r>
              <a:rPr lang="zh-CN" altLang="en-US" sz="2400" dirty="0"/>
              <a:t>在需求分析阶段需要回答的</a:t>
            </a:r>
            <a:r>
              <a:rPr lang="en-US" altLang="zh-CN" sz="2400" dirty="0"/>
              <a:t>2</a:t>
            </a:r>
            <a:r>
              <a:rPr lang="zh-CN" altLang="en-US" sz="2400" dirty="0"/>
              <a:t>个关键问题：</a:t>
            </a:r>
            <a:endParaRPr lang="en-US" altLang="zh-CN" sz="2400" dirty="0"/>
          </a:p>
          <a:p>
            <a:pPr>
              <a:lnSpc>
                <a:spcPts val="34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，是不是每个功能都有合适的测试方法（测试技术）</a:t>
            </a:r>
            <a:endParaRPr lang="en-US" altLang="zh-CN" sz="2400" dirty="0"/>
          </a:p>
          <a:p>
            <a:pPr lvl="2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采用什么策略来覆盖功能</a:t>
            </a:r>
            <a:endParaRPr lang="en-US" altLang="zh-CN" sz="2400" dirty="0"/>
          </a:p>
          <a:p>
            <a:pPr lvl="4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 </a:t>
            </a:r>
            <a:r>
              <a:rPr lang="zh-CN" altLang="en-US" sz="2400" dirty="0"/>
              <a:t>编写测试用例大纲 </a:t>
            </a:r>
            <a:r>
              <a:rPr lang="en-US" altLang="zh-CN" sz="2400" dirty="0"/>
              <a:t>Test Case Inventory</a:t>
            </a:r>
          </a:p>
          <a:p>
            <a:pPr lvl="2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具体的功能采用什么测试方法</a:t>
            </a:r>
            <a:endParaRPr lang="en-US" altLang="zh-CN" sz="2400" dirty="0"/>
          </a:p>
          <a:p>
            <a:pPr lvl="2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测试数据从哪里来</a:t>
            </a:r>
            <a:endParaRPr lang="en-US" altLang="zh-CN" sz="2400" dirty="0"/>
          </a:p>
          <a:p>
            <a:pPr lvl="2">
              <a:lnSpc>
                <a:spcPts val="3400"/>
              </a:lnSpc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>
              <a:lnSpc>
                <a:spcPts val="34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，实际环境是否需要特殊的测试方法（测试技术）</a:t>
            </a:r>
            <a:endParaRPr lang="en-US" altLang="zh-CN" sz="2400" dirty="0"/>
          </a:p>
          <a:p>
            <a:pPr lvl="2">
              <a:lnSpc>
                <a:spcPts val="34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/>
              <a:t>水印的例子</a:t>
            </a:r>
            <a:endParaRPr lang="en-US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511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/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743200"/>
            <a:ext cx="77724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/>
              <a:t>会影响到环境的经典的企业级应用环境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601407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CB45DE-9F37-4830-879D-E51C2491E731}" type="slidenum">
              <a:rPr lang="en-US" altLang="zh-CN" sz="1200">
                <a:solidFill>
                  <a:srgbClr val="FFFFFF"/>
                </a:solidFill>
              </a:rPr>
              <a:pPr/>
              <a:t>28</a:t>
            </a:fld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901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DMZ</a:t>
            </a:r>
            <a:endParaRPr lang="zh-CN" altLang="en-US"/>
          </a:p>
        </p:txBody>
      </p:sp>
      <p:pic>
        <p:nvPicPr>
          <p:cNvPr id="90116" name="Picture 2" descr="http://www.searchsecurity.com.cn/upload/200712/2007122239142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37528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133601"/>
            <a:ext cx="46196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51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8" descr="http://www.net130.com/netbass/vpn/mpls_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3810001"/>
            <a:ext cx="60102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6E761B-9FF7-43CA-A3C4-0D4C78BA0D79}" type="slidenum">
              <a:rPr lang="en-US" altLang="zh-CN" sz="1200">
                <a:solidFill>
                  <a:srgbClr val="FFFFFF"/>
                </a:solidFill>
              </a:rPr>
              <a:pPr/>
              <a:t>29</a:t>
            </a:fld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9114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VPN</a:t>
            </a:r>
            <a:endParaRPr lang="zh-CN" altLang="en-US"/>
          </a:p>
        </p:txBody>
      </p:sp>
      <p:pic>
        <p:nvPicPr>
          <p:cNvPr id="91141" name="Picture 2" descr="http://www.99mao.com/images/vpn-sche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219200"/>
            <a:ext cx="4943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6" descr="http://upload.wikimedia.org/wikipedia/commons/thumb/0/00/Virtual_Private_Network_overview.svg/330px-Virtual_Private_Network_overview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219201"/>
            <a:ext cx="31432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0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36008"/>
          </a:xfrm>
        </p:spPr>
        <p:txBody>
          <a:bodyPr/>
          <a:lstStyle/>
          <a:p>
            <a:r>
              <a:rPr lang="zh-CN" altLang="en-US" dirty="0"/>
              <a:t>计划是什么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896035"/>
            <a:ext cx="9720073" cy="441332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计划是一种资源组织方式</a:t>
            </a:r>
            <a:endParaRPr lang="en-US" altLang="zh-CN" sz="3200" dirty="0"/>
          </a:p>
          <a:p>
            <a:r>
              <a:rPr lang="zh-CN" altLang="en-US" sz="3200" dirty="0"/>
              <a:t>计划是从一个状态，经过一系列步骤，到达一个目标</a:t>
            </a:r>
            <a:endParaRPr lang="en-US" altLang="zh-CN" sz="3200" dirty="0"/>
          </a:p>
          <a:p>
            <a:endParaRPr lang="en-US" altLang="zh-CN" sz="3200" dirty="0"/>
          </a:p>
          <a:p>
            <a:pPr lvl="1"/>
            <a:r>
              <a:rPr lang="zh-CN" altLang="en-US" sz="3200" dirty="0"/>
              <a:t>设定范围 </a:t>
            </a:r>
            <a:r>
              <a:rPr lang="en-US" altLang="zh-CN" sz="3200" dirty="0"/>
              <a:t>Scope</a:t>
            </a:r>
          </a:p>
          <a:p>
            <a:pPr lvl="2"/>
            <a:r>
              <a:rPr lang="zh-CN" altLang="en-US" sz="3200" dirty="0"/>
              <a:t>设定目标</a:t>
            </a:r>
            <a:endParaRPr lang="en-US" altLang="zh-CN" sz="3200" dirty="0"/>
          </a:p>
          <a:p>
            <a:pPr lvl="2"/>
            <a:r>
              <a:rPr lang="zh-CN" altLang="en-US" sz="3200" dirty="0"/>
              <a:t>设定条件</a:t>
            </a:r>
            <a:endParaRPr lang="en-US" altLang="zh-CN" sz="3200" dirty="0"/>
          </a:p>
          <a:p>
            <a:pPr lvl="1"/>
            <a:r>
              <a:rPr lang="zh-CN" altLang="en-US" sz="3200" dirty="0"/>
              <a:t>设定路径 </a:t>
            </a:r>
            <a:r>
              <a:rPr lang="en-US" altLang="zh-CN" sz="3200" dirty="0"/>
              <a:t>Schedule</a:t>
            </a:r>
          </a:p>
          <a:p>
            <a:pPr lvl="1"/>
            <a:r>
              <a:rPr lang="zh-CN" altLang="en-US" sz="3200" dirty="0"/>
              <a:t>组织资源 </a:t>
            </a:r>
            <a:r>
              <a:rPr lang="en-US" altLang="zh-CN" sz="3200" dirty="0" err="1"/>
              <a:t>reSource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92397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ABA3A8-7A76-4EF4-9907-5D480A35389D}" type="slidenum">
              <a:rPr lang="en-US" altLang="zh-CN" sz="1200">
                <a:solidFill>
                  <a:srgbClr val="FFFFFF"/>
                </a:solidFill>
              </a:rPr>
              <a:pPr/>
              <a:t>30</a:t>
            </a:fld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921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企业级分层架构</a:t>
            </a:r>
          </a:p>
        </p:txBody>
      </p:sp>
      <p:pic>
        <p:nvPicPr>
          <p:cNvPr id="92164" name="Picture 4" descr="http://img.bianceng.cn/uploads/2011/1104/0S1302H9-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1"/>
            <a:ext cx="504825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5" name="Picture 6" descr="http://img.bianceng.cn/uploads/2011/1104/0S13064C-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3657600"/>
            <a:ext cx="50482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6" name="Picture 2" descr="http://t3.gstatic.com/images?q=tbn:ANd9GcTfgrSsQQ3kPqO2nW3IM3H8ehHSVg5x8woQ_kC2jMXtHWMvuz8pLg&amp;t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2438400"/>
            <a:ext cx="33242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50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5A2576-6E16-4319-8FD8-DF2CAAE0C405}" type="slidenum">
              <a:rPr lang="en-US" altLang="zh-CN" sz="1200">
                <a:solidFill>
                  <a:srgbClr val="FFFFFF"/>
                </a:solidFill>
              </a:rPr>
              <a:pPr/>
              <a:t>31</a:t>
            </a:fld>
            <a:endParaRPr lang="en-US" altLang="zh-CN" sz="1200">
              <a:solidFill>
                <a:srgbClr val="FFFFFF"/>
              </a:solidFill>
            </a:endParaRPr>
          </a:p>
        </p:txBody>
      </p:sp>
      <p:sp>
        <p:nvSpPr>
          <p:cNvPr id="931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云计算和云存储</a:t>
            </a:r>
          </a:p>
        </p:txBody>
      </p:sp>
      <p:pic>
        <p:nvPicPr>
          <p:cNvPr id="93188" name="Picture 6" descr="http://www.cloudcomputing-china.cn/Article/UploadFiles/200911/200911142258448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57201"/>
            <a:ext cx="22955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9" descr="http://cloudcomputing-ppt.com/wp-content/uploads/2012/03/Cloud_graph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11" descr="硬件虚拟化技术的示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6565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257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4339F6-DF15-4906-AA90-F17A3CC56544}" type="slidenum">
              <a:rPr lang="en-US" altLang="zh-CN" sz="1200">
                <a:solidFill>
                  <a:srgbClr val="FFFFFF"/>
                </a:solidFill>
              </a:rPr>
              <a:pPr/>
              <a:t>32</a:t>
            </a:fld>
            <a:endParaRPr lang="en-US" altLang="zh-CN" sz="1400" b="1">
              <a:solidFill>
                <a:srgbClr val="FFFFFF"/>
              </a:solidFill>
            </a:endParaRPr>
          </a:p>
        </p:txBody>
      </p:sp>
      <p:sp>
        <p:nvSpPr>
          <p:cNvPr id="942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单点登录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94212" name="Picture 2" descr="http://www.otp.com.tw/uploads/images/Service-SSO-EN.gif.pagespeed.ce.mo9IQ6Rc_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19201"/>
            <a:ext cx="61722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587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84758A-A639-4E01-8E5E-DBD5143D3E3A}" type="slidenum">
              <a:rPr lang="en-US" altLang="zh-CN" sz="1200">
                <a:solidFill>
                  <a:srgbClr val="FFFFFF"/>
                </a:solidFill>
              </a:rPr>
              <a:pPr/>
              <a:t>33</a:t>
            </a:fld>
            <a:endParaRPr lang="en-US" altLang="zh-CN" sz="1400" b="1">
              <a:solidFill>
                <a:srgbClr val="FFFFFF"/>
              </a:solidFill>
            </a:endParaRPr>
          </a:p>
        </p:txBody>
      </p:sp>
      <p:sp>
        <p:nvSpPr>
          <p:cNvPr id="95235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46482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en-US" altLang="zh-CN"/>
              <a:t>ortal and ESB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95236" name="Picture 2" descr="http://www.drake.edu/webcom/cms-portal/description/images/Portal_Diagram_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91001"/>
            <a:ext cx="24384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2" descr="http://www.ibm.com/developerworks/cn/webservices/ws-soa-progmodel/figur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990600"/>
            <a:ext cx="40592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2" descr="企业信息门户的定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1"/>
            <a:ext cx="37338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20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2CD273-B438-401F-ABBD-F2EA42869C26}" type="slidenum">
              <a:rPr lang="en-US" altLang="zh-CN" sz="1200">
                <a:solidFill>
                  <a:srgbClr val="FFFFFF"/>
                </a:solidFill>
              </a:rPr>
              <a:pPr/>
              <a:t>34</a:t>
            </a:fld>
            <a:endParaRPr lang="en-US" altLang="zh-CN" sz="1400" b="1">
              <a:solidFill>
                <a:srgbClr val="FFFFFF"/>
              </a:solidFill>
            </a:endParaRPr>
          </a:p>
        </p:txBody>
      </p:sp>
      <p:sp>
        <p:nvSpPr>
          <p:cNvPr id="9625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</a:t>
            </a:r>
            <a:r>
              <a:rPr lang="en-US" altLang="zh-CN"/>
              <a:t>igh </a:t>
            </a:r>
            <a:r>
              <a:rPr lang="en-US" altLang="zh-CN">
                <a:ea typeface="宋体" panose="02010600030101010101" pitchFamily="2" charset="-122"/>
              </a:rPr>
              <a:t>Availability </a:t>
            </a:r>
          </a:p>
        </p:txBody>
      </p:sp>
      <p:pic>
        <p:nvPicPr>
          <p:cNvPr id="96260" name="Picture 2" descr="http://www.cisco.com/en/US/i/200001-300000/220001-230000/221001-222000/2218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060450"/>
            <a:ext cx="4067175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1" name="Picture 4" descr="http://www.cisco.com/en/US/i/200001-300000/220001-230000/221001-222000/22167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752601"/>
            <a:ext cx="401002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37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2484355"/>
            <a:ext cx="9720072" cy="1499616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3430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149115"/>
            <a:ext cx="9720072" cy="1499616"/>
          </a:xfrm>
        </p:spPr>
        <p:txBody>
          <a:bodyPr/>
          <a:lstStyle/>
          <a:p>
            <a:r>
              <a:rPr lang="zh-CN" altLang="en-US" dirty="0"/>
              <a:t>设定范围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446487"/>
            <a:ext cx="9720073" cy="442677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啥叫范围</a:t>
            </a:r>
            <a:endParaRPr lang="en-US" altLang="zh-CN" sz="2400" dirty="0"/>
          </a:p>
          <a:p>
            <a:pPr lvl="1"/>
            <a:r>
              <a:rPr lang="zh-CN" altLang="en-US" sz="2400" dirty="0"/>
              <a:t>目标</a:t>
            </a:r>
            <a:endParaRPr lang="en-US" altLang="zh-CN" sz="2400" dirty="0"/>
          </a:p>
          <a:p>
            <a:pPr lvl="1"/>
            <a:r>
              <a:rPr lang="zh-CN" altLang="en-US" sz="2400" dirty="0"/>
              <a:t>条件</a:t>
            </a:r>
            <a:endParaRPr lang="en-US" altLang="zh-CN" sz="2400" dirty="0"/>
          </a:p>
        </p:txBody>
      </p:sp>
      <p:sp>
        <p:nvSpPr>
          <p:cNvPr id="4" name="右箭头 3"/>
          <p:cNvSpPr/>
          <p:nvPr/>
        </p:nvSpPr>
        <p:spPr>
          <a:xfrm>
            <a:off x="1035011" y="3807589"/>
            <a:ext cx="9977718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035011" y="5288108"/>
            <a:ext cx="9977718" cy="510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离页连接符 5"/>
          <p:cNvSpPr/>
          <p:nvPr/>
        </p:nvSpPr>
        <p:spPr>
          <a:xfrm>
            <a:off x="1371188" y="3094895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现实条件</a:t>
            </a:r>
          </a:p>
        </p:txBody>
      </p:sp>
      <p:sp>
        <p:nvSpPr>
          <p:cNvPr id="7" name="流程图: 离页连接符 6"/>
          <p:cNvSpPr/>
          <p:nvPr/>
        </p:nvSpPr>
        <p:spPr>
          <a:xfrm>
            <a:off x="7959126" y="4562640"/>
            <a:ext cx="793376" cy="806824"/>
          </a:xfrm>
          <a:prstGeom prst="flowChartOffpage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终极目标</a:t>
            </a:r>
          </a:p>
        </p:txBody>
      </p:sp>
      <p:sp>
        <p:nvSpPr>
          <p:cNvPr id="8" name="流程图: 离页连接符 7"/>
          <p:cNvSpPr/>
          <p:nvPr/>
        </p:nvSpPr>
        <p:spPr>
          <a:xfrm>
            <a:off x="2880569" y="3101618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流程图: 离页连接符 8"/>
          <p:cNvSpPr/>
          <p:nvPr/>
        </p:nvSpPr>
        <p:spPr>
          <a:xfrm>
            <a:off x="2490053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流程图: 离页连接符 9"/>
          <p:cNvSpPr/>
          <p:nvPr/>
        </p:nvSpPr>
        <p:spPr>
          <a:xfrm>
            <a:off x="4010122" y="3094895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流程图: 离页连接符 10"/>
          <p:cNvSpPr/>
          <p:nvPr/>
        </p:nvSpPr>
        <p:spPr>
          <a:xfrm>
            <a:off x="3695806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流程图: 离页连接符 11"/>
          <p:cNvSpPr/>
          <p:nvPr/>
        </p:nvSpPr>
        <p:spPr>
          <a:xfrm>
            <a:off x="4737953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3" name="流程图: 离页连接符 12"/>
          <p:cNvSpPr/>
          <p:nvPr/>
        </p:nvSpPr>
        <p:spPr>
          <a:xfrm>
            <a:off x="5379480" y="3094895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条件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流程图: 离页连接符 13"/>
          <p:cNvSpPr/>
          <p:nvPr/>
        </p:nvSpPr>
        <p:spPr>
          <a:xfrm>
            <a:off x="5701747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8752502" y="4669880"/>
            <a:ext cx="2260227" cy="51098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离页连接符 18"/>
          <p:cNvSpPr/>
          <p:nvPr/>
        </p:nvSpPr>
        <p:spPr>
          <a:xfrm>
            <a:off x="6830436" y="4562640"/>
            <a:ext cx="793376" cy="80682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85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798448" cy="920855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设定范围</a:t>
            </a:r>
            <a:r>
              <a:rPr lang="en-US" altLang="zh-CN" sz="5400" dirty="0"/>
              <a:t>2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9" y="1506071"/>
            <a:ext cx="3971362" cy="4803289"/>
          </a:xfrm>
        </p:spPr>
        <p:txBody>
          <a:bodyPr>
            <a:noAutofit/>
          </a:bodyPr>
          <a:lstStyle/>
          <a:p>
            <a:r>
              <a:rPr lang="zh-CN" altLang="en-US" sz="1800" dirty="0"/>
              <a:t>设定条件</a:t>
            </a:r>
            <a:endParaRPr lang="en-US" altLang="zh-CN" sz="1800" dirty="0"/>
          </a:p>
          <a:p>
            <a:pPr lvl="1"/>
            <a:r>
              <a:rPr lang="zh-CN" altLang="en-US" dirty="0"/>
              <a:t>商业模式</a:t>
            </a:r>
            <a:endParaRPr lang="en-US" altLang="zh-CN" dirty="0"/>
          </a:p>
          <a:p>
            <a:pPr lvl="1"/>
            <a:r>
              <a:rPr lang="zh-CN" altLang="en-US" dirty="0"/>
              <a:t>功能需求（总体）</a:t>
            </a:r>
            <a:endParaRPr lang="en-US" altLang="zh-CN" dirty="0"/>
          </a:p>
          <a:p>
            <a:pPr lvl="1"/>
            <a:r>
              <a:rPr lang="zh-CN" altLang="en-US" dirty="0"/>
              <a:t>非功能需求（总体）</a:t>
            </a:r>
            <a:endParaRPr lang="en-US" altLang="zh-CN" dirty="0"/>
          </a:p>
          <a:p>
            <a:pPr lvl="1"/>
            <a:r>
              <a:rPr lang="zh-CN" altLang="en-US" dirty="0"/>
              <a:t>质量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人力资源</a:t>
            </a:r>
            <a:endParaRPr lang="en-US" altLang="zh-CN" dirty="0"/>
          </a:p>
          <a:p>
            <a:pPr lvl="1"/>
            <a:r>
              <a:rPr lang="zh-CN" altLang="en-US" dirty="0"/>
              <a:t>基础设施</a:t>
            </a:r>
            <a:endParaRPr lang="en-US" altLang="zh-CN" dirty="0"/>
          </a:p>
          <a:p>
            <a:pPr lvl="1"/>
            <a:r>
              <a:rPr lang="zh-CN" altLang="en-US" dirty="0"/>
              <a:t>技术储备</a:t>
            </a:r>
            <a:endParaRPr lang="en-US" altLang="zh-CN" dirty="0"/>
          </a:p>
          <a:p>
            <a:pPr lvl="1"/>
            <a:r>
              <a:rPr lang="zh-CN" altLang="en-US" dirty="0"/>
              <a:t>预算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开始时间</a:t>
            </a:r>
            <a:endParaRPr lang="en-US" altLang="zh-CN" dirty="0"/>
          </a:p>
          <a:p>
            <a:pPr marL="128016" lvl="1" indent="0">
              <a:buNone/>
            </a:pPr>
            <a:endParaRPr lang="en-US" altLang="zh-CN" dirty="0"/>
          </a:p>
          <a:p>
            <a:r>
              <a:rPr lang="zh-CN" altLang="en-US" sz="1800" dirty="0"/>
              <a:t>好好看看你手上已经有啥</a:t>
            </a:r>
            <a:endParaRPr lang="en-US" altLang="zh-CN" sz="1800" dirty="0"/>
          </a:p>
          <a:p>
            <a:r>
              <a:rPr lang="zh-CN" altLang="en-US" sz="1800" dirty="0"/>
              <a:t>好好看看你手上还缺啥</a:t>
            </a:r>
            <a:endParaRPr lang="en-US" altLang="zh-CN" sz="1800" dirty="0"/>
          </a:p>
          <a:p>
            <a:pPr lvl="1"/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58002" y="1497107"/>
            <a:ext cx="4128247" cy="480328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设定目标</a:t>
            </a:r>
            <a:endParaRPr lang="en-US" altLang="zh-CN" sz="1800" dirty="0"/>
          </a:p>
          <a:p>
            <a:pPr lvl="1"/>
            <a:r>
              <a:rPr lang="zh-CN" altLang="en-US" dirty="0"/>
              <a:t>愿景 </a:t>
            </a:r>
            <a:r>
              <a:rPr lang="en-US" altLang="zh-CN" dirty="0"/>
              <a:t>or </a:t>
            </a:r>
            <a:r>
              <a:rPr lang="zh-CN" altLang="en-US" dirty="0"/>
              <a:t>理念 </a:t>
            </a:r>
            <a:r>
              <a:rPr lang="en-US" altLang="zh-CN" dirty="0"/>
              <a:t>or </a:t>
            </a:r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技术指标</a:t>
            </a:r>
            <a:endParaRPr lang="en-US" altLang="zh-CN" dirty="0"/>
          </a:p>
          <a:p>
            <a:pPr lvl="1"/>
            <a:r>
              <a:rPr lang="zh-CN" altLang="en-US" dirty="0"/>
              <a:t>质量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团队组织</a:t>
            </a:r>
            <a:endParaRPr lang="en-US" altLang="zh-CN" dirty="0"/>
          </a:p>
          <a:p>
            <a:pPr lvl="1"/>
            <a:r>
              <a:rPr lang="zh-CN" altLang="en-US" dirty="0"/>
              <a:t>运维能力（可靠性）</a:t>
            </a:r>
            <a:endParaRPr lang="en-US" altLang="zh-CN" dirty="0"/>
          </a:p>
          <a:p>
            <a:pPr lvl="1"/>
            <a:r>
              <a:rPr lang="zh-CN" altLang="en-US" dirty="0"/>
              <a:t>技术能力（先进性）</a:t>
            </a:r>
            <a:endParaRPr lang="en-US" altLang="zh-CN" dirty="0"/>
          </a:p>
          <a:p>
            <a:pPr lvl="1"/>
            <a:r>
              <a:rPr lang="zh-CN" altLang="en-US" dirty="0"/>
              <a:t>成本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结束时间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1800" dirty="0"/>
              <a:t>目标有短期、中期、长期</a:t>
            </a:r>
            <a:endParaRPr lang="en-US" altLang="zh-CN" sz="1800" dirty="0"/>
          </a:p>
          <a:p>
            <a:r>
              <a:rPr lang="zh-CN" altLang="en-US" sz="1800" dirty="0"/>
              <a:t>目标有商业、业务、技术</a:t>
            </a:r>
            <a:endParaRPr lang="en-US" altLang="zh-CN" sz="1800" dirty="0"/>
          </a:p>
          <a:p>
            <a:pPr lvl="1"/>
            <a:endParaRPr lang="en-US" altLang="zh-CN" dirty="0"/>
          </a:p>
        </p:txBody>
      </p:sp>
      <p:sp>
        <p:nvSpPr>
          <p:cNvPr id="6" name="左箭头 5"/>
          <p:cNvSpPr/>
          <p:nvPr/>
        </p:nvSpPr>
        <p:spPr>
          <a:xfrm>
            <a:off x="4424084" y="2850777"/>
            <a:ext cx="1828800" cy="13178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7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设定范围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没人说设定了目标就一定要达到的</a:t>
            </a:r>
            <a:endParaRPr lang="en-US" altLang="zh-CN" dirty="0"/>
          </a:p>
          <a:p>
            <a:r>
              <a:rPr lang="zh-CN" altLang="en-US" dirty="0"/>
              <a:t>没人说设定了条件就一定会满足的</a:t>
            </a:r>
            <a:endParaRPr lang="en-US" altLang="zh-CN" dirty="0"/>
          </a:p>
          <a:p>
            <a:r>
              <a:rPr lang="zh-CN" altLang="en-US" dirty="0"/>
              <a:t>要么为啥有变更管理？</a:t>
            </a:r>
            <a:endParaRPr lang="en-US" altLang="zh-CN" dirty="0"/>
          </a:p>
          <a:p>
            <a:r>
              <a:rPr lang="zh-CN" altLang="en-US" dirty="0"/>
              <a:t>要么为啥有人生呢？</a:t>
            </a:r>
          </a:p>
        </p:txBody>
      </p:sp>
      <p:sp>
        <p:nvSpPr>
          <p:cNvPr id="4" name="流程图: 联系 3"/>
          <p:cNvSpPr/>
          <p:nvPr/>
        </p:nvSpPr>
        <p:spPr>
          <a:xfrm>
            <a:off x="6824600" y="1038153"/>
            <a:ext cx="3062427" cy="2813538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联系 4"/>
          <p:cNvSpPr/>
          <p:nvPr/>
        </p:nvSpPr>
        <p:spPr>
          <a:xfrm>
            <a:off x="7399606" y="1506589"/>
            <a:ext cx="2639821" cy="2497502"/>
          </a:xfrm>
          <a:prstGeom prst="flowChartConnector">
            <a:avLst/>
          </a:prstGeom>
          <a:solidFill>
            <a:srgbClr val="FFFF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71549"/>
          </a:xfrm>
        </p:spPr>
        <p:txBody>
          <a:bodyPr/>
          <a:lstStyle/>
          <a:p>
            <a:r>
              <a:rPr lang="zh-CN" altLang="en-US" dirty="0"/>
              <a:t>设定路径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 descr="rup_fundamentals_slide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65" y="1456765"/>
            <a:ext cx="7696200" cy="510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46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6680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设定路径</a:t>
            </a:r>
            <a:r>
              <a:rPr lang="en-US" altLang="zh-CN" dirty="0"/>
              <a:t>1----</a:t>
            </a:r>
            <a:r>
              <a:rPr lang="zh-CN" altLang="en-US" dirty="0"/>
              <a:t>先说说准备期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645920"/>
            <a:ext cx="9720073" cy="466344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重点：</a:t>
            </a:r>
            <a:endParaRPr lang="en-US" altLang="zh-CN" sz="2000" dirty="0"/>
          </a:p>
          <a:p>
            <a:pPr lvl="1"/>
            <a:r>
              <a:rPr lang="zh-CN" altLang="en-US" sz="2000" dirty="0"/>
              <a:t>商业模型的建立</a:t>
            </a:r>
            <a:endParaRPr lang="en-US" altLang="zh-CN" sz="2000" dirty="0"/>
          </a:p>
          <a:p>
            <a:pPr lvl="1"/>
            <a:r>
              <a:rPr lang="zh-CN" altLang="en-US" sz="2000" dirty="0"/>
              <a:t>需求分析</a:t>
            </a:r>
            <a:endParaRPr lang="en-US" altLang="zh-CN" sz="2000" dirty="0"/>
          </a:p>
          <a:p>
            <a:pPr lvl="1"/>
            <a:r>
              <a:rPr lang="zh-CN" altLang="en-US" sz="2000" dirty="0"/>
              <a:t>环境（特别是基础设施）的搭建</a:t>
            </a:r>
            <a:endParaRPr lang="en-US" altLang="zh-CN" sz="2000" dirty="0"/>
          </a:p>
          <a:p>
            <a:pPr lvl="2"/>
            <a:r>
              <a:rPr lang="zh-CN" altLang="en-US" sz="2000" dirty="0"/>
              <a:t>运行环境（</a:t>
            </a:r>
            <a:r>
              <a:rPr lang="en-US" altLang="zh-CN" sz="2000" dirty="0"/>
              <a:t>OP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执行环境（</a:t>
            </a:r>
            <a:r>
              <a:rPr lang="en-US" altLang="zh-CN" sz="2000" dirty="0"/>
              <a:t>SA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2"/>
            <a:r>
              <a:rPr lang="zh-CN" altLang="en-US" sz="2000" dirty="0"/>
              <a:t>支持环境（</a:t>
            </a:r>
            <a:r>
              <a:rPr lang="en-US" altLang="zh-CN" sz="2000" dirty="0"/>
              <a:t>Infra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制定计划</a:t>
            </a:r>
            <a:endParaRPr lang="en-US" altLang="zh-CN" sz="2000" dirty="0"/>
          </a:p>
          <a:p>
            <a:pPr lvl="2"/>
            <a:r>
              <a:rPr lang="zh-CN" altLang="en-US" sz="2000" dirty="0"/>
              <a:t>悖论：制定计划是计划的一部分</a:t>
            </a:r>
            <a:endParaRPr lang="en-US" altLang="zh-CN" sz="2000" dirty="0"/>
          </a:p>
          <a:p>
            <a:pPr lvl="2"/>
            <a:r>
              <a:rPr lang="zh-CN" altLang="en-US" sz="2000" dirty="0"/>
              <a:t>逐步清晰，逐步细化</a:t>
            </a:r>
            <a:endParaRPr lang="en-US" altLang="zh-CN" sz="2000" dirty="0"/>
          </a:p>
        </p:txBody>
      </p:sp>
      <p:pic>
        <p:nvPicPr>
          <p:cNvPr id="4" name="Picture 5" descr="rup_fundamentals_slide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97" y="1584064"/>
            <a:ext cx="6873764" cy="456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18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171" y="1856936"/>
            <a:ext cx="8229600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65282"/>
          </a:xfrm>
        </p:spPr>
        <p:txBody>
          <a:bodyPr/>
          <a:lstStyle/>
          <a:p>
            <a:r>
              <a:rPr lang="zh-CN" altLang="en-US" dirty="0"/>
              <a:t>设定路径</a:t>
            </a:r>
            <a:r>
              <a:rPr lang="en-US" altLang="zh-CN" dirty="0"/>
              <a:t>2----</a:t>
            </a:r>
            <a:r>
              <a:rPr lang="zh-CN" altLang="en-US" dirty="0"/>
              <a:t>项目进入常态化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1519311"/>
            <a:ext cx="9720073" cy="4790049"/>
          </a:xfrm>
        </p:spPr>
        <p:txBody>
          <a:bodyPr/>
          <a:lstStyle/>
          <a:p>
            <a:r>
              <a:rPr lang="en-US" altLang="zh-CN" dirty="0"/>
              <a:t>Scrum</a:t>
            </a:r>
            <a:r>
              <a:rPr lang="zh-CN" altLang="en-US" dirty="0"/>
              <a:t>为例</a:t>
            </a:r>
            <a:endParaRPr lang="en-US" altLang="zh-CN" dirty="0"/>
          </a:p>
          <a:p>
            <a:r>
              <a:rPr lang="zh-CN" altLang="en-US" dirty="0"/>
              <a:t>吐槽：好不容易有个圆圈，还是空的</a:t>
            </a:r>
          </a:p>
        </p:txBody>
      </p:sp>
    </p:spTree>
    <p:extLst>
      <p:ext uri="{BB962C8B-B14F-4D97-AF65-F5344CB8AC3E}">
        <p14:creationId xmlns:p14="http://schemas.microsoft.com/office/powerpoint/2010/main" val="4235943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都市">
    <a:majorFont>
      <a:latin typeface="Trebuchet MS"/>
      <a:ea typeface=""/>
      <a:cs typeface=""/>
      <a:font script="Jpan" typeface="HGｺﾞｼｯｸM"/>
      <a:font script="Hang" typeface="맑은 고딕"/>
      <a:font script="Hans" typeface="方正姚体"/>
      <a:font script="Hant" typeface="微軟正黑體"/>
      <a:font script="Arab" typeface="Tahoma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Georgia"/>
      <a:ea typeface=""/>
      <a:cs typeface=""/>
      <a:font script="Jpan" typeface="HG明朝B"/>
      <a:font script="Hang" typeface="맑은 고딕"/>
      <a:font script="Hans" typeface="宋体"/>
      <a:font script="Hant" typeface="新細明體"/>
      <a:font script="Arab" typeface="Arial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都市">
    <a:fillStyleLst>
      <a:solidFill>
        <a:schemeClr val="phClr"/>
      </a:solidFill>
      <a:gradFill rotWithShape="1">
        <a:gsLst>
          <a:gs pos="0">
            <a:schemeClr val="phClr">
              <a:tint val="1000"/>
              <a:satMod val="255000"/>
            </a:schemeClr>
          </a:gs>
          <a:gs pos="55000">
            <a:schemeClr val="phClr">
              <a:tint val="12000"/>
              <a:satMod val="255000"/>
            </a:schemeClr>
          </a:gs>
          <a:gs pos="100000">
            <a:schemeClr val="phClr">
              <a:tint val="45000"/>
              <a:satMod val="250000"/>
            </a:schemeClr>
          </a:gs>
        </a:gsLst>
        <a:path path="circle">
          <a:fillToRect l="-40000" t="-90000" r="140000" b="190000"/>
        </a:path>
      </a:gradFill>
      <a:gradFill rotWithShape="1">
        <a:gsLst>
          <a:gs pos="0">
            <a:schemeClr val="phClr">
              <a:tint val="43000"/>
              <a:satMod val="165000"/>
            </a:schemeClr>
          </a:gs>
          <a:gs pos="55000">
            <a:schemeClr val="phClr">
              <a:tint val="83000"/>
              <a:satMod val="155000"/>
            </a:schemeClr>
          </a:gs>
          <a:gs pos="100000">
            <a:schemeClr val="phClr">
              <a:shade val="85000"/>
            </a:schemeClr>
          </a:gs>
        </a:gsLst>
        <a:path path="circle">
          <a:fillToRect l="-40000" t="-90000" r="140000" b="19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3175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15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</a:effectStyle>
      <a:effectStyle>
        <a:effectLst>
          <a:outerShdw blurRad="50800" dist="254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flat" dir="t">
            <a:rot lat="0" lon="0" rev="20040000"/>
          </a:lightRig>
        </a:scene3d>
        <a:sp3d contourW="12700" prstMaterial="dkEdge">
          <a:bevelT w="25400" h="38100" prst="convex"/>
          <a:contourClr>
            <a:schemeClr val="phClr">
              <a:satMod val="115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100000">
            <a:schemeClr val="phClr">
              <a:tint val="80000"/>
              <a:satMod val="250000"/>
            </a:schemeClr>
          </a:gs>
          <a:gs pos="60000">
            <a:schemeClr val="phClr">
              <a:shade val="38000"/>
              <a:satMod val="175000"/>
            </a:schemeClr>
          </a:gs>
          <a:gs pos="0">
            <a:schemeClr val="phClr">
              <a:shade val="30000"/>
              <a:satMod val="175000"/>
            </a:schemeClr>
          </a:gs>
        </a:gsLst>
        <a:lin ang="5400000" scaled="0"/>
      </a:gradFill>
      <a:blipFill>
        <a:blip xmlns:r="http://schemas.openxmlformats.org/officeDocument/2006/relationships" r:embed="rId1">
          <a:duotone>
            <a:schemeClr val="phClr">
              <a:shade val="48000"/>
            </a:schemeClr>
            <a:schemeClr val="phClr">
              <a:tint val="96000"/>
              <a:satMod val="150000"/>
            </a:schemeClr>
          </a:duotone>
        </a:blip>
        <a:tile tx="0" ty="0" sx="80000" sy="8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391</TotalTime>
  <Words>731</Words>
  <Application>Microsoft Office PowerPoint</Application>
  <PresentationFormat>宽屏</PresentationFormat>
  <Paragraphs>221</Paragraphs>
  <Slides>35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华文仿宋</vt:lpstr>
      <vt:lpstr>宋体</vt:lpstr>
      <vt:lpstr>Arial</vt:lpstr>
      <vt:lpstr>Calibri</vt:lpstr>
      <vt:lpstr>Tw Cen MT</vt:lpstr>
      <vt:lpstr>Tw Cen MT Condensed</vt:lpstr>
      <vt:lpstr>Wingdings</vt:lpstr>
      <vt:lpstr>Wingdings 3</vt:lpstr>
      <vt:lpstr>积分</vt:lpstr>
      <vt:lpstr>Photo Editor Photo</vt:lpstr>
      <vt:lpstr>Test PLANNING </vt:lpstr>
      <vt:lpstr>aGANDA</vt:lpstr>
      <vt:lpstr>计划是什么</vt:lpstr>
      <vt:lpstr>设定范围1</vt:lpstr>
      <vt:lpstr>设定范围2</vt:lpstr>
      <vt:lpstr>设定范围3</vt:lpstr>
      <vt:lpstr>设定路径1</vt:lpstr>
      <vt:lpstr>设定路径1----先说说准备期</vt:lpstr>
      <vt:lpstr>设定路径2----项目进入常态化1</vt:lpstr>
      <vt:lpstr>全功能提交团队</vt:lpstr>
      <vt:lpstr>“正常向”的提交团队</vt:lpstr>
      <vt:lpstr>常态化中的一个迭代</vt:lpstr>
      <vt:lpstr>组织资源</vt:lpstr>
      <vt:lpstr>总结一下</vt:lpstr>
      <vt:lpstr>面向测试的 需求分析</vt:lpstr>
      <vt:lpstr>为什么要有需求分析</vt:lpstr>
      <vt:lpstr>aGANDA</vt:lpstr>
      <vt:lpstr>验证需求</vt:lpstr>
      <vt:lpstr>动力：“验证需求”的必要性（1）</vt:lpstr>
      <vt:lpstr>动力：“验证需求”的必要性（2）</vt:lpstr>
      <vt:lpstr>需求验证的方法</vt:lpstr>
      <vt:lpstr>结构化方法的两个思考方向</vt:lpstr>
      <vt:lpstr>程序设计</vt:lpstr>
      <vt:lpstr>存储设计</vt:lpstr>
      <vt:lpstr>测试的策略</vt:lpstr>
      <vt:lpstr>测试的策略</vt:lpstr>
      <vt:lpstr>会影响到环境的经典的企业级应用环境</vt:lpstr>
      <vt:lpstr>DMZ</vt:lpstr>
      <vt:lpstr>VPN</vt:lpstr>
      <vt:lpstr>企业级分层架构</vt:lpstr>
      <vt:lpstr>云计算和云存储</vt:lpstr>
      <vt:lpstr>单点登录</vt:lpstr>
      <vt:lpstr>Portal and ESB</vt:lpstr>
      <vt:lpstr>High Availability 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PLANNING</dc:title>
  <dc:creator>Xiaoqiong Zhao</dc:creator>
  <cp:lastModifiedBy>1348583930@qq.com</cp:lastModifiedBy>
  <cp:revision>26</cp:revision>
  <dcterms:created xsi:type="dcterms:W3CDTF">2016-11-24T08:03:36Z</dcterms:created>
  <dcterms:modified xsi:type="dcterms:W3CDTF">2020-10-21T06:35:55Z</dcterms:modified>
</cp:coreProperties>
</file>