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2.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63" r:id="rId3"/>
    <p:sldId id="288" r:id="rId4"/>
    <p:sldId id="266" r:id="rId5"/>
    <p:sldId id="289" r:id="rId6"/>
    <p:sldId id="258" r:id="rId7"/>
    <p:sldId id="290" r:id="rId8"/>
    <p:sldId id="267" r:id="rId9"/>
    <p:sldId id="276" r:id="rId10"/>
    <p:sldId id="291" r:id="rId11"/>
    <p:sldId id="342" r:id="rId12"/>
    <p:sldId id="343" r:id="rId13"/>
    <p:sldId id="338" r:id="rId14"/>
    <p:sldId id="344" r:id="rId15"/>
    <p:sldId id="257" r:id="rId16"/>
    <p:sldId id="339" r:id="rId17"/>
    <p:sldId id="275" r:id="rId18"/>
    <p:sldId id="315" r:id="rId19"/>
    <p:sldId id="316" r:id="rId20"/>
    <p:sldId id="320" r:id="rId21"/>
    <p:sldId id="292" r:id="rId22"/>
    <p:sldId id="317" r:id="rId23"/>
    <p:sldId id="303" r:id="rId24"/>
    <p:sldId id="308" r:id="rId25"/>
    <p:sldId id="304" r:id="rId26"/>
    <p:sldId id="305" r:id="rId27"/>
    <p:sldId id="314" r:id="rId28"/>
    <p:sldId id="319" r:id="rId29"/>
    <p:sldId id="310" r:id="rId30"/>
    <p:sldId id="322" r:id="rId31"/>
    <p:sldId id="324" r:id="rId32"/>
    <p:sldId id="325" r:id="rId33"/>
    <p:sldId id="321" r:id="rId34"/>
    <p:sldId id="323" r:id="rId35"/>
    <p:sldId id="326" r:id="rId36"/>
    <p:sldId id="293" r:id="rId37"/>
    <p:sldId id="287" r:id="rId38"/>
    <p:sldId id="327" r:id="rId39"/>
    <p:sldId id="331" r:id="rId40"/>
    <p:sldId id="330" r:id="rId41"/>
    <p:sldId id="329" r:id="rId42"/>
    <p:sldId id="332" r:id="rId43"/>
    <p:sldId id="340" r:id="rId44"/>
    <p:sldId id="333" r:id="rId45"/>
    <p:sldId id="334" r:id="rId46"/>
    <p:sldId id="335" r:id="rId47"/>
    <p:sldId id="336" r:id="rId48"/>
    <p:sldId id="337" r:id="rId49"/>
    <p:sldId id="294" r:id="rId50"/>
    <p:sldId id="260" r:id="rId51"/>
    <p:sldId id="278" r:id="rId52"/>
    <p:sldId id="286" r:id="rId53"/>
    <p:sldId id="279" r:id="rId54"/>
    <p:sldId id="280" r:id="rId55"/>
    <p:sldId id="281" r:id="rId56"/>
    <p:sldId id="282" r:id="rId57"/>
    <p:sldId id="283" r:id="rId58"/>
    <p:sldId id="284" r:id="rId59"/>
    <p:sldId id="285" r:id="rId60"/>
    <p:sldId id="296" r:id="rId61"/>
    <p:sldId id="341"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FBFBFB"/>
    <a:srgbClr val="99CC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9" autoAdjust="0"/>
    <p:restoredTop sz="88889" autoAdjust="0"/>
  </p:normalViewPr>
  <p:slideViewPr>
    <p:cSldViewPr>
      <p:cViewPr varScale="1">
        <p:scale>
          <a:sx n="77" d="100"/>
          <a:sy n="77" d="100"/>
        </p:scale>
        <p:origin x="1541" y="53"/>
      </p:cViewPr>
      <p:guideLst>
        <p:guide orient="horz" pos="2160"/>
        <p:guide pos="2880"/>
      </p:guideLst>
    </p:cSldViewPr>
  </p:slideViewPr>
  <p:notesTextViewPr>
    <p:cViewPr>
      <p:scale>
        <a:sx n="100" d="100"/>
        <a:sy n="100" d="100"/>
      </p:scale>
      <p:origin x="0" y="-264"/>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1" qsCatId="simple" csTypeId="urn:microsoft.com/office/officeart/2005/8/colors/colorful1#1" csCatId="colorful" phldr="1"/>
      <dgm:spPr/>
      <dgm:t>
        <a:bodyPr/>
        <a:lstStyle/>
        <a:p>
          <a:endParaRPr lang="zh-CN" altLang="en-US"/>
        </a:p>
      </dgm:t>
    </dgm:pt>
    <dgm:pt modelId="{0E64882F-DBF9-4DA1-ADFE-27705937BF50}">
      <dgm:prSet phldrT="[Text]" custT="1"/>
      <dgm:spPr/>
      <dgm:t>
        <a:bodyPr/>
        <a:lstStyle/>
        <a:p>
          <a:r>
            <a:rPr lang="en-US" altLang="en-US" sz="1200" dirty="0">
              <a:solidFill>
                <a:schemeClr val="bg1"/>
              </a:solidFill>
            </a:rPr>
            <a:t>Draft/Revise Test Case</a:t>
          </a:r>
          <a:endParaRPr lang="zh-CN" altLang="en-US" sz="1200" dirty="0">
            <a:solidFill>
              <a:schemeClr val="bg1"/>
            </a:solidFill>
          </a:endParaRPr>
        </a:p>
      </dgm:t>
    </dgm:pt>
    <dgm:pt modelId="{04F3F539-BCA1-4290-BD80-F1C4D05156E8}" type="parTrans" cxnId="{99331103-199E-4E63-A704-EB30E53CCFCD}">
      <dgm:prSet/>
      <dgm:spPr/>
      <dgm:t>
        <a:bodyPr/>
        <a:lstStyle/>
        <a:p>
          <a:endParaRPr lang="zh-CN" altLang="en-US" sz="1200">
            <a:solidFill>
              <a:schemeClr val="tx1"/>
            </a:solidFill>
          </a:endParaRPr>
        </a:p>
      </dgm:t>
    </dgm:pt>
    <dgm:pt modelId="{D3B7261A-10ED-4FD9-9193-CE9EA6F998EB}" type="sibTrans" cxnId="{99331103-199E-4E63-A704-EB30E53CCFCD}">
      <dgm:prSet/>
      <dgm:spPr/>
      <dgm:t>
        <a:bodyPr/>
        <a:lstStyle/>
        <a:p>
          <a:endParaRPr lang="zh-CN" altLang="en-US" sz="1200">
            <a:solidFill>
              <a:schemeClr val="tx1"/>
            </a:solidFill>
          </a:endParaRPr>
        </a:p>
      </dgm:t>
    </dgm:pt>
    <dgm:pt modelId="{FCB31DC0-1886-4D12-9A76-4CCDAAAB7208}">
      <dgm:prSet phldrT="[Text]" custT="1"/>
      <dgm:spPr/>
      <dgm:t>
        <a:bodyPr/>
        <a:lstStyle/>
        <a:p>
          <a:r>
            <a:rPr lang="en-US" altLang="en-US" sz="1200" dirty="0">
              <a:solidFill>
                <a:schemeClr val="tx1"/>
              </a:solidFill>
            </a:rPr>
            <a:t>BSD/TAD</a:t>
          </a:r>
          <a:endParaRPr lang="zh-CN" altLang="en-US" sz="1200" dirty="0">
            <a:solidFill>
              <a:schemeClr val="tx1"/>
            </a:solidFill>
          </a:endParaRPr>
        </a:p>
      </dgm:t>
    </dgm:pt>
    <dgm:pt modelId="{EF119A1E-5F7C-4521-8FD0-A19B6362C599}" type="parTrans" cxnId="{6B373CDD-65FF-49AA-87A2-E30BF73A9C12}">
      <dgm:prSet/>
      <dgm:spPr/>
      <dgm:t>
        <a:bodyPr/>
        <a:lstStyle/>
        <a:p>
          <a:endParaRPr lang="zh-CN" altLang="en-US" sz="1200">
            <a:solidFill>
              <a:schemeClr val="tx1"/>
            </a:solidFill>
          </a:endParaRPr>
        </a:p>
      </dgm:t>
    </dgm:pt>
    <dgm:pt modelId="{E39D7386-7E4D-4EA3-B58F-C40CACDB3F33}" type="sibTrans" cxnId="{6B373CDD-65FF-49AA-87A2-E30BF73A9C12}">
      <dgm:prSet/>
      <dgm:spPr/>
      <dgm:t>
        <a:bodyPr/>
        <a:lstStyle/>
        <a:p>
          <a:endParaRPr lang="zh-CN" altLang="en-US" sz="1200">
            <a:solidFill>
              <a:schemeClr val="tx1"/>
            </a:solidFill>
          </a:endParaRPr>
        </a:p>
      </dgm:t>
    </dgm:pt>
    <dgm:pt modelId="{A8660A0A-81E8-4527-AABB-93664B7BCFBF}">
      <dgm:prSet phldrT="[Text]" custT="1"/>
      <dgm:spPr/>
      <dgm:t>
        <a:bodyPr/>
        <a:lstStyle/>
        <a:p>
          <a:r>
            <a:rPr lang="en-US" altLang="en-US" sz="1200" dirty="0">
              <a:solidFill>
                <a:schemeClr val="bg1"/>
              </a:solidFill>
            </a:rPr>
            <a:t>Test Case</a:t>
          </a:r>
          <a:endParaRPr lang="zh-CN" altLang="en-US" sz="1200" dirty="0">
            <a:solidFill>
              <a:schemeClr val="bg1"/>
            </a:solidFill>
          </a:endParaRPr>
        </a:p>
      </dgm:t>
    </dgm:pt>
    <dgm:pt modelId="{C717780D-69CF-4C58-8353-E99BE5D30357}" type="parTrans" cxnId="{3E2D8961-3F11-4EA0-8555-FD9C23517520}">
      <dgm:prSet/>
      <dgm:spPr/>
      <dgm:t>
        <a:bodyPr/>
        <a:lstStyle/>
        <a:p>
          <a:endParaRPr lang="zh-CN" altLang="en-US" sz="1200">
            <a:solidFill>
              <a:schemeClr val="tx1"/>
            </a:solidFill>
          </a:endParaRPr>
        </a:p>
      </dgm:t>
    </dgm:pt>
    <dgm:pt modelId="{9DD5798D-089F-4074-A27B-B584B01C7D14}" type="sibTrans" cxnId="{3E2D8961-3F11-4EA0-8555-FD9C23517520}">
      <dgm:prSet/>
      <dgm:spPr/>
      <dgm:t>
        <a:bodyPr/>
        <a:lstStyle/>
        <a:p>
          <a:endParaRPr lang="zh-CN" altLang="en-US" sz="1200">
            <a:solidFill>
              <a:schemeClr val="tx1"/>
            </a:solidFill>
          </a:endParaRPr>
        </a:p>
      </dgm:t>
    </dgm:pt>
    <dgm:pt modelId="{936A58A3-1ACA-425E-9781-E25A7FE3F615}">
      <dgm:prSet phldrT="[Text]" custT="1"/>
      <dgm:spPr/>
      <dgm:t>
        <a:bodyPr/>
        <a:lstStyle/>
        <a:p>
          <a:r>
            <a:rPr lang="en-US" altLang="en-US" sz="1200" dirty="0">
              <a:solidFill>
                <a:schemeClr val="tx1"/>
              </a:solidFill>
            </a:rPr>
            <a:t>Analyze</a:t>
          </a:r>
          <a:endParaRPr lang="zh-CN" altLang="en-US" sz="1200" dirty="0">
            <a:solidFill>
              <a:schemeClr val="tx1"/>
            </a:solidFill>
          </a:endParaRPr>
        </a:p>
      </dgm:t>
    </dgm:pt>
    <dgm:pt modelId="{9881D545-E994-4DDD-A0B7-280FC945D67C}" type="parTrans" cxnId="{6807FAB5-0693-49D0-B000-60DB4BB44B6B}">
      <dgm:prSet/>
      <dgm:spPr/>
      <dgm:t>
        <a:bodyPr/>
        <a:lstStyle/>
        <a:p>
          <a:endParaRPr lang="zh-CN" altLang="en-US" sz="1200">
            <a:solidFill>
              <a:schemeClr val="tx1"/>
            </a:solidFill>
          </a:endParaRPr>
        </a:p>
      </dgm:t>
    </dgm:pt>
    <dgm:pt modelId="{0DA71862-D76B-4C07-BBDB-3EBCADF5D7DA}" type="sibTrans" cxnId="{6807FAB5-0693-49D0-B000-60DB4BB44B6B}">
      <dgm:prSet/>
      <dgm:spPr/>
      <dgm:t>
        <a:bodyPr/>
        <a:lstStyle/>
        <a:p>
          <a:endParaRPr lang="zh-CN" altLang="en-US" sz="1200">
            <a:solidFill>
              <a:schemeClr val="tx1"/>
            </a:solidFill>
          </a:endParaRPr>
        </a:p>
      </dgm:t>
    </dgm:pt>
    <dgm:pt modelId="{47B6429C-4BE8-4472-A4A9-11AA75938B18}" type="pres">
      <dgm:prSet presAssocID="{D7D8DDCA-9A6E-4509-964C-16EAFAF4277F}" presName="matrix" presStyleCnt="0">
        <dgm:presLayoutVars>
          <dgm:chMax val="1"/>
          <dgm:dir/>
          <dgm:resizeHandles val="exact"/>
        </dgm:presLayoutVars>
      </dgm:prSet>
      <dgm:spPr/>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pt>
  </dgm:ptLst>
  <dgm:cxnLst>
    <dgm:cxn modelId="{99331103-199E-4E63-A704-EB30E53CCFCD}" srcId="{D7D8DDCA-9A6E-4509-964C-16EAFAF4277F}" destId="{0E64882F-DBF9-4DA1-ADFE-27705937BF50}" srcOrd="0" destOrd="0" parTransId="{04F3F539-BCA1-4290-BD80-F1C4D05156E8}" sibTransId="{D3B7261A-10ED-4FD9-9193-CE9EA6F998EB}"/>
    <dgm:cxn modelId="{54C7CD1C-C79A-4153-BDDB-E2B92628095D}" type="presOf" srcId="{936A58A3-1ACA-425E-9781-E25A7FE3F615}" destId="{76A3F02F-A300-4365-9D43-BFFC29015129}" srcOrd="0" destOrd="0" presId="urn:microsoft.com/office/officeart/2005/8/layout/matrix2"/>
    <dgm:cxn modelId="{74688421-DBDC-4F80-98CC-E899BE800A21}" type="presOf" srcId="{FCB31DC0-1886-4D12-9A76-4CCDAAAB7208}" destId="{790648F8-DDF9-4463-A965-9548158A0C3A}" srcOrd="0" destOrd="0" presId="urn:microsoft.com/office/officeart/2005/8/layout/matrix2"/>
    <dgm:cxn modelId="{3E2D8961-3F11-4EA0-8555-FD9C23517520}" srcId="{D7D8DDCA-9A6E-4509-964C-16EAFAF4277F}" destId="{A8660A0A-81E8-4527-AABB-93664B7BCFBF}" srcOrd="2" destOrd="0" parTransId="{C717780D-69CF-4C58-8353-E99BE5D30357}" sibTransId="{9DD5798D-089F-4074-A27B-B584B01C7D14}"/>
    <dgm:cxn modelId="{E3917D6D-DA14-4537-A447-22898FAE0191}" type="presOf" srcId="{0E64882F-DBF9-4DA1-ADFE-27705937BF50}" destId="{71102C00-5055-44BB-9DE1-33DCCD521423}" srcOrd="0" destOrd="0" presId="urn:microsoft.com/office/officeart/2005/8/layout/matrix2"/>
    <dgm:cxn modelId="{4F97B750-7E4A-461D-A3BB-1C89B18F09E8}" type="presOf" srcId="{D7D8DDCA-9A6E-4509-964C-16EAFAF4277F}" destId="{47B6429C-4BE8-4472-A4A9-11AA75938B18}" srcOrd="0" destOrd="0" presId="urn:microsoft.com/office/officeart/2005/8/layout/matrix2"/>
    <dgm:cxn modelId="{6807FAB5-0693-49D0-B000-60DB4BB44B6B}" srcId="{D7D8DDCA-9A6E-4509-964C-16EAFAF4277F}" destId="{936A58A3-1ACA-425E-9781-E25A7FE3F615}" srcOrd="3" destOrd="0" parTransId="{9881D545-E994-4DDD-A0B7-280FC945D67C}" sibTransId="{0DA71862-D76B-4C07-BBDB-3EBCADF5D7DA}"/>
    <dgm:cxn modelId="{D8BAC8D0-2DDC-4355-9419-0620A86494E7}" type="presOf" srcId="{A8660A0A-81E8-4527-AABB-93664B7BCFBF}" destId="{87C558F4-878A-46DB-A0F0-7136D553B241}"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A40470EC-9B58-4B56-8305-EFF9C8BD6228}" type="presParOf" srcId="{47B6429C-4BE8-4472-A4A9-11AA75938B18}" destId="{23BC0589-4688-48C3-AE98-B101B59D65E8}" srcOrd="0" destOrd="0" presId="urn:microsoft.com/office/officeart/2005/8/layout/matrix2"/>
    <dgm:cxn modelId="{5435E4BA-F561-4F3F-904B-2C7A25B0D503}" type="presParOf" srcId="{47B6429C-4BE8-4472-A4A9-11AA75938B18}" destId="{71102C00-5055-44BB-9DE1-33DCCD521423}" srcOrd="1" destOrd="0" presId="urn:microsoft.com/office/officeart/2005/8/layout/matrix2"/>
    <dgm:cxn modelId="{0B4A8E66-CF37-4E72-BFBA-7714491AB8F6}" type="presParOf" srcId="{47B6429C-4BE8-4472-A4A9-11AA75938B18}" destId="{790648F8-DDF9-4463-A965-9548158A0C3A}" srcOrd="2" destOrd="0" presId="urn:microsoft.com/office/officeart/2005/8/layout/matrix2"/>
    <dgm:cxn modelId="{F5E13D5B-7AA4-4EF1-B889-95201D2218A7}" type="presParOf" srcId="{47B6429C-4BE8-4472-A4A9-11AA75938B18}" destId="{87C558F4-878A-46DB-A0F0-7136D553B241}" srcOrd="3" destOrd="0" presId="urn:microsoft.com/office/officeart/2005/8/layout/matrix2"/>
    <dgm:cxn modelId="{7C6B134E-0461-4960-AF86-4905118AA90C}" type="presParOf" srcId="{47B6429C-4BE8-4472-A4A9-11AA75938B18}" destId="{76A3F02F-A300-4365-9D43-BFFC29015129}" srcOrd="4" destOrd="0" presId="urn:microsoft.com/office/officeart/2005/8/layout/matrix2"/>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zh-CN" altLang="en-US"/>
        </a:p>
      </dgm:t>
    </dgm:pt>
    <dgm:pt modelId="{738385DD-8635-4318-ACCE-4BBFC67F8248}">
      <dgm:prSet phldrT="[Text]" custT="1"/>
      <dgm:spPr/>
      <dgm:t>
        <a:bodyPr/>
        <a:lstStyle/>
        <a:p>
          <a:pPr>
            <a:lnSpc>
              <a:spcPct val="100000"/>
            </a:lnSpc>
            <a:spcAft>
              <a:spcPts val="0"/>
            </a:spcAft>
          </a:pPr>
          <a:r>
            <a:rPr lang="en-US" altLang="zh-CN" sz="1600" dirty="0"/>
            <a:t>BSD</a:t>
          </a:r>
        </a:p>
        <a:p>
          <a:pPr>
            <a:lnSpc>
              <a:spcPct val="100000"/>
            </a:lnSpc>
            <a:spcAft>
              <a:spcPts val="0"/>
            </a:spcAft>
          </a:pPr>
          <a:r>
            <a:rPr lang="en-US" altLang="zh-CN" sz="1600" dirty="0"/>
            <a:t>Use Case</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pt>
  </dgm:ptLst>
  <dgm:cxnLst>
    <dgm:cxn modelId="{F207CF05-7A01-455C-9B4F-BF1917E4E016}" srcId="{8AE3F9AE-805E-4832-979D-EBA552AD7096}" destId="{738385DD-8635-4318-ACCE-4BBFC67F8248}" srcOrd="0" destOrd="0" parTransId="{5A18834E-0410-4404-B64F-EB3A53F98B01}" sibTransId="{65984FD2-7563-4181-B2E5-90322FACD4AD}"/>
    <dgm:cxn modelId="{18F0FFED-74A3-40AC-9CBF-E497D0B14F1C}" type="presOf" srcId="{8AE3F9AE-805E-4832-979D-EBA552AD7096}" destId="{34D6C31E-126C-4E4A-8671-C4B6E66D8539}" srcOrd="0" destOrd="0" presId="urn:microsoft.com/office/officeart/2005/8/layout/radial3"/>
    <dgm:cxn modelId="{3D4BC1F9-9E26-4B92-AE85-C3EE5DDD1AC8}" type="presOf" srcId="{738385DD-8635-4318-ACCE-4BBFC67F8248}" destId="{73BF4251-CEA1-4E44-A3F1-68EDF19A2AA1}" srcOrd="0" destOrd="0" presId="urn:microsoft.com/office/officeart/2005/8/layout/radial3"/>
    <dgm:cxn modelId="{2FFCA1D6-EC52-440F-B0BD-FBD8F1A7187E}" type="presParOf" srcId="{34D6C31E-126C-4E4A-8671-C4B6E66D8539}" destId="{D6A93631-C638-46EF-AE13-640384DC99EF}" srcOrd="0" destOrd="0" presId="urn:microsoft.com/office/officeart/2005/8/layout/radial3"/>
    <dgm:cxn modelId="{F1B663B4-585E-4B49-B01A-1431A537F877}" type="presParOf" srcId="{D6A93631-C638-46EF-AE13-640384DC99EF}" destId="{73BF4251-CEA1-4E44-A3F1-68EDF19A2AA1}" srcOrd="0" destOrd="0" presId="urn:microsoft.com/office/officeart/2005/8/layout/radial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2A555B1-BA8B-412B-BA1F-06EDE12D15AD}" type="doc">
      <dgm:prSet loTypeId="urn:microsoft.com/office/officeart/2005/8/layout/radial3" loCatId="relationship" qsTypeId="urn:microsoft.com/office/officeart/2005/8/quickstyle/3d3" qsCatId="3D" csTypeId="urn:microsoft.com/office/officeart/2005/8/colors/colorful1#6" csCatId="colorful" phldr="1"/>
      <dgm:spPr/>
      <dgm:t>
        <a:bodyPr/>
        <a:lstStyle/>
        <a:p>
          <a:endParaRPr lang="zh-CN" altLang="en-US"/>
        </a:p>
      </dgm:t>
    </dgm:pt>
    <dgm:pt modelId="{4364D6DC-79E8-4D6D-AE2F-5DC9CC40AF09}">
      <dgm:prSet phldrT="[Text]" custT="1"/>
      <dgm:spPr/>
      <dgm:t>
        <a:bodyPr/>
        <a:lstStyle/>
        <a:p>
          <a:r>
            <a:rPr lang="en-US" altLang="en-US" sz="1800" dirty="0"/>
            <a:t>Components </a:t>
          </a:r>
          <a:endParaRPr lang="zh-CN" altLang="en-US" sz="1800" dirty="0"/>
        </a:p>
      </dgm:t>
    </dgm:pt>
    <dgm:pt modelId="{F5DBDD81-A40B-4C69-8E8E-72058F856646}" type="parTrans" cxnId="{7E1498F4-9517-48EA-97EA-B3FD15FDCCF2}">
      <dgm:prSet/>
      <dgm:spPr/>
      <dgm:t>
        <a:bodyPr/>
        <a:lstStyle/>
        <a:p>
          <a:endParaRPr lang="zh-CN" altLang="en-US" sz="1400"/>
        </a:p>
      </dgm:t>
    </dgm:pt>
    <dgm:pt modelId="{73D797B7-A4BF-48DD-B7FF-AF87B8C29A79}" type="sibTrans" cxnId="{7E1498F4-9517-48EA-97EA-B3FD15FDCCF2}">
      <dgm:prSet/>
      <dgm:spPr/>
      <dgm:t>
        <a:bodyPr/>
        <a:lstStyle/>
        <a:p>
          <a:endParaRPr lang="zh-CN" altLang="en-US" sz="1400"/>
        </a:p>
      </dgm:t>
    </dgm:pt>
    <dgm:pt modelId="{1CC11EC4-2A23-4416-87CA-F13830FF4FE2}">
      <dgm:prSet phldrT="[Text]" custT="1"/>
      <dgm:spPr/>
      <dgm:t>
        <a:bodyPr/>
        <a:lstStyle/>
        <a:p>
          <a:r>
            <a:rPr lang="en-US" altLang="en-US" sz="1400" dirty="0"/>
            <a:t>Test Case ID</a:t>
          </a:r>
          <a:endParaRPr lang="zh-CN" altLang="en-US" sz="1400" dirty="0"/>
        </a:p>
      </dgm:t>
    </dgm:pt>
    <dgm:pt modelId="{4BA0F0BD-843C-475C-97AA-A3111EFB54BE}" type="parTrans" cxnId="{B2332733-A289-484C-8EAE-6A7F34608AEA}">
      <dgm:prSet/>
      <dgm:spPr/>
      <dgm:t>
        <a:bodyPr/>
        <a:lstStyle/>
        <a:p>
          <a:endParaRPr lang="zh-CN" altLang="en-US" sz="1400"/>
        </a:p>
      </dgm:t>
    </dgm:pt>
    <dgm:pt modelId="{3F4BCB8E-DFB6-4259-8E1B-F8581992E77C}" type="sibTrans" cxnId="{B2332733-A289-484C-8EAE-6A7F34608AEA}">
      <dgm:prSet/>
      <dgm:spPr/>
      <dgm:t>
        <a:bodyPr/>
        <a:lstStyle/>
        <a:p>
          <a:endParaRPr lang="zh-CN" altLang="en-US" sz="1400"/>
        </a:p>
      </dgm:t>
    </dgm:pt>
    <dgm:pt modelId="{C8935471-4ED8-42EC-9C4A-CD4774B5DDA6}">
      <dgm:prSet phldrT="[Text]" custT="1"/>
      <dgm:spPr/>
      <dgm:t>
        <a:bodyPr/>
        <a:lstStyle/>
        <a:p>
          <a:r>
            <a:rPr lang="en-US" altLang="en-US" sz="1400" dirty="0"/>
            <a:t>Description/Name</a:t>
          </a:r>
          <a:endParaRPr lang="zh-CN" altLang="en-US" sz="1400" dirty="0"/>
        </a:p>
      </dgm:t>
    </dgm:pt>
    <dgm:pt modelId="{8AD1C855-B37C-42A0-AAFA-5308BE825761}" type="parTrans" cxnId="{734A3BA3-B453-4632-85A3-71AF7A54AF07}">
      <dgm:prSet/>
      <dgm:spPr/>
      <dgm:t>
        <a:bodyPr/>
        <a:lstStyle/>
        <a:p>
          <a:endParaRPr lang="zh-CN" altLang="en-US" sz="1400"/>
        </a:p>
      </dgm:t>
    </dgm:pt>
    <dgm:pt modelId="{D3EC18E6-163E-40BE-9BDD-F3D2A5596208}" type="sibTrans" cxnId="{734A3BA3-B453-4632-85A3-71AF7A54AF07}">
      <dgm:prSet/>
      <dgm:spPr/>
      <dgm:t>
        <a:bodyPr/>
        <a:lstStyle/>
        <a:p>
          <a:endParaRPr lang="zh-CN" altLang="en-US" sz="1400"/>
        </a:p>
      </dgm:t>
    </dgm:pt>
    <dgm:pt modelId="{1503CA08-557B-4001-B87B-EC338AE121F3}">
      <dgm:prSet phldrT="[Text]" custT="1"/>
      <dgm:spPr/>
      <dgm:t>
        <a:bodyPr/>
        <a:lstStyle/>
        <a:p>
          <a:r>
            <a:rPr lang="en-US" altLang="en-US" sz="1400" dirty="0"/>
            <a:t>Priority</a:t>
          </a:r>
          <a:endParaRPr lang="zh-CN" altLang="en-US" sz="1400" dirty="0"/>
        </a:p>
      </dgm:t>
    </dgm:pt>
    <dgm:pt modelId="{992A9A6C-005D-471D-BB98-E7A8FC0BE7E0}" type="parTrans" cxnId="{0CC675B5-6B27-45F8-86B3-D7E520D8D490}">
      <dgm:prSet/>
      <dgm:spPr/>
      <dgm:t>
        <a:bodyPr/>
        <a:lstStyle/>
        <a:p>
          <a:endParaRPr lang="zh-CN" altLang="en-US" sz="1400"/>
        </a:p>
      </dgm:t>
    </dgm:pt>
    <dgm:pt modelId="{EB37D3CA-4C0A-4D9C-82D6-C12F7EB3030D}" type="sibTrans" cxnId="{0CC675B5-6B27-45F8-86B3-D7E520D8D490}">
      <dgm:prSet/>
      <dgm:spPr/>
      <dgm:t>
        <a:bodyPr/>
        <a:lstStyle/>
        <a:p>
          <a:endParaRPr lang="zh-CN" altLang="en-US" sz="1400"/>
        </a:p>
      </dgm:t>
    </dgm:pt>
    <dgm:pt modelId="{95D65417-03AF-4674-BC2C-DAA3308207B3}">
      <dgm:prSet phldrT="[Text]" custT="1"/>
      <dgm:spPr/>
      <dgm:t>
        <a:bodyPr/>
        <a:lstStyle/>
        <a:p>
          <a:r>
            <a:rPr lang="en-US" altLang="en-US" sz="1400" dirty="0"/>
            <a:t>Pre-condition</a:t>
          </a:r>
          <a:endParaRPr lang="zh-CN" altLang="en-US" sz="1400" dirty="0"/>
        </a:p>
      </dgm:t>
    </dgm:pt>
    <dgm:pt modelId="{FC788AB0-70A4-4962-8CC8-0C174BB06A91}" type="parTrans" cxnId="{24374525-16E1-4149-A4A1-19A856A92276}">
      <dgm:prSet/>
      <dgm:spPr/>
      <dgm:t>
        <a:bodyPr/>
        <a:lstStyle/>
        <a:p>
          <a:endParaRPr lang="zh-CN" altLang="en-US" sz="1400"/>
        </a:p>
      </dgm:t>
    </dgm:pt>
    <dgm:pt modelId="{B4C16B7E-3266-4EB7-9D4C-2EEB916B3F9A}" type="sibTrans" cxnId="{24374525-16E1-4149-A4A1-19A856A92276}">
      <dgm:prSet/>
      <dgm:spPr/>
      <dgm:t>
        <a:bodyPr/>
        <a:lstStyle/>
        <a:p>
          <a:endParaRPr lang="zh-CN" altLang="en-US" sz="1400"/>
        </a:p>
      </dgm:t>
    </dgm:pt>
    <dgm:pt modelId="{E1454239-A52D-44BA-BE71-C915A794D96B}">
      <dgm:prSet phldrT="[Text]" custT="1"/>
      <dgm:spPr/>
      <dgm:t>
        <a:bodyPr/>
        <a:lstStyle/>
        <a:p>
          <a:r>
            <a:rPr lang="en-US" altLang="en-US" sz="1400" dirty="0"/>
            <a:t>Test Data</a:t>
          </a:r>
          <a:endParaRPr lang="zh-CN" altLang="en-US" sz="1400" dirty="0"/>
        </a:p>
      </dgm:t>
    </dgm:pt>
    <dgm:pt modelId="{035C2122-5FC0-400C-A051-DB313899B420}" type="parTrans" cxnId="{6607B29A-A234-49FA-94E5-CAD389488751}">
      <dgm:prSet/>
      <dgm:spPr/>
      <dgm:t>
        <a:bodyPr/>
        <a:lstStyle/>
        <a:p>
          <a:endParaRPr lang="zh-CN" altLang="en-US" sz="1400"/>
        </a:p>
      </dgm:t>
    </dgm:pt>
    <dgm:pt modelId="{628D2F41-1E17-4D50-9E4D-CC494F52ED0F}" type="sibTrans" cxnId="{6607B29A-A234-49FA-94E5-CAD389488751}">
      <dgm:prSet/>
      <dgm:spPr/>
      <dgm:t>
        <a:bodyPr/>
        <a:lstStyle/>
        <a:p>
          <a:endParaRPr lang="zh-CN" altLang="en-US" sz="1400"/>
        </a:p>
      </dgm:t>
    </dgm:pt>
    <dgm:pt modelId="{1374E679-725C-4446-8EAC-0BF3DF5B381C}">
      <dgm:prSet phldrT="[Text]" custT="1"/>
      <dgm:spPr/>
      <dgm:t>
        <a:bodyPr/>
        <a:lstStyle/>
        <a:p>
          <a:r>
            <a:rPr lang="en-US" altLang="en-US" sz="1400" dirty="0"/>
            <a:t>Steps</a:t>
          </a:r>
          <a:endParaRPr lang="zh-CN" altLang="en-US" sz="1400" dirty="0"/>
        </a:p>
      </dgm:t>
    </dgm:pt>
    <dgm:pt modelId="{DBFDD0F5-FDB3-448B-9271-4CFA4CE82C3B}" type="parTrans" cxnId="{BB76ACB6-5A04-4F41-BAA5-2F26911722D2}">
      <dgm:prSet/>
      <dgm:spPr/>
      <dgm:t>
        <a:bodyPr/>
        <a:lstStyle/>
        <a:p>
          <a:endParaRPr lang="zh-CN" altLang="en-US" sz="1400"/>
        </a:p>
      </dgm:t>
    </dgm:pt>
    <dgm:pt modelId="{9EE2D8B9-613E-4D1F-BC95-65DAC16ECACE}" type="sibTrans" cxnId="{BB76ACB6-5A04-4F41-BAA5-2F26911722D2}">
      <dgm:prSet/>
      <dgm:spPr/>
      <dgm:t>
        <a:bodyPr/>
        <a:lstStyle/>
        <a:p>
          <a:endParaRPr lang="zh-CN" altLang="en-US" sz="1400"/>
        </a:p>
      </dgm:t>
    </dgm:pt>
    <dgm:pt modelId="{617039C4-F358-4ED0-82AA-C694A5B42257}">
      <dgm:prSet phldrT="[Text]" custT="1"/>
      <dgm:spPr/>
      <dgm:t>
        <a:bodyPr/>
        <a:lstStyle/>
        <a:p>
          <a:r>
            <a:rPr lang="en-US" altLang="en-US" sz="1400" dirty="0"/>
            <a:t>Expected Results</a:t>
          </a:r>
          <a:endParaRPr lang="zh-CN" altLang="en-US" sz="1400" dirty="0"/>
        </a:p>
      </dgm:t>
    </dgm:pt>
    <dgm:pt modelId="{E9D5D2A1-A269-4598-876D-F73B08B9EF77}" type="parTrans" cxnId="{1D90DE65-5856-4B34-A79B-2911BD6AFC7B}">
      <dgm:prSet/>
      <dgm:spPr/>
      <dgm:t>
        <a:bodyPr/>
        <a:lstStyle/>
        <a:p>
          <a:endParaRPr lang="zh-CN" altLang="en-US" sz="1400"/>
        </a:p>
      </dgm:t>
    </dgm:pt>
    <dgm:pt modelId="{934D62BF-8CDF-4B3D-A4F0-7AD969A18DF3}" type="sibTrans" cxnId="{1D90DE65-5856-4B34-A79B-2911BD6AFC7B}">
      <dgm:prSet/>
      <dgm:spPr/>
      <dgm:t>
        <a:bodyPr/>
        <a:lstStyle/>
        <a:p>
          <a:endParaRPr lang="zh-CN" altLang="en-US" sz="1400"/>
        </a:p>
      </dgm:t>
    </dgm:pt>
    <dgm:pt modelId="{A271674A-89C2-4B80-B0A6-93F3BD49BCFA}" type="pres">
      <dgm:prSet presAssocID="{F2A555B1-BA8B-412B-BA1F-06EDE12D15AD}" presName="composite" presStyleCnt="0">
        <dgm:presLayoutVars>
          <dgm:chMax val="1"/>
          <dgm:dir/>
          <dgm:resizeHandles val="exact"/>
        </dgm:presLayoutVars>
      </dgm:prSet>
      <dgm:spPr/>
    </dgm:pt>
    <dgm:pt modelId="{025E1C0D-DA5F-4A26-BDAB-D351C27B5951}" type="pres">
      <dgm:prSet presAssocID="{F2A555B1-BA8B-412B-BA1F-06EDE12D15AD}" presName="radial" presStyleCnt="0">
        <dgm:presLayoutVars>
          <dgm:animLvl val="ctr"/>
        </dgm:presLayoutVars>
      </dgm:prSet>
      <dgm:spPr/>
    </dgm:pt>
    <dgm:pt modelId="{868C247C-92E9-49EC-A0BF-66D769ABA9D5}" type="pres">
      <dgm:prSet presAssocID="{4364D6DC-79E8-4D6D-AE2F-5DC9CC40AF09}" presName="centerShape" presStyleLbl="vennNode1" presStyleIdx="0" presStyleCnt="8"/>
      <dgm:spPr/>
    </dgm:pt>
    <dgm:pt modelId="{C4B5F036-1343-4E8F-ADC9-8FFAC878CB32}" type="pres">
      <dgm:prSet presAssocID="{1CC11EC4-2A23-4416-87CA-F13830FF4FE2}" presName="node" presStyleLbl="vennNode1" presStyleIdx="1" presStyleCnt="8">
        <dgm:presLayoutVars>
          <dgm:bulletEnabled val="1"/>
        </dgm:presLayoutVars>
      </dgm:prSet>
      <dgm:spPr/>
    </dgm:pt>
    <dgm:pt modelId="{2033E91B-4F62-433B-91D4-6B19971EE0BC}" type="pres">
      <dgm:prSet presAssocID="{C8935471-4ED8-42EC-9C4A-CD4774B5DDA6}" presName="node" presStyleLbl="vennNode1" presStyleIdx="2" presStyleCnt="8">
        <dgm:presLayoutVars>
          <dgm:bulletEnabled val="1"/>
        </dgm:presLayoutVars>
      </dgm:prSet>
      <dgm:spPr/>
    </dgm:pt>
    <dgm:pt modelId="{F8428DFB-8B0A-49C5-BE39-D310CDD11D34}" type="pres">
      <dgm:prSet presAssocID="{1503CA08-557B-4001-B87B-EC338AE121F3}" presName="node" presStyleLbl="vennNode1" presStyleIdx="3" presStyleCnt="8">
        <dgm:presLayoutVars>
          <dgm:bulletEnabled val="1"/>
        </dgm:presLayoutVars>
      </dgm:prSet>
      <dgm:spPr/>
    </dgm:pt>
    <dgm:pt modelId="{8939688D-24FA-4D0A-9152-3D8A75BC282B}" type="pres">
      <dgm:prSet presAssocID="{95D65417-03AF-4674-BC2C-DAA3308207B3}" presName="node" presStyleLbl="vennNode1" presStyleIdx="4" presStyleCnt="8">
        <dgm:presLayoutVars>
          <dgm:bulletEnabled val="1"/>
        </dgm:presLayoutVars>
      </dgm:prSet>
      <dgm:spPr/>
    </dgm:pt>
    <dgm:pt modelId="{F95691DB-F3F6-4187-A16D-0E07CF670E05}" type="pres">
      <dgm:prSet presAssocID="{E1454239-A52D-44BA-BE71-C915A794D96B}" presName="node" presStyleLbl="vennNode1" presStyleIdx="5" presStyleCnt="8">
        <dgm:presLayoutVars>
          <dgm:bulletEnabled val="1"/>
        </dgm:presLayoutVars>
      </dgm:prSet>
      <dgm:spPr/>
    </dgm:pt>
    <dgm:pt modelId="{819BD9F2-78BA-456F-8DF1-66F2CC192B10}" type="pres">
      <dgm:prSet presAssocID="{1374E679-725C-4446-8EAC-0BF3DF5B381C}" presName="node" presStyleLbl="vennNode1" presStyleIdx="6" presStyleCnt="8">
        <dgm:presLayoutVars>
          <dgm:bulletEnabled val="1"/>
        </dgm:presLayoutVars>
      </dgm:prSet>
      <dgm:spPr/>
    </dgm:pt>
    <dgm:pt modelId="{538B642F-0E77-4FEF-B89D-B566D6F7FBE0}" type="pres">
      <dgm:prSet presAssocID="{617039C4-F358-4ED0-82AA-C694A5B42257}" presName="node" presStyleLbl="vennNode1" presStyleIdx="7" presStyleCnt="8">
        <dgm:presLayoutVars>
          <dgm:bulletEnabled val="1"/>
        </dgm:presLayoutVars>
      </dgm:prSet>
      <dgm:spPr/>
    </dgm:pt>
  </dgm:ptLst>
  <dgm:cxnLst>
    <dgm:cxn modelId="{D4E6CC0C-70EC-474C-B583-FFDC92D0C4BE}" type="presOf" srcId="{4364D6DC-79E8-4D6D-AE2F-5DC9CC40AF09}" destId="{868C247C-92E9-49EC-A0BF-66D769ABA9D5}" srcOrd="0" destOrd="0" presId="urn:microsoft.com/office/officeart/2005/8/layout/radial3"/>
    <dgm:cxn modelId="{7A6E3825-7C0D-45D2-872B-8EF6B1FE7C95}" type="presOf" srcId="{E1454239-A52D-44BA-BE71-C915A794D96B}" destId="{F95691DB-F3F6-4187-A16D-0E07CF670E05}" srcOrd="0" destOrd="0" presId="urn:microsoft.com/office/officeart/2005/8/layout/radial3"/>
    <dgm:cxn modelId="{24374525-16E1-4149-A4A1-19A856A92276}" srcId="{4364D6DC-79E8-4D6D-AE2F-5DC9CC40AF09}" destId="{95D65417-03AF-4674-BC2C-DAA3308207B3}" srcOrd="3" destOrd="0" parTransId="{FC788AB0-70A4-4962-8CC8-0C174BB06A91}" sibTransId="{B4C16B7E-3266-4EB7-9D4C-2EEB916B3F9A}"/>
    <dgm:cxn modelId="{B2332733-A289-484C-8EAE-6A7F34608AEA}" srcId="{4364D6DC-79E8-4D6D-AE2F-5DC9CC40AF09}" destId="{1CC11EC4-2A23-4416-87CA-F13830FF4FE2}" srcOrd="0" destOrd="0" parTransId="{4BA0F0BD-843C-475C-97AA-A3111EFB54BE}" sibTransId="{3F4BCB8E-DFB6-4259-8E1B-F8581992E77C}"/>
    <dgm:cxn modelId="{1D90DE65-5856-4B34-A79B-2911BD6AFC7B}" srcId="{4364D6DC-79E8-4D6D-AE2F-5DC9CC40AF09}" destId="{617039C4-F358-4ED0-82AA-C694A5B42257}" srcOrd="6" destOrd="0" parTransId="{E9D5D2A1-A269-4598-876D-F73B08B9EF77}" sibTransId="{934D62BF-8CDF-4B3D-A4F0-7AD969A18DF3}"/>
    <dgm:cxn modelId="{B13C0267-AC5D-4D70-A4F4-B0E249688734}" type="presOf" srcId="{95D65417-03AF-4674-BC2C-DAA3308207B3}" destId="{8939688D-24FA-4D0A-9152-3D8A75BC282B}" srcOrd="0" destOrd="0" presId="urn:microsoft.com/office/officeart/2005/8/layout/radial3"/>
    <dgm:cxn modelId="{03D45268-9DA6-4A54-8804-1761705EADE3}" type="presOf" srcId="{1CC11EC4-2A23-4416-87CA-F13830FF4FE2}" destId="{C4B5F036-1343-4E8F-ADC9-8FFAC878CB32}" srcOrd="0" destOrd="0" presId="urn:microsoft.com/office/officeart/2005/8/layout/radial3"/>
    <dgm:cxn modelId="{C4592253-D075-4928-A50F-483D36AFF437}" type="presOf" srcId="{F2A555B1-BA8B-412B-BA1F-06EDE12D15AD}" destId="{A271674A-89C2-4B80-B0A6-93F3BD49BCFA}" srcOrd="0" destOrd="0" presId="urn:microsoft.com/office/officeart/2005/8/layout/radial3"/>
    <dgm:cxn modelId="{0D57A07B-B69A-44A0-81F8-F620CA58CC44}" type="presOf" srcId="{1503CA08-557B-4001-B87B-EC338AE121F3}" destId="{F8428DFB-8B0A-49C5-BE39-D310CDD11D34}" srcOrd="0" destOrd="0" presId="urn:microsoft.com/office/officeart/2005/8/layout/radial3"/>
    <dgm:cxn modelId="{D9551E8C-08BD-4B87-8C65-D03AF4E32FA9}" type="presOf" srcId="{617039C4-F358-4ED0-82AA-C694A5B42257}" destId="{538B642F-0E77-4FEF-B89D-B566D6F7FBE0}" srcOrd="0" destOrd="0" presId="urn:microsoft.com/office/officeart/2005/8/layout/radial3"/>
    <dgm:cxn modelId="{6607B29A-A234-49FA-94E5-CAD389488751}" srcId="{4364D6DC-79E8-4D6D-AE2F-5DC9CC40AF09}" destId="{E1454239-A52D-44BA-BE71-C915A794D96B}" srcOrd="4" destOrd="0" parTransId="{035C2122-5FC0-400C-A051-DB313899B420}" sibTransId="{628D2F41-1E17-4D50-9E4D-CC494F52ED0F}"/>
    <dgm:cxn modelId="{734A3BA3-B453-4632-85A3-71AF7A54AF07}" srcId="{4364D6DC-79E8-4D6D-AE2F-5DC9CC40AF09}" destId="{C8935471-4ED8-42EC-9C4A-CD4774B5DDA6}" srcOrd="1" destOrd="0" parTransId="{8AD1C855-B37C-42A0-AAFA-5308BE825761}" sibTransId="{D3EC18E6-163E-40BE-9BDD-F3D2A5596208}"/>
    <dgm:cxn modelId="{0CC675B5-6B27-45F8-86B3-D7E520D8D490}" srcId="{4364D6DC-79E8-4D6D-AE2F-5DC9CC40AF09}" destId="{1503CA08-557B-4001-B87B-EC338AE121F3}" srcOrd="2" destOrd="0" parTransId="{992A9A6C-005D-471D-BB98-E7A8FC0BE7E0}" sibTransId="{EB37D3CA-4C0A-4D9C-82D6-C12F7EB3030D}"/>
    <dgm:cxn modelId="{BB76ACB6-5A04-4F41-BAA5-2F26911722D2}" srcId="{4364D6DC-79E8-4D6D-AE2F-5DC9CC40AF09}" destId="{1374E679-725C-4446-8EAC-0BF3DF5B381C}" srcOrd="5" destOrd="0" parTransId="{DBFDD0F5-FDB3-448B-9271-4CFA4CE82C3B}" sibTransId="{9EE2D8B9-613E-4D1F-BC95-65DAC16ECACE}"/>
    <dgm:cxn modelId="{5A856DCD-891E-4DAF-92BB-B0373BEC7A47}" type="presOf" srcId="{C8935471-4ED8-42EC-9C4A-CD4774B5DDA6}" destId="{2033E91B-4F62-433B-91D4-6B19971EE0BC}" srcOrd="0" destOrd="0" presId="urn:microsoft.com/office/officeart/2005/8/layout/radial3"/>
    <dgm:cxn modelId="{7E1498F4-9517-48EA-97EA-B3FD15FDCCF2}" srcId="{F2A555B1-BA8B-412B-BA1F-06EDE12D15AD}" destId="{4364D6DC-79E8-4D6D-AE2F-5DC9CC40AF09}" srcOrd="0" destOrd="0" parTransId="{F5DBDD81-A40B-4C69-8E8E-72058F856646}" sibTransId="{73D797B7-A4BF-48DD-B7FF-AF87B8C29A79}"/>
    <dgm:cxn modelId="{C07DD1FE-3B76-44FF-AB7F-24422D6850AB}" type="presOf" srcId="{1374E679-725C-4446-8EAC-0BF3DF5B381C}" destId="{819BD9F2-78BA-456F-8DF1-66F2CC192B10}" srcOrd="0" destOrd="0" presId="urn:microsoft.com/office/officeart/2005/8/layout/radial3"/>
    <dgm:cxn modelId="{66E877DF-58A0-42D3-A18E-6120EF001140}" type="presParOf" srcId="{A271674A-89C2-4B80-B0A6-93F3BD49BCFA}" destId="{025E1C0D-DA5F-4A26-BDAB-D351C27B5951}" srcOrd="0" destOrd="0" presId="urn:microsoft.com/office/officeart/2005/8/layout/radial3"/>
    <dgm:cxn modelId="{4D481C16-BFB6-42FC-B711-4BCF2B0F4112}" type="presParOf" srcId="{025E1C0D-DA5F-4A26-BDAB-D351C27B5951}" destId="{868C247C-92E9-49EC-A0BF-66D769ABA9D5}" srcOrd="0" destOrd="0" presId="urn:microsoft.com/office/officeart/2005/8/layout/radial3"/>
    <dgm:cxn modelId="{9A7FA3EB-BBC6-4FBE-8EF3-E3297C1861C7}" type="presParOf" srcId="{025E1C0D-DA5F-4A26-BDAB-D351C27B5951}" destId="{C4B5F036-1343-4E8F-ADC9-8FFAC878CB32}" srcOrd="1" destOrd="0" presId="urn:microsoft.com/office/officeart/2005/8/layout/radial3"/>
    <dgm:cxn modelId="{1342B7D6-EFDD-4B02-86DA-C8F0EE01AF68}" type="presParOf" srcId="{025E1C0D-DA5F-4A26-BDAB-D351C27B5951}" destId="{2033E91B-4F62-433B-91D4-6B19971EE0BC}" srcOrd="2" destOrd="0" presId="urn:microsoft.com/office/officeart/2005/8/layout/radial3"/>
    <dgm:cxn modelId="{5061F630-1A28-44CC-BE0F-CA91284A1BA2}" type="presParOf" srcId="{025E1C0D-DA5F-4A26-BDAB-D351C27B5951}" destId="{F8428DFB-8B0A-49C5-BE39-D310CDD11D34}" srcOrd="3" destOrd="0" presId="urn:microsoft.com/office/officeart/2005/8/layout/radial3"/>
    <dgm:cxn modelId="{28C24B8F-C4EC-4B7D-A3DA-08E2EA23169C}" type="presParOf" srcId="{025E1C0D-DA5F-4A26-BDAB-D351C27B5951}" destId="{8939688D-24FA-4D0A-9152-3D8A75BC282B}" srcOrd="4" destOrd="0" presId="urn:microsoft.com/office/officeart/2005/8/layout/radial3"/>
    <dgm:cxn modelId="{CF3AFCB5-6704-41E6-A74C-66391D72CCF4}" type="presParOf" srcId="{025E1C0D-DA5F-4A26-BDAB-D351C27B5951}" destId="{F95691DB-F3F6-4187-A16D-0E07CF670E05}" srcOrd="5" destOrd="0" presId="urn:microsoft.com/office/officeart/2005/8/layout/radial3"/>
    <dgm:cxn modelId="{B99E73EB-3A65-4634-B267-192DDFE9688B}" type="presParOf" srcId="{025E1C0D-DA5F-4A26-BDAB-D351C27B5951}" destId="{819BD9F2-78BA-456F-8DF1-66F2CC192B10}" srcOrd="6" destOrd="0" presId="urn:microsoft.com/office/officeart/2005/8/layout/radial3"/>
    <dgm:cxn modelId="{9793FA05-541C-4C5E-8CE5-3C4F02225FFF}" type="presParOf" srcId="{025E1C0D-DA5F-4A26-BDAB-D351C27B5951}" destId="{538B642F-0E77-4FEF-B89D-B566D6F7FBE0}"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latin typeface="+mn-lt"/>
            </a:rPr>
            <a:t>Functional Testing Techniques</a:t>
          </a:r>
          <a:endParaRPr lang="en-US" sz="1400" dirty="0">
            <a:latin typeface="+mn-lt"/>
          </a:endParaRPr>
        </a:p>
      </dgm:t>
    </dgm:pt>
    <dgm:pt modelId="{0784C5D2-5EDA-4B06-A38D-EC9E4A4331F7}" type="parTrans" cxnId="{3465DC51-E7C0-4845-95F2-907CA8D639A6}">
      <dgm:prSet/>
      <dgm:spPr/>
      <dgm:t>
        <a:bodyPr/>
        <a:lstStyle/>
        <a:p>
          <a:endParaRPr lang="en-US" sz="1400">
            <a:latin typeface="+mn-lt"/>
          </a:endParaRPr>
        </a:p>
      </dgm:t>
    </dgm:pt>
    <dgm:pt modelId="{0ED1F3B4-5BD6-4F9D-8AB7-00D4AF8E5E9B}" type="sibTrans" cxnId="{3465DC51-E7C0-4845-95F2-907CA8D639A6}">
      <dgm:prSet/>
      <dgm:spPr/>
      <dgm:t>
        <a:bodyPr/>
        <a:lstStyle/>
        <a:p>
          <a:endParaRPr lang="en-US" sz="1400">
            <a:latin typeface="+mn-lt"/>
          </a:endParaRPr>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400" dirty="0">
              <a:latin typeface="+mn-lt"/>
            </a:rPr>
            <a:t>Equivalence Class Partitioning</a:t>
          </a:r>
        </a:p>
      </dgm:t>
    </dgm:pt>
    <dgm:pt modelId="{3C81EA0C-449D-498E-B402-895E5F480D61}" type="parTrans" cxnId="{110AFE76-F40D-4888-AA78-4E27EAF08CC1}">
      <dgm:prSet/>
      <dgm:spPr/>
      <dgm:t>
        <a:bodyPr/>
        <a:lstStyle/>
        <a:p>
          <a:endParaRPr lang="en-US" sz="1400" dirty="0">
            <a:latin typeface="+mn-lt"/>
          </a:endParaRPr>
        </a:p>
      </dgm:t>
    </dgm:pt>
    <dgm:pt modelId="{2E47692F-3BB1-4217-849C-D3D5C821C1D0}" type="sibTrans" cxnId="{110AFE76-F40D-4888-AA78-4E27EAF08CC1}">
      <dgm:prSet/>
      <dgm:spPr/>
      <dgm:t>
        <a:bodyPr/>
        <a:lstStyle/>
        <a:p>
          <a:endParaRPr lang="en-US" sz="1400">
            <a:latin typeface="+mn-lt"/>
          </a:endParaRPr>
        </a:p>
      </dgm:t>
    </dgm:pt>
    <dgm:pt modelId="{2B72F385-8F8D-4C93-9DBF-B165D7A11402}">
      <dgm:prSet phldrT="[Text]" custT="1"/>
      <dgm:spPr/>
      <dgm:t>
        <a:bodyPr/>
        <a:lstStyle/>
        <a:p>
          <a:r>
            <a:rPr lang="en-US" sz="1400" dirty="0">
              <a:latin typeface="+mn-lt"/>
            </a:rPr>
            <a:t>Combinatorial Analysis</a:t>
          </a:r>
        </a:p>
      </dgm:t>
    </dgm:pt>
    <dgm:pt modelId="{68F2DCE6-4D35-4E62-94B1-F4EA431736A7}" type="parTrans" cxnId="{B4C4CAFF-B84A-49C3-B9C8-EEB4B4F5327D}">
      <dgm:prSet/>
      <dgm:spPr/>
      <dgm:t>
        <a:bodyPr/>
        <a:lstStyle/>
        <a:p>
          <a:endParaRPr lang="en-US" sz="1400" dirty="0">
            <a:latin typeface="+mn-lt"/>
          </a:endParaRPr>
        </a:p>
      </dgm:t>
    </dgm:pt>
    <dgm:pt modelId="{DF68CF87-A0B7-43B7-A267-B04CEFBA94A1}" type="sibTrans" cxnId="{B4C4CAFF-B84A-49C3-B9C8-EEB4B4F5327D}">
      <dgm:prSet/>
      <dgm:spPr/>
      <dgm:t>
        <a:bodyPr/>
        <a:lstStyle/>
        <a:p>
          <a:endParaRPr lang="en-US" sz="1400">
            <a:latin typeface="+mn-lt"/>
          </a:endParaRPr>
        </a:p>
      </dgm:t>
    </dgm:pt>
    <dgm:pt modelId="{6334F2D7-AD0E-48F3-84A8-80AAD4F336F4}">
      <dgm:prSet custT="1"/>
      <dgm:spPr/>
      <dgm:t>
        <a:bodyPr/>
        <a:lstStyle/>
        <a:p>
          <a:r>
            <a:rPr lang="en-US" sz="1400" dirty="0">
              <a:latin typeface="+mn-lt"/>
            </a:rPr>
            <a:t>Each Choice Once(EC)</a:t>
          </a:r>
        </a:p>
      </dgm:t>
    </dgm:pt>
    <dgm:pt modelId="{507E02F7-406E-4200-AF8D-AFCF5D9D2F96}" type="parTrans" cxnId="{650DE459-B8FC-46AD-BCAD-A1F0644F8DA9}">
      <dgm:prSet/>
      <dgm:spPr/>
      <dgm:t>
        <a:bodyPr/>
        <a:lstStyle/>
        <a:p>
          <a:endParaRPr lang="en-US" sz="1400" dirty="0">
            <a:latin typeface="+mn-lt"/>
          </a:endParaRPr>
        </a:p>
      </dgm:t>
    </dgm:pt>
    <dgm:pt modelId="{61B6723C-C0AB-4B56-AA4D-037D2AC22417}" type="sibTrans" cxnId="{650DE459-B8FC-46AD-BCAD-A1F0644F8DA9}">
      <dgm:prSet/>
      <dgm:spPr/>
      <dgm:t>
        <a:bodyPr/>
        <a:lstStyle/>
        <a:p>
          <a:endParaRPr lang="en-US" sz="1400">
            <a:latin typeface="+mn-lt"/>
          </a:endParaRPr>
        </a:p>
      </dgm:t>
    </dgm:pt>
    <dgm:pt modelId="{F504C648-67F2-4096-8367-2A962890410C}">
      <dgm:prSet custT="1"/>
      <dgm:spPr/>
      <dgm:t>
        <a:bodyPr/>
        <a:lstStyle/>
        <a:p>
          <a:r>
            <a:rPr lang="en-US" sz="1400" dirty="0">
              <a:latin typeface="+mn-lt"/>
            </a:rPr>
            <a:t>Base Choice(BC)</a:t>
          </a:r>
        </a:p>
      </dgm:t>
    </dgm:pt>
    <dgm:pt modelId="{0E3850C4-1384-4886-BE34-0356A2AB57B2}" type="parTrans" cxnId="{7C06B7F1-7EED-4E54-82C9-A3D78DEA467E}">
      <dgm:prSet/>
      <dgm:spPr/>
      <dgm:t>
        <a:bodyPr/>
        <a:lstStyle/>
        <a:p>
          <a:endParaRPr lang="en-US" sz="1400" dirty="0">
            <a:latin typeface="+mn-lt"/>
          </a:endParaRPr>
        </a:p>
      </dgm:t>
    </dgm:pt>
    <dgm:pt modelId="{701CE580-4E2D-4109-906F-AB44BAF74888}" type="sibTrans" cxnId="{7C06B7F1-7EED-4E54-82C9-A3D78DEA467E}">
      <dgm:prSet/>
      <dgm:spPr/>
      <dgm:t>
        <a:bodyPr/>
        <a:lstStyle/>
        <a:p>
          <a:endParaRPr lang="en-US" sz="1400">
            <a:latin typeface="+mn-lt"/>
          </a:endParaRPr>
        </a:p>
      </dgm:t>
    </dgm:pt>
    <dgm:pt modelId="{3FD60A0D-945E-4544-8EB7-0C316AB042A3}">
      <dgm:prSet phldrT="[Text]" custT="1"/>
      <dgm:spPr/>
      <dgm:t>
        <a:bodyPr/>
        <a:lstStyle/>
        <a:p>
          <a:r>
            <a:rPr lang="en-US" sz="1400" dirty="0">
              <a:latin typeface="+mn-lt"/>
            </a:rPr>
            <a:t>Boundary Value Analysis</a:t>
          </a:r>
        </a:p>
      </dgm:t>
    </dgm:pt>
    <dgm:pt modelId="{14BDBFD6-2600-4724-9E40-09F2984B3046}" type="sibTrans" cxnId="{6A3F1A71-AC88-4D53-9E0D-E4B3A0B796B8}">
      <dgm:prSet/>
      <dgm:spPr/>
      <dgm:t>
        <a:bodyPr/>
        <a:lstStyle/>
        <a:p>
          <a:endParaRPr lang="en-US" sz="1400">
            <a:latin typeface="+mn-lt"/>
          </a:endParaRPr>
        </a:p>
      </dgm:t>
    </dgm:pt>
    <dgm:pt modelId="{A8E8C253-15FC-44FE-9032-D6CA2F24FC6D}" type="parTrans" cxnId="{6A3F1A71-AC88-4D53-9E0D-E4B3A0B796B8}">
      <dgm:prSet/>
      <dgm:spPr/>
      <dgm:t>
        <a:bodyPr/>
        <a:lstStyle/>
        <a:p>
          <a:endParaRPr lang="en-US" sz="1400" dirty="0">
            <a:latin typeface="+mn-lt"/>
          </a:endParaRPr>
        </a:p>
      </dgm:t>
    </dgm:pt>
    <dgm:pt modelId="{EE72DC38-D91A-4ABD-9EAD-A174B509BC3E}">
      <dgm:prSet custT="1"/>
      <dgm:spPr/>
      <dgm:t>
        <a:bodyPr/>
        <a:lstStyle/>
        <a:p>
          <a:r>
            <a:rPr lang="en-US" sz="1400" dirty="0">
              <a:latin typeface="+mn-lt"/>
            </a:rPr>
            <a:t>Orthogonal Array(OA)</a:t>
          </a:r>
        </a:p>
      </dgm:t>
    </dgm:pt>
    <dgm:pt modelId="{F9B325D6-63B3-45D6-84E7-241AB08AC0B5}" type="parTrans" cxnId="{0DBCB0F3-E7DE-43F5-80D8-45BEF45D35B4}">
      <dgm:prSet/>
      <dgm:spPr/>
      <dgm:t>
        <a:bodyPr/>
        <a:lstStyle/>
        <a:p>
          <a:endParaRPr lang="en-US" sz="1400" dirty="0">
            <a:latin typeface="+mn-lt"/>
          </a:endParaRPr>
        </a:p>
      </dgm:t>
    </dgm:pt>
    <dgm:pt modelId="{5668A5D5-F514-4B3F-A98A-9FFA8F7A6F26}" type="sibTrans" cxnId="{0DBCB0F3-E7DE-43F5-80D8-45BEF45D35B4}">
      <dgm:prSet/>
      <dgm:spPr/>
      <dgm:t>
        <a:bodyPr/>
        <a:lstStyle/>
        <a:p>
          <a:endParaRPr lang="en-US" sz="1400">
            <a:latin typeface="+mn-lt"/>
          </a:endParaRPr>
        </a:p>
      </dgm:t>
    </dgm:pt>
    <dgm:pt modelId="{41BACAB8-B29D-427C-88F6-522F9D253BCA}">
      <dgm:prSet custT="1"/>
      <dgm:spPr/>
      <dgm:t>
        <a:bodyPr/>
        <a:lstStyle/>
        <a:p>
          <a:r>
            <a:rPr lang="en-US" sz="1400" dirty="0">
              <a:latin typeface="+mn-lt"/>
            </a:rPr>
            <a:t>Combinatorial</a:t>
          </a:r>
          <a:r>
            <a:rPr lang="zh-CN" altLang="en-US" sz="1400" dirty="0">
              <a:latin typeface="+mn-lt"/>
            </a:rPr>
            <a:t> </a:t>
          </a:r>
          <a:r>
            <a:rPr lang="en-US" sz="1400" dirty="0">
              <a:latin typeface="+mn-lt"/>
            </a:rPr>
            <a:t>Test(pair-wise through n-wise)</a:t>
          </a:r>
        </a:p>
      </dgm:t>
    </dgm:pt>
    <dgm:pt modelId="{009627D2-E706-44EF-A970-ABB0E171013E}" type="parTrans" cxnId="{CDCA7A2D-AA9C-47DA-8ADE-7FD1D18D7A22}">
      <dgm:prSet/>
      <dgm:spPr/>
      <dgm:t>
        <a:bodyPr/>
        <a:lstStyle/>
        <a:p>
          <a:endParaRPr lang="en-US" sz="1400" dirty="0">
            <a:latin typeface="+mn-lt"/>
          </a:endParaRPr>
        </a:p>
      </dgm:t>
    </dgm:pt>
    <dgm:pt modelId="{1F6350BA-D754-4932-8391-5DFF6E29AD96}" type="sibTrans" cxnId="{CDCA7A2D-AA9C-47DA-8ADE-7FD1D18D7A22}">
      <dgm:prSet/>
      <dgm:spPr/>
      <dgm:t>
        <a:bodyPr/>
        <a:lstStyle/>
        <a:p>
          <a:endParaRPr lang="en-US" sz="1400">
            <a:latin typeface="+mn-lt"/>
          </a:endParaRPr>
        </a:p>
      </dgm:t>
    </dgm:pt>
    <dgm:pt modelId="{886CBEA3-E903-4953-A31C-838B91A8D35F}">
      <dgm:prSet custT="1"/>
      <dgm:spPr/>
      <dgm:t>
        <a:bodyPr/>
        <a:lstStyle/>
        <a:p>
          <a:r>
            <a:rPr lang="en-US" sz="1400" dirty="0">
              <a:latin typeface="+mn-lt"/>
            </a:rPr>
            <a:t>Exhaustive Testing</a:t>
          </a:r>
        </a:p>
      </dgm:t>
    </dgm:pt>
    <dgm:pt modelId="{E5B2C5C9-1141-4FAF-BB21-8A2611B7D5F4}" type="parTrans" cxnId="{2AC17E60-38E1-450F-B046-7DF94D77B755}">
      <dgm:prSet/>
      <dgm:spPr/>
      <dgm:t>
        <a:bodyPr/>
        <a:lstStyle/>
        <a:p>
          <a:endParaRPr lang="en-US" sz="1400" dirty="0">
            <a:latin typeface="+mn-lt"/>
          </a:endParaRPr>
        </a:p>
      </dgm:t>
    </dgm:pt>
    <dgm:pt modelId="{95E853F0-B3A2-4F44-B762-03916C821B9B}" type="sibTrans" cxnId="{2AC17E60-38E1-450F-B046-7DF94D77B755}">
      <dgm:prSet/>
      <dgm:spPr/>
      <dgm:t>
        <a:bodyPr/>
        <a:lstStyle/>
        <a:p>
          <a:endParaRPr lang="en-US" sz="1400">
            <a:latin typeface="+mn-lt"/>
          </a:endParaRPr>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ScaleX="131766" custLinFactNeighborX="35095">
        <dgm:presLayoutVars>
          <dgm:chPref val="3"/>
        </dgm:presLayoutVars>
      </dgm:prSet>
      <dgm:spPr/>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39017" custScaleY="113923" custLinFactNeighborY="66653">
        <dgm:presLayoutVars>
          <dgm:chPref val="3"/>
        </dgm:presLayoutVars>
      </dgm:prSet>
      <dgm:spPr/>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pt>
    <dgm:pt modelId="{48199622-FD72-4BFD-85E4-75606CFBCF9F}" type="pres">
      <dgm:prSet presAssocID="{886CBEA3-E903-4953-A31C-838B91A8D35F}" presName="hierChild4" presStyleCnt="0"/>
      <dgm:spPr/>
    </dgm:pt>
  </dgm:ptLst>
  <dgm:cxnLst>
    <dgm:cxn modelId="{63921410-738F-4FEC-8946-5CE8A40771E9}" type="presOf" srcId="{009627D2-E706-44EF-A970-ABB0E171013E}" destId="{AE9B1DE3-DD80-406A-9930-94064B042C9E}"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2AC17E60-38E1-450F-B046-7DF94D77B755}" srcId="{2B72F385-8F8D-4C93-9DBF-B165D7A11402}" destId="{886CBEA3-E903-4953-A31C-838B91A8D35F}" srcOrd="4" destOrd="0" parTransId="{E5B2C5C9-1141-4FAF-BB21-8A2611B7D5F4}" sibTransId="{95E853F0-B3A2-4F44-B762-03916C821B9B}"/>
    <dgm:cxn modelId="{860D0969-1FAD-4760-8255-B9545BE06DB2}" type="presOf" srcId="{886CBEA3-E903-4953-A31C-838B91A8D35F}" destId="{5BDBF8D8-EE7C-4667-BFE7-F61DFC0E316C}"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650DE459-B8FC-46AD-BCAD-A1F0644F8DA9}" srcId="{2B72F385-8F8D-4C93-9DBF-B165D7A11402}" destId="{6334F2D7-AD0E-48F3-84A8-80AAD4F336F4}" srcOrd="0" destOrd="0" parTransId="{507E02F7-406E-4200-AF8D-AFCF5D9D2F96}" sibTransId="{61B6723C-C0AB-4B56-AA4D-037D2AC22417}"/>
    <dgm:cxn modelId="{50399C8C-945C-4D8C-8863-EFC188C483FF}" type="presOf" srcId="{0E3850C4-1384-4886-BE34-0356A2AB57B2}" destId="{BC1BB1C9-F285-4BDB-B37D-BED1A8947878}" srcOrd="0" destOrd="0" presId="urn:microsoft.com/office/officeart/2005/8/layout/hierarchy1"/>
    <dgm:cxn modelId="{3020CF8D-DC9B-4290-9B34-39FCFB3A5E84}" type="presOf" srcId="{3C81EA0C-449D-498E-B402-895E5F480D61}" destId="{A713159D-E131-47B9-975C-066CE099FEB5}" srcOrd="0" destOrd="0" presId="urn:microsoft.com/office/officeart/2005/8/layout/hierarchy1"/>
    <dgm:cxn modelId="{19B02691-AFD5-4E8E-9692-F09A1A40C2A8}" type="presOf" srcId="{507E02F7-406E-4200-AF8D-AFCF5D9D2F96}" destId="{8771AD18-25E9-42C6-9DBE-CA7BFE6C24C9}" srcOrd="0" destOrd="0" presId="urn:microsoft.com/office/officeart/2005/8/layout/hierarchy1"/>
    <dgm:cxn modelId="{169B6293-D145-4B68-A826-C7AD9573AA8A}" type="presOf" srcId="{F3CBD7B5-8050-47BA-9CF0-9F7FD68E1E05}" destId="{A23A1E30-DE53-449F-944A-796D773B3D46}" srcOrd="0" destOrd="0" presId="urn:microsoft.com/office/officeart/2005/8/layout/hierarchy1"/>
    <dgm:cxn modelId="{99A48693-E813-42EC-90D5-CDE151A58EB2}" type="presOf" srcId="{73B3E0A6-1689-4CD7-97CC-0ACFCE85A22F}" destId="{0632854E-520D-4018-8D53-AD6CDAD2F97D}" srcOrd="0" destOrd="0" presId="urn:microsoft.com/office/officeart/2005/8/layout/hierarchy1"/>
    <dgm:cxn modelId="{4100E89D-A8E9-42F5-A37E-D23AC3556E2E}" type="presOf" srcId="{F9B325D6-63B3-45D6-84E7-241AB08AC0B5}" destId="{BA6054D3-817C-4108-8EEF-31653520B9C2}" srcOrd="0" destOrd="0" presId="urn:microsoft.com/office/officeart/2005/8/layout/hierarchy1"/>
    <dgm:cxn modelId="{D9259D9E-BC81-462C-A025-A1C54363F3CF}" type="presOf" srcId="{3FD60A0D-945E-4544-8EB7-0C316AB042A3}" destId="{C9DFB936-2253-4504-81F0-8EB67B1E2F7C}" srcOrd="0" destOrd="0" presId="urn:microsoft.com/office/officeart/2005/8/layout/hierarchy1"/>
    <dgm:cxn modelId="{D4BA1AA1-4340-4270-8906-0756744195AF}" type="presOf" srcId="{6334F2D7-AD0E-48F3-84A8-80AAD4F336F4}" destId="{FFD1CC92-950D-408B-839A-62F6A4D2E098}" srcOrd="0" destOrd="0" presId="urn:microsoft.com/office/officeart/2005/8/layout/hierarchy1"/>
    <dgm:cxn modelId="{752C26A2-6C08-43A5-9556-28149E7780C9}" type="presOf" srcId="{F504C648-67F2-4096-8367-2A962890410C}" destId="{46055351-BB07-4267-AC32-583F950564C2}" srcOrd="0" destOrd="0" presId="urn:microsoft.com/office/officeart/2005/8/layout/hierarchy1"/>
    <dgm:cxn modelId="{7932DEAC-DCB1-4FAE-9B82-D7BE9BBCA3AE}" type="presOf" srcId="{68F2DCE6-4D35-4E62-94B1-F4EA431736A7}" destId="{62CD6E91-C8CC-4C81-9C0F-815E00609526}" srcOrd="0" destOrd="0" presId="urn:microsoft.com/office/officeart/2005/8/layout/hierarchy1"/>
    <dgm:cxn modelId="{133126B3-4AE4-42EB-AE04-149101D9FDE5}" type="presOf" srcId="{2B72F385-8F8D-4C93-9DBF-B165D7A11402}" destId="{23C8F0AE-A092-43C7-B2D8-2840797ACB3E}" srcOrd="0" destOrd="0" presId="urn:microsoft.com/office/officeart/2005/8/layout/hierarchy1"/>
    <dgm:cxn modelId="{399878B5-7527-4917-BF1E-FD2C38B3091B}" type="presOf" srcId="{EE72DC38-D91A-4ABD-9EAD-A174B509BC3E}" destId="{4033EBB3-62E9-4BE7-B376-6F33D80AFABC}" srcOrd="0" destOrd="0" presId="urn:microsoft.com/office/officeart/2005/8/layout/hierarchy1"/>
    <dgm:cxn modelId="{411AD7B5-B64E-4C77-A4E7-CAAA4BFCEAFB}" type="presOf" srcId="{41BACAB8-B29D-427C-88F6-522F9D253BCA}" destId="{1D8B8E7A-38DF-47C3-8B3D-7645700808CA}" srcOrd="0" destOrd="0" presId="urn:microsoft.com/office/officeart/2005/8/layout/hierarchy1"/>
    <dgm:cxn modelId="{74C397D1-C73C-4CEC-A5ED-CF34621E2635}" type="presOf" srcId="{A8E8C253-15FC-44FE-9032-D6CA2F24FC6D}" destId="{C2D9E983-1793-4081-9C6C-7D9B6C47867C}" srcOrd="0" destOrd="0" presId="urn:microsoft.com/office/officeart/2005/8/layout/hierarchy1"/>
    <dgm:cxn modelId="{A0EB85E8-42B1-4466-84ED-3CE31B82BF42}" type="presOf" srcId="{34D5A14D-7CBF-453D-A0E0-002D4AA52EB0}" destId="{1BE7186D-7D48-42A9-8833-6E5C77BAAC68}"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0DBCB0F3-E7DE-43F5-80D8-45BEF45D35B4}" srcId="{2B72F385-8F8D-4C93-9DBF-B165D7A11402}" destId="{EE72DC38-D91A-4ABD-9EAD-A174B509BC3E}" srcOrd="2" destOrd="0" parTransId="{F9B325D6-63B3-45D6-84E7-241AB08AC0B5}" sibTransId="{5668A5D5-F514-4B3F-A98A-9FFA8F7A6F26}"/>
    <dgm:cxn modelId="{8A68A6FC-5F84-48A7-98AA-0E4914EE6C3B}" type="presOf" srcId="{E5B2C5C9-1141-4FAF-BB21-8A2611B7D5F4}" destId="{9B6AC9D8-27B7-425A-9A7F-E159CA164FDA}"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CBD2AC96-2056-47D2-BE3F-B94A9AA728B0}" type="presParOf" srcId="{A23A1E30-DE53-449F-944A-796D773B3D46}" destId="{DA69B56E-120B-4A00-A723-735CD5C07CAC}" srcOrd="0" destOrd="0" presId="urn:microsoft.com/office/officeart/2005/8/layout/hierarchy1"/>
    <dgm:cxn modelId="{8B44E4EF-B4C1-425E-8635-74E28C57E9C8}" type="presParOf" srcId="{DA69B56E-120B-4A00-A723-735CD5C07CAC}" destId="{41538F48-D9CC-4D3B-86F6-7A0024C93B5F}" srcOrd="0" destOrd="0" presId="urn:microsoft.com/office/officeart/2005/8/layout/hierarchy1"/>
    <dgm:cxn modelId="{AEF57094-04F3-4B7E-B27A-8550719D88E6}" type="presParOf" srcId="{41538F48-D9CC-4D3B-86F6-7A0024C93B5F}" destId="{006B005C-C894-4BBD-8AA1-80BF7EBBE6EF}" srcOrd="0" destOrd="0" presId="urn:microsoft.com/office/officeart/2005/8/layout/hierarchy1"/>
    <dgm:cxn modelId="{C5984627-C8F5-486C-A6D2-22ADF2286F08}" type="presParOf" srcId="{41538F48-D9CC-4D3B-86F6-7A0024C93B5F}" destId="{0632854E-520D-4018-8D53-AD6CDAD2F97D}" srcOrd="1" destOrd="0" presId="urn:microsoft.com/office/officeart/2005/8/layout/hierarchy1"/>
    <dgm:cxn modelId="{50BC7B89-D38C-41C0-8FAD-B809554C4A81}" type="presParOf" srcId="{DA69B56E-120B-4A00-A723-735CD5C07CAC}" destId="{BB338773-E977-437F-97FA-36990B6EF821}" srcOrd="1" destOrd="0" presId="urn:microsoft.com/office/officeart/2005/8/layout/hierarchy1"/>
    <dgm:cxn modelId="{B63BBB0B-DF96-4390-BF85-348A31093280}" type="presParOf" srcId="{BB338773-E977-437F-97FA-36990B6EF821}" destId="{A713159D-E131-47B9-975C-066CE099FEB5}" srcOrd="0" destOrd="0" presId="urn:microsoft.com/office/officeart/2005/8/layout/hierarchy1"/>
    <dgm:cxn modelId="{FD46BFAA-01B4-451D-9616-FFA1EAC3BA85}" type="presParOf" srcId="{BB338773-E977-437F-97FA-36990B6EF821}" destId="{FA149465-AF47-409E-B0C4-890348B0C211}" srcOrd="1" destOrd="0" presId="urn:microsoft.com/office/officeart/2005/8/layout/hierarchy1"/>
    <dgm:cxn modelId="{4B6095A2-8312-4823-9048-6BF252E68655}" type="presParOf" srcId="{FA149465-AF47-409E-B0C4-890348B0C211}" destId="{AEC8516E-9A49-4ECF-90C8-873262171724}" srcOrd="0" destOrd="0" presId="urn:microsoft.com/office/officeart/2005/8/layout/hierarchy1"/>
    <dgm:cxn modelId="{9862AC95-9388-42D4-8F22-5BF70EB38BE6}" type="presParOf" srcId="{AEC8516E-9A49-4ECF-90C8-873262171724}" destId="{DD905250-991C-4257-8696-31EA26F4FD49}" srcOrd="0" destOrd="0" presId="urn:microsoft.com/office/officeart/2005/8/layout/hierarchy1"/>
    <dgm:cxn modelId="{48F56214-74B2-46A7-984F-C43A84C8A5D5}" type="presParOf" srcId="{AEC8516E-9A49-4ECF-90C8-873262171724}" destId="{1BE7186D-7D48-42A9-8833-6E5C77BAAC68}" srcOrd="1" destOrd="0" presId="urn:microsoft.com/office/officeart/2005/8/layout/hierarchy1"/>
    <dgm:cxn modelId="{D26B590B-3042-4FCA-98D8-4F620564DB37}" type="presParOf" srcId="{FA149465-AF47-409E-B0C4-890348B0C211}" destId="{47F41855-C342-46C3-9B49-638402613B9E}" srcOrd="1" destOrd="0" presId="urn:microsoft.com/office/officeart/2005/8/layout/hierarchy1"/>
    <dgm:cxn modelId="{DEF2D38F-D80E-4434-B3EC-8A15C53350A5}" type="presParOf" srcId="{BB338773-E977-437F-97FA-36990B6EF821}" destId="{C2D9E983-1793-4081-9C6C-7D9B6C47867C}" srcOrd="2" destOrd="0" presId="urn:microsoft.com/office/officeart/2005/8/layout/hierarchy1"/>
    <dgm:cxn modelId="{1D3B405A-EF5A-400F-A815-091A2372C34A}" type="presParOf" srcId="{BB338773-E977-437F-97FA-36990B6EF821}" destId="{3F42CD17-1A5D-4FAB-AAB1-76075E236056}" srcOrd="3" destOrd="0" presId="urn:microsoft.com/office/officeart/2005/8/layout/hierarchy1"/>
    <dgm:cxn modelId="{E9BAB44A-7A04-48F2-B087-4E0154E230C3}" type="presParOf" srcId="{3F42CD17-1A5D-4FAB-AAB1-76075E236056}" destId="{84E2DCAE-DCBA-478D-B430-FBE01C776586}" srcOrd="0" destOrd="0" presId="urn:microsoft.com/office/officeart/2005/8/layout/hierarchy1"/>
    <dgm:cxn modelId="{3CD25374-86B2-47D8-950E-D49A6224EE74}" type="presParOf" srcId="{84E2DCAE-DCBA-478D-B430-FBE01C776586}" destId="{A5BBDE45-6DFD-4C5D-B582-3C6192AF644F}" srcOrd="0" destOrd="0" presId="urn:microsoft.com/office/officeart/2005/8/layout/hierarchy1"/>
    <dgm:cxn modelId="{BCCD500E-30C4-4E29-8B86-72A5F6284A92}" type="presParOf" srcId="{84E2DCAE-DCBA-478D-B430-FBE01C776586}" destId="{C9DFB936-2253-4504-81F0-8EB67B1E2F7C}" srcOrd="1" destOrd="0" presId="urn:microsoft.com/office/officeart/2005/8/layout/hierarchy1"/>
    <dgm:cxn modelId="{45D38937-6929-4A5C-A669-7BDE653B91DC}" type="presParOf" srcId="{3F42CD17-1A5D-4FAB-AAB1-76075E236056}" destId="{65C6087A-55E3-4F74-8AC7-383FFC7841C4}" srcOrd="1" destOrd="0" presId="urn:microsoft.com/office/officeart/2005/8/layout/hierarchy1"/>
    <dgm:cxn modelId="{44AE0058-5B52-45D2-A43B-0D1EBEEFBBE2}" type="presParOf" srcId="{BB338773-E977-437F-97FA-36990B6EF821}" destId="{62CD6E91-C8CC-4C81-9C0F-815E00609526}" srcOrd="4" destOrd="0" presId="urn:microsoft.com/office/officeart/2005/8/layout/hierarchy1"/>
    <dgm:cxn modelId="{72DE9198-B70A-4CE1-8226-21273A59FC0A}" type="presParOf" srcId="{BB338773-E977-437F-97FA-36990B6EF821}" destId="{A0C8854A-B78C-4F7C-8743-6BE9D64E9524}" srcOrd="5" destOrd="0" presId="urn:microsoft.com/office/officeart/2005/8/layout/hierarchy1"/>
    <dgm:cxn modelId="{E7005597-B12A-489F-8C5F-0D9C47075D5E}" type="presParOf" srcId="{A0C8854A-B78C-4F7C-8743-6BE9D64E9524}" destId="{5131E2B5-B103-4DDE-BDD8-7B0784AF1024}" srcOrd="0" destOrd="0" presId="urn:microsoft.com/office/officeart/2005/8/layout/hierarchy1"/>
    <dgm:cxn modelId="{2661A2FA-7823-4584-B97C-1D0E1A0B3BE5}" type="presParOf" srcId="{5131E2B5-B103-4DDE-BDD8-7B0784AF1024}" destId="{50DEDFF3-BB51-4D26-A7A1-F22113C179EE}" srcOrd="0" destOrd="0" presId="urn:microsoft.com/office/officeart/2005/8/layout/hierarchy1"/>
    <dgm:cxn modelId="{53D79428-E694-4E1D-B236-53F091422F5C}" type="presParOf" srcId="{5131E2B5-B103-4DDE-BDD8-7B0784AF1024}" destId="{23C8F0AE-A092-43C7-B2D8-2840797ACB3E}" srcOrd="1" destOrd="0" presId="urn:microsoft.com/office/officeart/2005/8/layout/hierarchy1"/>
    <dgm:cxn modelId="{EE9B8C31-47CF-4B27-89A2-58E00FA57A73}" type="presParOf" srcId="{A0C8854A-B78C-4F7C-8743-6BE9D64E9524}" destId="{D50692F5-814E-41D6-9546-3ACF509594CA}" srcOrd="1" destOrd="0" presId="urn:microsoft.com/office/officeart/2005/8/layout/hierarchy1"/>
    <dgm:cxn modelId="{5D344C89-6A4D-4A98-BCA8-A5CDA079C23C}" type="presParOf" srcId="{D50692F5-814E-41D6-9546-3ACF509594CA}" destId="{8771AD18-25E9-42C6-9DBE-CA7BFE6C24C9}" srcOrd="0" destOrd="0" presId="urn:microsoft.com/office/officeart/2005/8/layout/hierarchy1"/>
    <dgm:cxn modelId="{9475A6F3-3932-4F58-AADC-C05F388EA8BE}" type="presParOf" srcId="{D50692F5-814E-41D6-9546-3ACF509594CA}" destId="{F38F9BF0-70DE-49A7-AB40-6113C97AC7EE}" srcOrd="1" destOrd="0" presId="urn:microsoft.com/office/officeart/2005/8/layout/hierarchy1"/>
    <dgm:cxn modelId="{977F5824-0E07-47EC-A24F-27F7A51D5A8D}" type="presParOf" srcId="{F38F9BF0-70DE-49A7-AB40-6113C97AC7EE}" destId="{6710D185-D176-4B9D-A254-94BD3A134AEF}" srcOrd="0" destOrd="0" presId="urn:microsoft.com/office/officeart/2005/8/layout/hierarchy1"/>
    <dgm:cxn modelId="{A6FDE7A6-3BD4-40E9-91F2-956AD8DDD80D}" type="presParOf" srcId="{6710D185-D176-4B9D-A254-94BD3A134AEF}" destId="{EDC83641-7100-4554-BE70-546334E40C53}" srcOrd="0" destOrd="0" presId="urn:microsoft.com/office/officeart/2005/8/layout/hierarchy1"/>
    <dgm:cxn modelId="{87EB3009-BA0B-4E35-B1B1-96197E32802B}" type="presParOf" srcId="{6710D185-D176-4B9D-A254-94BD3A134AEF}" destId="{FFD1CC92-950D-408B-839A-62F6A4D2E098}" srcOrd="1" destOrd="0" presId="urn:microsoft.com/office/officeart/2005/8/layout/hierarchy1"/>
    <dgm:cxn modelId="{E4100628-C6C8-421E-833C-41D76108C66E}" type="presParOf" srcId="{F38F9BF0-70DE-49A7-AB40-6113C97AC7EE}" destId="{26B03D1D-F764-4754-8919-02583422A830}" srcOrd="1" destOrd="0" presId="urn:microsoft.com/office/officeart/2005/8/layout/hierarchy1"/>
    <dgm:cxn modelId="{45004751-91B6-4BC0-B98B-0889F6A212CC}" type="presParOf" srcId="{D50692F5-814E-41D6-9546-3ACF509594CA}" destId="{BC1BB1C9-F285-4BDB-B37D-BED1A8947878}" srcOrd="2" destOrd="0" presId="urn:microsoft.com/office/officeart/2005/8/layout/hierarchy1"/>
    <dgm:cxn modelId="{9878F7BB-084B-4F5F-850C-32CDB7C18883}" type="presParOf" srcId="{D50692F5-814E-41D6-9546-3ACF509594CA}" destId="{5CC1B143-71D0-4676-8798-EC8AC9020BF7}" srcOrd="3" destOrd="0" presId="urn:microsoft.com/office/officeart/2005/8/layout/hierarchy1"/>
    <dgm:cxn modelId="{C94CEAAC-61D7-4EBD-8FC1-A1F5127EA538}" type="presParOf" srcId="{5CC1B143-71D0-4676-8798-EC8AC9020BF7}" destId="{579A443C-F109-45D5-9BE1-8FEA3D08F437}" srcOrd="0" destOrd="0" presId="urn:microsoft.com/office/officeart/2005/8/layout/hierarchy1"/>
    <dgm:cxn modelId="{FE49A8FC-9F97-462A-A32B-C1E0186BCC14}" type="presParOf" srcId="{579A443C-F109-45D5-9BE1-8FEA3D08F437}" destId="{36B2CA3D-029B-448E-9A26-C010FC22BD95}" srcOrd="0" destOrd="0" presId="urn:microsoft.com/office/officeart/2005/8/layout/hierarchy1"/>
    <dgm:cxn modelId="{D6ED8738-83E2-45DA-B1F0-5F5DC95F2990}" type="presParOf" srcId="{579A443C-F109-45D5-9BE1-8FEA3D08F437}" destId="{46055351-BB07-4267-AC32-583F950564C2}" srcOrd="1" destOrd="0" presId="urn:microsoft.com/office/officeart/2005/8/layout/hierarchy1"/>
    <dgm:cxn modelId="{12EDC48D-FB63-4439-BA93-C4D81F6BE2F9}" type="presParOf" srcId="{5CC1B143-71D0-4676-8798-EC8AC9020BF7}" destId="{5BD24351-9ACA-4E15-B204-3D6F52FA8891}" srcOrd="1" destOrd="0" presId="urn:microsoft.com/office/officeart/2005/8/layout/hierarchy1"/>
    <dgm:cxn modelId="{D7371AD8-F925-4544-B297-628A8C1D1A4F}" type="presParOf" srcId="{D50692F5-814E-41D6-9546-3ACF509594CA}" destId="{BA6054D3-817C-4108-8EEF-31653520B9C2}" srcOrd="4" destOrd="0" presId="urn:microsoft.com/office/officeart/2005/8/layout/hierarchy1"/>
    <dgm:cxn modelId="{308B6CDD-5D0A-4EF3-A4F9-2833276D2E62}" type="presParOf" srcId="{D50692F5-814E-41D6-9546-3ACF509594CA}" destId="{40273FF2-BCFA-48D4-8FFD-919D35D5F2FC}" srcOrd="5" destOrd="0" presId="urn:microsoft.com/office/officeart/2005/8/layout/hierarchy1"/>
    <dgm:cxn modelId="{12EE22C5-896F-4D96-BFE5-E6C99E482911}" type="presParOf" srcId="{40273FF2-BCFA-48D4-8FFD-919D35D5F2FC}" destId="{E2F7C629-713C-462B-8E9D-76BBB781CBAA}" srcOrd="0" destOrd="0" presId="urn:microsoft.com/office/officeart/2005/8/layout/hierarchy1"/>
    <dgm:cxn modelId="{51D5B075-3875-4E51-A3F8-510687CA7731}" type="presParOf" srcId="{E2F7C629-713C-462B-8E9D-76BBB781CBAA}" destId="{E02E485C-8C50-48C3-9DE1-EEE7C23EFC87}" srcOrd="0" destOrd="0" presId="urn:microsoft.com/office/officeart/2005/8/layout/hierarchy1"/>
    <dgm:cxn modelId="{09641444-D089-4ED5-ABAA-1B7A459C2A85}" type="presParOf" srcId="{E2F7C629-713C-462B-8E9D-76BBB781CBAA}" destId="{4033EBB3-62E9-4BE7-B376-6F33D80AFABC}" srcOrd="1" destOrd="0" presId="urn:microsoft.com/office/officeart/2005/8/layout/hierarchy1"/>
    <dgm:cxn modelId="{29EA32BA-1C74-476B-8342-1200D213E428}" type="presParOf" srcId="{40273FF2-BCFA-48D4-8FFD-919D35D5F2FC}" destId="{F4E01F5C-EABC-488A-9373-A5214FAE54C3}" srcOrd="1" destOrd="0" presId="urn:microsoft.com/office/officeart/2005/8/layout/hierarchy1"/>
    <dgm:cxn modelId="{797C19AD-1FF0-4E36-9D67-247867DF4388}" type="presParOf" srcId="{D50692F5-814E-41D6-9546-3ACF509594CA}" destId="{AE9B1DE3-DD80-406A-9930-94064B042C9E}" srcOrd="6" destOrd="0" presId="urn:microsoft.com/office/officeart/2005/8/layout/hierarchy1"/>
    <dgm:cxn modelId="{F05E377B-D595-4566-AEC5-F08912D4D85F}" type="presParOf" srcId="{D50692F5-814E-41D6-9546-3ACF509594CA}" destId="{F0480742-A936-4A55-91E0-E015501DA5E1}" srcOrd="7" destOrd="0" presId="urn:microsoft.com/office/officeart/2005/8/layout/hierarchy1"/>
    <dgm:cxn modelId="{EEFC6094-8A9E-43DE-AADE-D3E496F1CBF8}" type="presParOf" srcId="{F0480742-A936-4A55-91E0-E015501DA5E1}" destId="{4650E17A-AA8F-4BB0-9054-44101DF29893}" srcOrd="0" destOrd="0" presId="urn:microsoft.com/office/officeart/2005/8/layout/hierarchy1"/>
    <dgm:cxn modelId="{471DDDC6-01D2-4881-B546-E614A1A880E4}" type="presParOf" srcId="{4650E17A-AA8F-4BB0-9054-44101DF29893}" destId="{AD81FC1C-705D-491E-AF23-25B77EE267F3}" srcOrd="0" destOrd="0" presId="urn:microsoft.com/office/officeart/2005/8/layout/hierarchy1"/>
    <dgm:cxn modelId="{C69AFB73-0BBF-485C-9F75-70092135F14C}" type="presParOf" srcId="{4650E17A-AA8F-4BB0-9054-44101DF29893}" destId="{1D8B8E7A-38DF-47C3-8B3D-7645700808CA}" srcOrd="1" destOrd="0" presId="urn:microsoft.com/office/officeart/2005/8/layout/hierarchy1"/>
    <dgm:cxn modelId="{69560DF4-79F0-4789-8592-80B612D1A3BE}" type="presParOf" srcId="{F0480742-A936-4A55-91E0-E015501DA5E1}" destId="{C07F2068-43C1-49F0-B603-91B0549301D1}" srcOrd="1" destOrd="0" presId="urn:microsoft.com/office/officeart/2005/8/layout/hierarchy1"/>
    <dgm:cxn modelId="{807CA714-3550-4EA2-B1DD-A1D5A019215E}" type="presParOf" srcId="{D50692F5-814E-41D6-9546-3ACF509594CA}" destId="{9B6AC9D8-27B7-425A-9A7F-E159CA164FDA}" srcOrd="8" destOrd="0" presId="urn:microsoft.com/office/officeart/2005/8/layout/hierarchy1"/>
    <dgm:cxn modelId="{AB5324FF-DEF1-4719-A417-A8B0FDEAC5A5}" type="presParOf" srcId="{D50692F5-814E-41D6-9546-3ACF509594CA}" destId="{047CB8EF-5682-4D93-B94D-1D05248CD640}" srcOrd="9" destOrd="0" presId="urn:microsoft.com/office/officeart/2005/8/layout/hierarchy1"/>
    <dgm:cxn modelId="{ED7E4CB6-436F-4BF3-BE8C-7C3224F180A6}" type="presParOf" srcId="{047CB8EF-5682-4D93-B94D-1D05248CD640}" destId="{9B029EF5-39C3-4F81-9A1C-DE1F5E55F8D3}" srcOrd="0" destOrd="0" presId="urn:microsoft.com/office/officeart/2005/8/layout/hierarchy1"/>
    <dgm:cxn modelId="{B897CFF9-6742-4F4D-BE2E-C0460EF1B5B6}" type="presParOf" srcId="{9B029EF5-39C3-4F81-9A1C-DE1F5E55F8D3}" destId="{952BB40E-9277-4B5B-8776-26CF9A8FEAF2}" srcOrd="0" destOrd="0" presId="urn:microsoft.com/office/officeart/2005/8/layout/hierarchy1"/>
    <dgm:cxn modelId="{2E5713D4-CC94-4567-AAA8-73DE1341EDA2}" type="presParOf" srcId="{9B029EF5-39C3-4F81-9A1C-DE1F5E55F8D3}" destId="{5BDBF8D8-EE7C-4667-BFE7-F61DFC0E316C}" srcOrd="1" destOrd="0" presId="urn:microsoft.com/office/officeart/2005/8/layout/hierarchy1"/>
    <dgm:cxn modelId="{AAAF0E95-9556-4330-9631-9D21738747C8}"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600" dirty="0"/>
            <a:t>Functional Testing Techniques</a:t>
          </a:r>
          <a:endParaRPr lang="en-US" sz="1600" dirty="0"/>
        </a:p>
      </dgm:t>
    </dgm:pt>
    <dgm:pt modelId="{0784C5D2-5EDA-4B06-A38D-EC9E4A4331F7}" type="parTrans" cxnId="{3465DC51-E7C0-4845-95F2-907CA8D639A6}">
      <dgm:prSet/>
      <dgm:spPr/>
      <dgm:t>
        <a:bodyPr/>
        <a:lstStyle/>
        <a:p>
          <a:endParaRPr lang="en-US" sz="1600"/>
        </a:p>
      </dgm:t>
    </dgm:pt>
    <dgm:pt modelId="{0ED1F3B4-5BD6-4F9D-8AB7-00D4AF8E5E9B}" type="sibTrans" cxnId="{3465DC51-E7C0-4845-95F2-907CA8D639A6}">
      <dgm:prSet/>
      <dgm:spPr/>
      <dgm:t>
        <a:bodyPr/>
        <a:lstStyle/>
        <a:p>
          <a:endParaRPr lang="en-US" sz="1600"/>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t>Equivalence Class Partitioning</a:t>
          </a:r>
        </a:p>
      </dgm:t>
    </dgm:pt>
    <dgm:pt modelId="{3C81EA0C-449D-498E-B402-895E5F480D61}" type="parTrans" cxnId="{110AFE76-F40D-4888-AA78-4E27EAF08CC1}">
      <dgm:prSet/>
      <dgm:spPr/>
      <dgm:t>
        <a:bodyPr/>
        <a:lstStyle/>
        <a:p>
          <a:endParaRPr lang="en-US" sz="1600" dirty="0"/>
        </a:p>
      </dgm:t>
    </dgm:pt>
    <dgm:pt modelId="{2E47692F-3BB1-4217-849C-D3D5C821C1D0}" type="sibTrans" cxnId="{110AFE76-F40D-4888-AA78-4E27EAF08CC1}">
      <dgm:prSet/>
      <dgm:spPr/>
      <dgm:t>
        <a:bodyPr/>
        <a:lstStyle/>
        <a:p>
          <a:endParaRPr lang="en-US" sz="1600"/>
        </a:p>
      </dgm:t>
    </dgm:pt>
    <dgm:pt modelId="{2B72F385-8F8D-4C93-9DBF-B165D7A11402}">
      <dgm:prSet phldrT="[Text]" custT="1"/>
      <dgm:spPr/>
      <dgm:t>
        <a:bodyPr/>
        <a:lstStyle/>
        <a:p>
          <a:r>
            <a:rPr lang="en-US" sz="1600" dirty="0"/>
            <a:t>Combinatorial Analysis</a:t>
          </a:r>
        </a:p>
      </dgm:t>
    </dgm:pt>
    <dgm:pt modelId="{68F2DCE6-4D35-4E62-94B1-F4EA431736A7}" type="parTrans" cxnId="{B4C4CAFF-B84A-49C3-B9C8-EEB4B4F5327D}">
      <dgm:prSet/>
      <dgm:spPr/>
      <dgm:t>
        <a:bodyPr/>
        <a:lstStyle/>
        <a:p>
          <a:endParaRPr lang="en-US" sz="1600" dirty="0"/>
        </a:p>
      </dgm:t>
    </dgm:pt>
    <dgm:pt modelId="{DF68CF87-A0B7-43B7-A267-B04CEFBA94A1}" type="sibTrans" cxnId="{B4C4CAFF-B84A-49C3-B9C8-EEB4B4F5327D}">
      <dgm:prSet/>
      <dgm:spPr/>
      <dgm:t>
        <a:bodyPr/>
        <a:lstStyle/>
        <a:p>
          <a:endParaRPr lang="en-US" sz="1600"/>
        </a:p>
      </dgm:t>
    </dgm:pt>
    <dgm:pt modelId="{3FD60A0D-945E-4544-8EB7-0C316AB042A3}">
      <dgm:prSet phldrT="[Text]" custT="1"/>
      <dgm:spPr/>
      <dgm:t>
        <a:bodyPr/>
        <a:lstStyle/>
        <a:p>
          <a:r>
            <a:rPr lang="en-US" sz="1600" dirty="0"/>
            <a:t>Boundary Value Analysis</a:t>
          </a:r>
        </a:p>
      </dgm:t>
    </dgm:pt>
    <dgm:pt modelId="{14BDBFD6-2600-4724-9E40-09F2984B3046}" type="sibTrans" cxnId="{6A3F1A71-AC88-4D53-9E0D-E4B3A0B796B8}">
      <dgm:prSet/>
      <dgm:spPr/>
      <dgm:t>
        <a:bodyPr/>
        <a:lstStyle/>
        <a:p>
          <a:endParaRPr lang="en-US" sz="1600"/>
        </a:p>
      </dgm:t>
    </dgm:pt>
    <dgm:pt modelId="{A8E8C253-15FC-44FE-9032-D6CA2F24FC6D}" type="parTrans" cxnId="{6A3F1A71-AC88-4D53-9E0D-E4B3A0B796B8}">
      <dgm:prSet/>
      <dgm:spPr/>
      <dgm:t>
        <a:bodyPr/>
        <a:lstStyle/>
        <a:p>
          <a:endParaRPr lang="en-US" sz="1600" dirty="0"/>
        </a:p>
      </dgm:t>
    </dgm:pt>
    <dgm:pt modelId="{F75DFFFE-12E0-4BC5-B709-3EA381979DDD}">
      <dgm:prSet phldrT="[Text]" custT="1"/>
      <dgm:spPr/>
      <dgm:t>
        <a:bodyPr/>
        <a:lstStyle/>
        <a:p>
          <a:r>
            <a:rPr lang="en-US" sz="1600" dirty="0"/>
            <a:t>Combinatorial</a:t>
          </a:r>
          <a:r>
            <a:rPr lang="zh-CN" altLang="en-US" sz="1600" dirty="0"/>
            <a:t> </a:t>
          </a:r>
          <a:r>
            <a:rPr lang="en-US" sz="1600" dirty="0"/>
            <a:t>Test(pair-wise through n-wise)</a:t>
          </a:r>
        </a:p>
      </dgm:t>
    </dgm:pt>
    <dgm:pt modelId="{4FDF4825-D844-4C0E-8803-D75855AB4DA1}" type="parTrans" cxnId="{ABD7426B-4CF9-480A-A904-351C5D9C079F}">
      <dgm:prSet/>
      <dgm:spPr/>
      <dgm:t>
        <a:bodyPr/>
        <a:lstStyle/>
        <a:p>
          <a:endParaRPr lang="zh-CN" altLang="en-US"/>
        </a:p>
      </dgm:t>
    </dgm:pt>
    <dgm:pt modelId="{D4B9A55D-8782-4722-B776-F6851950AC2A}" type="sibTrans" cxnId="{ABD7426B-4CF9-480A-A904-351C5D9C079F}">
      <dgm:prSet/>
      <dgm:spPr/>
      <dgm:t>
        <a:bodyPr/>
        <a:lstStyle/>
        <a:p>
          <a:endParaRPr lang="zh-CN" altLang="en-US"/>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6775" custLinFactNeighborY="-40297">
        <dgm:presLayoutVars>
          <dgm:chPref val="3"/>
        </dgm:presLayoutVars>
      </dgm:prSet>
      <dgm:spPr/>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6465">
        <dgm:presLayoutVars>
          <dgm:chPref val="3"/>
        </dgm:presLayoutVars>
      </dgm:prSet>
      <dgm:spPr/>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6465">
        <dgm:presLayoutVars>
          <dgm:chPref val="3"/>
        </dgm:presLayoutVars>
      </dgm:prSet>
      <dgm:spPr/>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ScaleX="112546" custLinFactNeighborX="0">
        <dgm:presLayoutVars>
          <dgm:chPref val="3"/>
        </dgm:presLayoutVars>
      </dgm:prSet>
      <dgm:spPr/>
    </dgm:pt>
    <dgm:pt modelId="{D50692F5-814E-41D6-9546-3ACF509594CA}" type="pres">
      <dgm:prSet presAssocID="{2B72F385-8F8D-4C93-9DBF-B165D7A11402}" presName="hierChild3" presStyleCnt="0"/>
      <dgm:spPr/>
    </dgm:pt>
    <dgm:pt modelId="{B6A54D59-D145-4376-BE9B-84A9B7F7736F}" type="pres">
      <dgm:prSet presAssocID="{4FDF4825-D844-4C0E-8803-D75855AB4DA1}" presName="Name17" presStyleLbl="parChTrans1D3" presStyleIdx="0" presStyleCnt="1"/>
      <dgm:spPr/>
    </dgm:pt>
    <dgm:pt modelId="{85D2041D-C0F2-48B8-B2CE-DE01E7235D4C}" type="pres">
      <dgm:prSet presAssocID="{F75DFFFE-12E0-4BC5-B709-3EA381979DDD}" presName="hierRoot3" presStyleCnt="0"/>
      <dgm:spPr/>
    </dgm:pt>
    <dgm:pt modelId="{A897ED1B-2805-431F-821D-6EE9EA83902B}" type="pres">
      <dgm:prSet presAssocID="{F75DFFFE-12E0-4BC5-B709-3EA381979DDD}" presName="composite3" presStyleCnt="0"/>
      <dgm:spPr/>
    </dgm:pt>
    <dgm:pt modelId="{1ED78F78-7AD1-4F25-91F1-829B63DC687C}" type="pres">
      <dgm:prSet presAssocID="{F75DFFFE-12E0-4BC5-B709-3EA381979DDD}" presName="background3" presStyleLbl="node3" presStyleIdx="0" presStyleCnt="1"/>
      <dgm:spPr/>
    </dgm:pt>
    <dgm:pt modelId="{079BAA73-2983-41FB-BBDC-068BD9D23BF8}" type="pres">
      <dgm:prSet presAssocID="{F75DFFFE-12E0-4BC5-B709-3EA381979DDD}" presName="text3" presStyleLbl="fgAcc3" presStyleIdx="0" presStyleCnt="1" custScaleX="119621">
        <dgm:presLayoutVars>
          <dgm:chPref val="3"/>
        </dgm:presLayoutVars>
      </dgm:prSet>
      <dgm:spPr/>
    </dgm:pt>
    <dgm:pt modelId="{065E1717-1AC2-40A7-B1B2-C584180AFA59}" type="pres">
      <dgm:prSet presAssocID="{F75DFFFE-12E0-4BC5-B709-3EA381979DDD}" presName="hierChild4" presStyleCnt="0"/>
      <dgm:spPr/>
    </dgm:pt>
  </dgm:ptLst>
  <dgm:cxnLst>
    <dgm:cxn modelId="{197DA009-3D3F-4019-9A57-DA76F36D5F52}" type="presOf" srcId="{F3CBD7B5-8050-47BA-9CF0-9F7FD68E1E05}" destId="{A23A1E30-DE53-449F-944A-796D773B3D46}" srcOrd="0" destOrd="0" presId="urn:microsoft.com/office/officeart/2005/8/layout/hierarchy1"/>
    <dgm:cxn modelId="{C0404122-34AA-4476-9155-811335507F3D}" type="presOf" srcId="{4FDF4825-D844-4C0E-8803-D75855AB4DA1}" destId="{B6A54D59-D145-4376-BE9B-84A9B7F7736F}" srcOrd="0" destOrd="0" presId="urn:microsoft.com/office/officeart/2005/8/layout/hierarchy1"/>
    <dgm:cxn modelId="{82BA8F29-BE26-4AB8-99BA-AA7AA78F2331}" type="presOf" srcId="{3C81EA0C-449D-498E-B402-895E5F480D61}" destId="{A713159D-E131-47B9-975C-066CE099FEB5}" srcOrd="0" destOrd="0" presId="urn:microsoft.com/office/officeart/2005/8/layout/hierarchy1"/>
    <dgm:cxn modelId="{18EB8E33-B4AB-463E-8FFD-31087D0973CE}" type="presOf" srcId="{A8E8C253-15FC-44FE-9032-D6CA2F24FC6D}" destId="{C2D9E983-1793-4081-9C6C-7D9B6C47867C}" srcOrd="0" destOrd="0" presId="urn:microsoft.com/office/officeart/2005/8/layout/hierarchy1"/>
    <dgm:cxn modelId="{63320F36-693B-40A0-8E4E-E67B8438A02D}" type="presOf" srcId="{3FD60A0D-945E-4544-8EB7-0C316AB042A3}" destId="{C9DFB936-2253-4504-81F0-8EB67B1E2F7C}" srcOrd="0" destOrd="0" presId="urn:microsoft.com/office/officeart/2005/8/layout/hierarchy1"/>
    <dgm:cxn modelId="{0E924F6A-A6C0-4321-8FA6-CD514E6FE54C}" type="presOf" srcId="{73B3E0A6-1689-4CD7-97CC-0ACFCE85A22F}" destId="{0632854E-520D-4018-8D53-AD6CDAD2F97D}" srcOrd="0" destOrd="0" presId="urn:microsoft.com/office/officeart/2005/8/layout/hierarchy1"/>
    <dgm:cxn modelId="{ABD7426B-4CF9-480A-A904-351C5D9C079F}" srcId="{2B72F385-8F8D-4C93-9DBF-B165D7A11402}" destId="{F75DFFFE-12E0-4BC5-B709-3EA381979DDD}" srcOrd="0" destOrd="0" parTransId="{4FDF4825-D844-4C0E-8803-D75855AB4DA1}" sibTransId="{D4B9A55D-8782-4722-B776-F6851950AC2A}"/>
    <dgm:cxn modelId="{8D51BE4B-0640-4D42-9542-E79B9D4E6A70}" type="presOf" srcId="{34D5A14D-7CBF-453D-A0E0-002D4AA52EB0}" destId="{1BE7186D-7D48-42A9-8833-6E5C77BAAC68}"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3465DC51-E7C0-4845-95F2-907CA8D639A6}" srcId="{F3CBD7B5-8050-47BA-9CF0-9F7FD68E1E05}" destId="{73B3E0A6-1689-4CD7-97CC-0ACFCE85A22F}" srcOrd="0" destOrd="0" parTransId="{0784C5D2-5EDA-4B06-A38D-EC9E4A4331F7}" sibTransId="{0ED1F3B4-5BD6-4F9D-8AB7-00D4AF8E5E9B}"/>
    <dgm:cxn modelId="{C3A51556-8A0E-43B1-8909-4A4C0E9C7D78}" type="presOf" srcId="{2B72F385-8F8D-4C93-9DBF-B165D7A11402}" destId="{23C8F0AE-A092-43C7-B2D8-2840797ACB3E}" srcOrd="0" destOrd="0" presId="urn:microsoft.com/office/officeart/2005/8/layout/hierarchy1"/>
    <dgm:cxn modelId="{110AFE76-F40D-4888-AA78-4E27EAF08CC1}" srcId="{73B3E0A6-1689-4CD7-97CC-0ACFCE85A22F}" destId="{34D5A14D-7CBF-453D-A0E0-002D4AA52EB0}" srcOrd="0" destOrd="0" parTransId="{3C81EA0C-449D-498E-B402-895E5F480D61}" sibTransId="{2E47692F-3BB1-4217-849C-D3D5C821C1D0}"/>
    <dgm:cxn modelId="{1B6B3490-7131-45FA-8333-33F95BBB2F48}" type="presOf" srcId="{F75DFFFE-12E0-4BC5-B709-3EA381979DDD}" destId="{079BAA73-2983-41FB-BBDC-068BD9D23BF8}" srcOrd="0" destOrd="0" presId="urn:microsoft.com/office/officeart/2005/8/layout/hierarchy1"/>
    <dgm:cxn modelId="{27CAA1D7-E4A6-4C6A-B824-2BCD0767A301}" type="presOf" srcId="{68F2DCE6-4D35-4E62-94B1-F4EA431736A7}" destId="{62CD6E91-C8CC-4C81-9C0F-815E00609526}"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6DD258F2-1A61-459A-9BEF-557E103F6F47}" type="presParOf" srcId="{A23A1E30-DE53-449F-944A-796D773B3D46}" destId="{DA69B56E-120B-4A00-A723-735CD5C07CAC}" srcOrd="0" destOrd="0" presId="urn:microsoft.com/office/officeart/2005/8/layout/hierarchy1"/>
    <dgm:cxn modelId="{0876D079-4A89-41AB-98FE-56D4A8640D63}" type="presParOf" srcId="{DA69B56E-120B-4A00-A723-735CD5C07CAC}" destId="{41538F48-D9CC-4D3B-86F6-7A0024C93B5F}" srcOrd="0" destOrd="0" presId="urn:microsoft.com/office/officeart/2005/8/layout/hierarchy1"/>
    <dgm:cxn modelId="{579F4063-7273-4CAE-9EE5-6A5CAAF373AB}" type="presParOf" srcId="{41538F48-D9CC-4D3B-86F6-7A0024C93B5F}" destId="{006B005C-C894-4BBD-8AA1-80BF7EBBE6EF}" srcOrd="0" destOrd="0" presId="urn:microsoft.com/office/officeart/2005/8/layout/hierarchy1"/>
    <dgm:cxn modelId="{3DF920A0-5018-44B8-A3E8-47CD797DC58B}" type="presParOf" srcId="{41538F48-D9CC-4D3B-86F6-7A0024C93B5F}" destId="{0632854E-520D-4018-8D53-AD6CDAD2F97D}" srcOrd="1" destOrd="0" presId="urn:microsoft.com/office/officeart/2005/8/layout/hierarchy1"/>
    <dgm:cxn modelId="{711720BD-1A3F-47FD-BB65-FC05AF2D8ED3}" type="presParOf" srcId="{DA69B56E-120B-4A00-A723-735CD5C07CAC}" destId="{BB338773-E977-437F-97FA-36990B6EF821}" srcOrd="1" destOrd="0" presId="urn:microsoft.com/office/officeart/2005/8/layout/hierarchy1"/>
    <dgm:cxn modelId="{C3D13B34-BD29-4B8C-8FDB-B0C6A8E969D6}" type="presParOf" srcId="{BB338773-E977-437F-97FA-36990B6EF821}" destId="{A713159D-E131-47B9-975C-066CE099FEB5}" srcOrd="0" destOrd="0" presId="urn:microsoft.com/office/officeart/2005/8/layout/hierarchy1"/>
    <dgm:cxn modelId="{8B1E1B5C-0162-4044-9B7E-FA4FE27556C5}" type="presParOf" srcId="{BB338773-E977-437F-97FA-36990B6EF821}" destId="{FA149465-AF47-409E-B0C4-890348B0C211}" srcOrd="1" destOrd="0" presId="urn:microsoft.com/office/officeart/2005/8/layout/hierarchy1"/>
    <dgm:cxn modelId="{C923E918-F3BF-47B3-8E34-8279047FABF2}" type="presParOf" srcId="{FA149465-AF47-409E-B0C4-890348B0C211}" destId="{AEC8516E-9A49-4ECF-90C8-873262171724}" srcOrd="0" destOrd="0" presId="urn:microsoft.com/office/officeart/2005/8/layout/hierarchy1"/>
    <dgm:cxn modelId="{A87ACCBB-D25C-4E4E-9C8A-DFD4FE4F5121}" type="presParOf" srcId="{AEC8516E-9A49-4ECF-90C8-873262171724}" destId="{DD905250-991C-4257-8696-31EA26F4FD49}" srcOrd="0" destOrd="0" presId="urn:microsoft.com/office/officeart/2005/8/layout/hierarchy1"/>
    <dgm:cxn modelId="{A7E4BA92-0249-4FC3-B595-83FAF72C9E0F}" type="presParOf" srcId="{AEC8516E-9A49-4ECF-90C8-873262171724}" destId="{1BE7186D-7D48-42A9-8833-6E5C77BAAC68}" srcOrd="1" destOrd="0" presId="urn:microsoft.com/office/officeart/2005/8/layout/hierarchy1"/>
    <dgm:cxn modelId="{37944E3A-D25A-44C6-A547-99FEE84F1D6C}" type="presParOf" srcId="{FA149465-AF47-409E-B0C4-890348B0C211}" destId="{47F41855-C342-46C3-9B49-638402613B9E}" srcOrd="1" destOrd="0" presId="urn:microsoft.com/office/officeart/2005/8/layout/hierarchy1"/>
    <dgm:cxn modelId="{C616328C-65BD-4BC2-8CF7-825C057B62F1}" type="presParOf" srcId="{BB338773-E977-437F-97FA-36990B6EF821}" destId="{C2D9E983-1793-4081-9C6C-7D9B6C47867C}" srcOrd="2" destOrd="0" presId="urn:microsoft.com/office/officeart/2005/8/layout/hierarchy1"/>
    <dgm:cxn modelId="{D40F11E4-BBEE-4D89-A9C7-437C166B40FC}" type="presParOf" srcId="{BB338773-E977-437F-97FA-36990B6EF821}" destId="{3F42CD17-1A5D-4FAB-AAB1-76075E236056}" srcOrd="3" destOrd="0" presId="urn:microsoft.com/office/officeart/2005/8/layout/hierarchy1"/>
    <dgm:cxn modelId="{19ABDA2F-7182-486D-AFD1-3BEA36FE1EF6}" type="presParOf" srcId="{3F42CD17-1A5D-4FAB-AAB1-76075E236056}" destId="{84E2DCAE-DCBA-478D-B430-FBE01C776586}" srcOrd="0" destOrd="0" presId="urn:microsoft.com/office/officeart/2005/8/layout/hierarchy1"/>
    <dgm:cxn modelId="{C9BB7B80-8D05-4C2D-ACF7-110DB680A2B3}" type="presParOf" srcId="{84E2DCAE-DCBA-478D-B430-FBE01C776586}" destId="{A5BBDE45-6DFD-4C5D-B582-3C6192AF644F}" srcOrd="0" destOrd="0" presId="urn:microsoft.com/office/officeart/2005/8/layout/hierarchy1"/>
    <dgm:cxn modelId="{BFD5252E-7BE1-40DD-A5F0-7223D58E29FF}" type="presParOf" srcId="{84E2DCAE-DCBA-478D-B430-FBE01C776586}" destId="{C9DFB936-2253-4504-81F0-8EB67B1E2F7C}" srcOrd="1" destOrd="0" presId="urn:microsoft.com/office/officeart/2005/8/layout/hierarchy1"/>
    <dgm:cxn modelId="{3793B8BC-A553-4ACE-92A7-897EAD4C272B}" type="presParOf" srcId="{3F42CD17-1A5D-4FAB-AAB1-76075E236056}" destId="{65C6087A-55E3-4F74-8AC7-383FFC7841C4}" srcOrd="1" destOrd="0" presId="urn:microsoft.com/office/officeart/2005/8/layout/hierarchy1"/>
    <dgm:cxn modelId="{D6CA7D38-A5AE-48AA-880E-C7594B8BD258}" type="presParOf" srcId="{BB338773-E977-437F-97FA-36990B6EF821}" destId="{62CD6E91-C8CC-4C81-9C0F-815E00609526}" srcOrd="4" destOrd="0" presId="urn:microsoft.com/office/officeart/2005/8/layout/hierarchy1"/>
    <dgm:cxn modelId="{8B716743-28B8-4572-A2D5-4C475DE060F1}" type="presParOf" srcId="{BB338773-E977-437F-97FA-36990B6EF821}" destId="{A0C8854A-B78C-4F7C-8743-6BE9D64E9524}" srcOrd="5" destOrd="0" presId="urn:microsoft.com/office/officeart/2005/8/layout/hierarchy1"/>
    <dgm:cxn modelId="{FC6ECD8C-25AC-4669-8BDC-B65728DC7962}" type="presParOf" srcId="{A0C8854A-B78C-4F7C-8743-6BE9D64E9524}" destId="{5131E2B5-B103-4DDE-BDD8-7B0784AF1024}" srcOrd="0" destOrd="0" presId="urn:microsoft.com/office/officeart/2005/8/layout/hierarchy1"/>
    <dgm:cxn modelId="{B3FFF667-39DA-4ABB-9999-1D46D1EF805A}" type="presParOf" srcId="{5131E2B5-B103-4DDE-BDD8-7B0784AF1024}" destId="{50DEDFF3-BB51-4D26-A7A1-F22113C179EE}" srcOrd="0" destOrd="0" presId="urn:microsoft.com/office/officeart/2005/8/layout/hierarchy1"/>
    <dgm:cxn modelId="{037D8887-1B71-4C93-A6A9-EE21C6668BBE}" type="presParOf" srcId="{5131E2B5-B103-4DDE-BDD8-7B0784AF1024}" destId="{23C8F0AE-A092-43C7-B2D8-2840797ACB3E}" srcOrd="1" destOrd="0" presId="urn:microsoft.com/office/officeart/2005/8/layout/hierarchy1"/>
    <dgm:cxn modelId="{022D4876-0622-4CEC-9185-160D19F7F374}" type="presParOf" srcId="{A0C8854A-B78C-4F7C-8743-6BE9D64E9524}" destId="{D50692F5-814E-41D6-9546-3ACF509594CA}" srcOrd="1" destOrd="0" presId="urn:microsoft.com/office/officeart/2005/8/layout/hierarchy1"/>
    <dgm:cxn modelId="{17077C2E-3D9D-4422-9482-6C24E054EC4C}" type="presParOf" srcId="{D50692F5-814E-41D6-9546-3ACF509594CA}" destId="{B6A54D59-D145-4376-BE9B-84A9B7F7736F}" srcOrd="0" destOrd="0" presId="urn:microsoft.com/office/officeart/2005/8/layout/hierarchy1"/>
    <dgm:cxn modelId="{19D1B3CB-20A2-4AA0-9DC7-68FA6D75356A}" type="presParOf" srcId="{D50692F5-814E-41D6-9546-3ACF509594CA}" destId="{85D2041D-C0F2-48B8-B2CE-DE01E7235D4C}" srcOrd="1" destOrd="0" presId="urn:microsoft.com/office/officeart/2005/8/layout/hierarchy1"/>
    <dgm:cxn modelId="{6657F18E-A22F-482D-A434-21E855B6F642}" type="presParOf" srcId="{85D2041D-C0F2-48B8-B2CE-DE01E7235D4C}" destId="{A897ED1B-2805-431F-821D-6EE9EA83902B}" srcOrd="0" destOrd="0" presId="urn:microsoft.com/office/officeart/2005/8/layout/hierarchy1"/>
    <dgm:cxn modelId="{1B834F1C-4542-4ADC-877C-7B4C578B562B}" type="presParOf" srcId="{A897ED1B-2805-431F-821D-6EE9EA83902B}" destId="{1ED78F78-7AD1-4F25-91F1-829B63DC687C}" srcOrd="0" destOrd="0" presId="urn:microsoft.com/office/officeart/2005/8/layout/hierarchy1"/>
    <dgm:cxn modelId="{4804D704-08BF-4810-833C-50CF244B9BB8}" type="presParOf" srcId="{A897ED1B-2805-431F-821D-6EE9EA83902B}" destId="{079BAA73-2983-41FB-BBDC-068BD9D23BF8}" srcOrd="1" destOrd="0" presId="urn:microsoft.com/office/officeart/2005/8/layout/hierarchy1"/>
    <dgm:cxn modelId="{0BD11989-2D75-437D-9A3B-8B1D7AD7070D}" type="presParOf" srcId="{85D2041D-C0F2-48B8-B2CE-DE01E7235D4C}" destId="{065E1717-1AC2-40A7-B1B2-C584180AFA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a:t>Equivalence Class Partitioning</a:t>
          </a:r>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pPr/>
      <dgm:t>
        <a:bodyPr/>
        <a:lstStyle/>
        <a:p>
          <a:r>
            <a:rPr lang="en-US" sz="1400" dirty="0"/>
            <a:t>Combinatorial Analysis</a:t>
          </a:r>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a:t>Each Choice Once(EC)</a:t>
          </a:r>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a:t>Base Choice(BC)</a:t>
          </a:r>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pPr/>
      <dgm:t>
        <a:bodyPr/>
        <a:lstStyle/>
        <a:p>
          <a:r>
            <a:rPr lang="en-US" sz="1400" dirty="0"/>
            <a:t>Boundary Value Analysis</a:t>
          </a:r>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a:t>Orthogonal Array(OA)</a:t>
          </a:r>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pPr/>
      <dgm:t>
        <a:bodyPr/>
        <a:lstStyle/>
        <a:p>
          <a:r>
            <a:rPr lang="en-US" sz="1400" dirty="0"/>
            <a:t>Combinatorial</a:t>
          </a:r>
          <a:r>
            <a:rPr lang="zh-CN" altLang="en-US" sz="1400" dirty="0"/>
            <a:t> </a:t>
          </a:r>
          <a:r>
            <a:rPr lang="en-US" sz="1400" dirty="0"/>
            <a:t>Test(pair-wise through n-wise)</a:t>
          </a:r>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a:t>Exhaustive Testing</a:t>
          </a:r>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LinFactNeighborX="35095">
        <dgm:presLayoutVars>
          <dgm:chPref val="3"/>
        </dgm:presLayoutVars>
      </dgm:prSet>
      <dgm:spPr/>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pt>
    <dgm:pt modelId="{48199622-FD72-4BFD-85E4-75606CFBCF9F}" type="pres">
      <dgm:prSet presAssocID="{886CBEA3-E903-4953-A31C-838B91A8D35F}" presName="hierChild4" presStyleCnt="0"/>
      <dgm:spPr/>
    </dgm:pt>
  </dgm:ptLst>
  <dgm:cxnLst>
    <dgm:cxn modelId="{42AB4616-B3D5-4481-965B-3115C58E7DDE}" type="presOf" srcId="{F9B325D6-63B3-45D6-84E7-241AB08AC0B5}" destId="{BA6054D3-817C-4108-8EEF-31653520B9C2}" srcOrd="0" destOrd="0" presId="urn:microsoft.com/office/officeart/2005/8/layout/hierarchy1"/>
    <dgm:cxn modelId="{0647BF2B-E0D9-42BB-9D6E-C60DCCA6662C}" type="presOf" srcId="{F3CBD7B5-8050-47BA-9CF0-9F7FD68E1E05}" destId="{A23A1E30-DE53-449F-944A-796D773B3D46}"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E5656C36-EEB1-4405-9DB6-0E4B17F20DFC}" type="presOf" srcId="{886CBEA3-E903-4953-A31C-838B91A8D35F}" destId="{5BDBF8D8-EE7C-4667-BFE7-F61DFC0E316C}" srcOrd="0" destOrd="0" presId="urn:microsoft.com/office/officeart/2005/8/layout/hierarchy1"/>
    <dgm:cxn modelId="{56DC5B3F-D7AF-42BA-9FF4-6D84F7686420}" type="presOf" srcId="{34D5A14D-7CBF-453D-A0E0-002D4AA52EB0}" destId="{1BE7186D-7D48-42A9-8833-6E5C77BAAC68}"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CF2D874A-422A-4AC2-AB6E-1F50479BE414}" type="presOf" srcId="{EE72DC38-D91A-4ABD-9EAD-A174B509BC3E}" destId="{4033EBB3-62E9-4BE7-B376-6F33D80AFABC}" srcOrd="0" destOrd="0" presId="urn:microsoft.com/office/officeart/2005/8/layout/hierarchy1"/>
    <dgm:cxn modelId="{B181C44E-9926-4F60-8C39-4B7DA5A106F7}" type="presOf" srcId="{507E02F7-406E-4200-AF8D-AFCF5D9D2F96}" destId="{8771AD18-25E9-42C6-9DBE-CA7BFE6C24C9}"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C6C13259-0725-4E7E-9AEC-A5E2C5605AD1}" type="presOf" srcId="{3FD60A0D-945E-4544-8EB7-0C316AB042A3}" destId="{C9DFB936-2253-4504-81F0-8EB67B1E2F7C}" srcOrd="0" destOrd="0" presId="urn:microsoft.com/office/officeart/2005/8/layout/hierarchy1"/>
    <dgm:cxn modelId="{D78B7E79-2B9E-4CF5-8B0A-A2415280DBC6}" type="presOf" srcId="{2B72F385-8F8D-4C93-9DBF-B165D7A11402}" destId="{23C8F0AE-A092-43C7-B2D8-2840797ACB3E}"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324A2181-B685-4256-9DE8-1837BB5D61E1}" type="presOf" srcId="{68F2DCE6-4D35-4E62-94B1-F4EA431736A7}" destId="{62CD6E91-C8CC-4C81-9C0F-815E00609526}" srcOrd="0" destOrd="0" presId="urn:microsoft.com/office/officeart/2005/8/layout/hierarchy1"/>
    <dgm:cxn modelId="{E29E3D81-7D81-4FFB-B35C-AAFD3F880A63}" type="presOf" srcId="{0E3850C4-1384-4886-BE34-0356A2AB57B2}" destId="{BC1BB1C9-F285-4BDB-B37D-BED1A8947878}" srcOrd="0" destOrd="0" presId="urn:microsoft.com/office/officeart/2005/8/layout/hierarchy1"/>
    <dgm:cxn modelId="{194B808E-3C26-4F00-9F0D-81112651E2ED}" type="presOf" srcId="{009627D2-E706-44EF-A970-ABB0E171013E}" destId="{AE9B1DE3-DD80-406A-9930-94064B042C9E}" srcOrd="0" destOrd="0" presId="urn:microsoft.com/office/officeart/2005/8/layout/hierarchy1"/>
    <dgm:cxn modelId="{0939F99B-EA6A-429C-9656-1710A7E2A55E}" type="presOf" srcId="{F504C648-67F2-4096-8367-2A962890410C}" destId="{46055351-BB07-4267-AC32-583F950564C2}" srcOrd="0" destOrd="0" presId="urn:microsoft.com/office/officeart/2005/8/layout/hierarchy1"/>
    <dgm:cxn modelId="{B1B76FAE-095C-4555-A05C-D55E3F835D40}" type="presOf" srcId="{A8E8C253-15FC-44FE-9032-D6CA2F24FC6D}" destId="{C2D9E983-1793-4081-9C6C-7D9B6C47867C}" srcOrd="0" destOrd="0" presId="urn:microsoft.com/office/officeart/2005/8/layout/hierarchy1"/>
    <dgm:cxn modelId="{55A0EBBF-54D7-440E-B960-C5D90195C3B1}" type="presOf" srcId="{73B3E0A6-1689-4CD7-97CC-0ACFCE85A22F}" destId="{0632854E-520D-4018-8D53-AD6CDAD2F97D}" srcOrd="0" destOrd="0" presId="urn:microsoft.com/office/officeart/2005/8/layout/hierarchy1"/>
    <dgm:cxn modelId="{451571D5-26DC-4E2C-8A07-ED6BEA1D10BD}" type="presOf" srcId="{41BACAB8-B29D-427C-88F6-522F9D253BCA}" destId="{1D8B8E7A-38DF-47C3-8B3D-7645700808CA}" srcOrd="0" destOrd="0" presId="urn:microsoft.com/office/officeart/2005/8/layout/hierarchy1"/>
    <dgm:cxn modelId="{7E58CFDB-1249-44E8-8353-9415B02A2E3E}" type="presOf" srcId="{6334F2D7-AD0E-48F3-84A8-80AAD4F336F4}" destId="{FFD1CC92-950D-408B-839A-62F6A4D2E098}"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0DBCB0F3-E7DE-43F5-80D8-45BEF45D35B4}" srcId="{2B72F385-8F8D-4C93-9DBF-B165D7A11402}" destId="{EE72DC38-D91A-4ABD-9EAD-A174B509BC3E}" srcOrd="2" destOrd="0" parTransId="{F9B325D6-63B3-45D6-84E7-241AB08AC0B5}" sibTransId="{5668A5D5-F514-4B3F-A98A-9FFA8F7A6F26}"/>
    <dgm:cxn modelId="{2D6106F4-0D94-4445-A299-F97BAFE3C000}" type="presOf" srcId="{3C81EA0C-449D-498E-B402-895E5F480D61}" destId="{A713159D-E131-47B9-975C-066CE099FEB5}" srcOrd="0" destOrd="0" presId="urn:microsoft.com/office/officeart/2005/8/layout/hierarchy1"/>
    <dgm:cxn modelId="{7ED9FDF8-C873-4D7E-89A5-70A4C4EA1F49}" type="presOf" srcId="{E5B2C5C9-1141-4FAF-BB21-8A2611B7D5F4}" destId="{9B6AC9D8-27B7-425A-9A7F-E159CA164FDA}"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2D53E020-F132-447B-9993-1D3BC02F4936}" type="presParOf" srcId="{A23A1E30-DE53-449F-944A-796D773B3D46}" destId="{DA69B56E-120B-4A00-A723-735CD5C07CAC}" srcOrd="0" destOrd="0" presId="urn:microsoft.com/office/officeart/2005/8/layout/hierarchy1"/>
    <dgm:cxn modelId="{163F7341-132C-4FF9-91AB-F60A6F91744C}" type="presParOf" srcId="{DA69B56E-120B-4A00-A723-735CD5C07CAC}" destId="{41538F48-D9CC-4D3B-86F6-7A0024C93B5F}" srcOrd="0" destOrd="0" presId="urn:microsoft.com/office/officeart/2005/8/layout/hierarchy1"/>
    <dgm:cxn modelId="{13F1276F-4563-4CBA-BC87-82303A32C128}" type="presParOf" srcId="{41538F48-D9CC-4D3B-86F6-7A0024C93B5F}" destId="{006B005C-C894-4BBD-8AA1-80BF7EBBE6EF}" srcOrd="0" destOrd="0" presId="urn:microsoft.com/office/officeart/2005/8/layout/hierarchy1"/>
    <dgm:cxn modelId="{0564FFF1-B844-4328-957A-A0A942643AAD}" type="presParOf" srcId="{41538F48-D9CC-4D3B-86F6-7A0024C93B5F}" destId="{0632854E-520D-4018-8D53-AD6CDAD2F97D}" srcOrd="1" destOrd="0" presId="urn:microsoft.com/office/officeart/2005/8/layout/hierarchy1"/>
    <dgm:cxn modelId="{2614E556-4424-4D69-AE38-26583B12F32A}" type="presParOf" srcId="{DA69B56E-120B-4A00-A723-735CD5C07CAC}" destId="{BB338773-E977-437F-97FA-36990B6EF821}" srcOrd="1" destOrd="0" presId="urn:microsoft.com/office/officeart/2005/8/layout/hierarchy1"/>
    <dgm:cxn modelId="{3CE079DE-E096-41E8-9648-60F8AA17C6F9}" type="presParOf" srcId="{BB338773-E977-437F-97FA-36990B6EF821}" destId="{A713159D-E131-47B9-975C-066CE099FEB5}" srcOrd="0" destOrd="0" presId="urn:microsoft.com/office/officeart/2005/8/layout/hierarchy1"/>
    <dgm:cxn modelId="{45A249D4-0CCB-434E-8D81-2DCC36B3E81E}" type="presParOf" srcId="{BB338773-E977-437F-97FA-36990B6EF821}" destId="{FA149465-AF47-409E-B0C4-890348B0C211}" srcOrd="1" destOrd="0" presId="urn:microsoft.com/office/officeart/2005/8/layout/hierarchy1"/>
    <dgm:cxn modelId="{202148EF-6728-44E5-940E-2CFEC4C3DD35}" type="presParOf" srcId="{FA149465-AF47-409E-B0C4-890348B0C211}" destId="{AEC8516E-9A49-4ECF-90C8-873262171724}" srcOrd="0" destOrd="0" presId="urn:microsoft.com/office/officeart/2005/8/layout/hierarchy1"/>
    <dgm:cxn modelId="{9934621D-1F1F-4626-8918-99EA16FC979E}" type="presParOf" srcId="{AEC8516E-9A49-4ECF-90C8-873262171724}" destId="{DD905250-991C-4257-8696-31EA26F4FD49}" srcOrd="0" destOrd="0" presId="urn:microsoft.com/office/officeart/2005/8/layout/hierarchy1"/>
    <dgm:cxn modelId="{31F08CC7-455A-4913-A5A9-CB4C23D6FCAE}" type="presParOf" srcId="{AEC8516E-9A49-4ECF-90C8-873262171724}" destId="{1BE7186D-7D48-42A9-8833-6E5C77BAAC68}" srcOrd="1" destOrd="0" presId="urn:microsoft.com/office/officeart/2005/8/layout/hierarchy1"/>
    <dgm:cxn modelId="{1E8964CD-8408-47A8-BD37-1A9161502220}" type="presParOf" srcId="{FA149465-AF47-409E-B0C4-890348B0C211}" destId="{47F41855-C342-46C3-9B49-638402613B9E}" srcOrd="1" destOrd="0" presId="urn:microsoft.com/office/officeart/2005/8/layout/hierarchy1"/>
    <dgm:cxn modelId="{6D9F92E5-E0BD-425F-AD4F-D7BEC77C87C7}" type="presParOf" srcId="{BB338773-E977-437F-97FA-36990B6EF821}" destId="{C2D9E983-1793-4081-9C6C-7D9B6C47867C}" srcOrd="2" destOrd="0" presId="urn:microsoft.com/office/officeart/2005/8/layout/hierarchy1"/>
    <dgm:cxn modelId="{FFC61045-F0A3-42F4-A68D-3109C851B60E}" type="presParOf" srcId="{BB338773-E977-437F-97FA-36990B6EF821}" destId="{3F42CD17-1A5D-4FAB-AAB1-76075E236056}" srcOrd="3" destOrd="0" presId="urn:microsoft.com/office/officeart/2005/8/layout/hierarchy1"/>
    <dgm:cxn modelId="{E7C5558D-04F4-47AE-9BFC-38D4FD92CEA2}" type="presParOf" srcId="{3F42CD17-1A5D-4FAB-AAB1-76075E236056}" destId="{84E2DCAE-DCBA-478D-B430-FBE01C776586}" srcOrd="0" destOrd="0" presId="urn:microsoft.com/office/officeart/2005/8/layout/hierarchy1"/>
    <dgm:cxn modelId="{E3B49FC3-82BD-41BE-9DBB-23C67F3EA0DE}" type="presParOf" srcId="{84E2DCAE-DCBA-478D-B430-FBE01C776586}" destId="{A5BBDE45-6DFD-4C5D-B582-3C6192AF644F}" srcOrd="0" destOrd="0" presId="urn:microsoft.com/office/officeart/2005/8/layout/hierarchy1"/>
    <dgm:cxn modelId="{817EA92C-2478-4085-9695-F5939A258F6F}" type="presParOf" srcId="{84E2DCAE-DCBA-478D-B430-FBE01C776586}" destId="{C9DFB936-2253-4504-81F0-8EB67B1E2F7C}" srcOrd="1" destOrd="0" presId="urn:microsoft.com/office/officeart/2005/8/layout/hierarchy1"/>
    <dgm:cxn modelId="{DDF6BAC2-F5FC-4D74-A518-1C36760A55C3}" type="presParOf" srcId="{3F42CD17-1A5D-4FAB-AAB1-76075E236056}" destId="{65C6087A-55E3-4F74-8AC7-383FFC7841C4}" srcOrd="1" destOrd="0" presId="urn:microsoft.com/office/officeart/2005/8/layout/hierarchy1"/>
    <dgm:cxn modelId="{35D254BE-9CB0-49D4-BBC7-B4BD400067ED}" type="presParOf" srcId="{BB338773-E977-437F-97FA-36990B6EF821}" destId="{62CD6E91-C8CC-4C81-9C0F-815E00609526}" srcOrd="4" destOrd="0" presId="urn:microsoft.com/office/officeart/2005/8/layout/hierarchy1"/>
    <dgm:cxn modelId="{7A21E2EE-EBE4-4F77-88D5-025BBA550F37}" type="presParOf" srcId="{BB338773-E977-437F-97FA-36990B6EF821}" destId="{A0C8854A-B78C-4F7C-8743-6BE9D64E9524}" srcOrd="5" destOrd="0" presId="urn:microsoft.com/office/officeart/2005/8/layout/hierarchy1"/>
    <dgm:cxn modelId="{DE7FC38D-BED3-49CE-A888-F462C5F425A9}" type="presParOf" srcId="{A0C8854A-B78C-4F7C-8743-6BE9D64E9524}" destId="{5131E2B5-B103-4DDE-BDD8-7B0784AF1024}" srcOrd="0" destOrd="0" presId="urn:microsoft.com/office/officeart/2005/8/layout/hierarchy1"/>
    <dgm:cxn modelId="{D1FA03FD-799C-4B19-A8E6-B9CD54518BD5}" type="presParOf" srcId="{5131E2B5-B103-4DDE-BDD8-7B0784AF1024}" destId="{50DEDFF3-BB51-4D26-A7A1-F22113C179EE}" srcOrd="0" destOrd="0" presId="urn:microsoft.com/office/officeart/2005/8/layout/hierarchy1"/>
    <dgm:cxn modelId="{C48453D3-1189-4423-B090-E57CA18FA852}" type="presParOf" srcId="{5131E2B5-B103-4DDE-BDD8-7B0784AF1024}" destId="{23C8F0AE-A092-43C7-B2D8-2840797ACB3E}" srcOrd="1" destOrd="0" presId="urn:microsoft.com/office/officeart/2005/8/layout/hierarchy1"/>
    <dgm:cxn modelId="{4D4BBAA4-2982-4C92-A71E-3765CF03DD9F}" type="presParOf" srcId="{A0C8854A-B78C-4F7C-8743-6BE9D64E9524}" destId="{D50692F5-814E-41D6-9546-3ACF509594CA}" srcOrd="1" destOrd="0" presId="urn:microsoft.com/office/officeart/2005/8/layout/hierarchy1"/>
    <dgm:cxn modelId="{05173E9A-4245-4DB7-AC82-585A48B85D2C}" type="presParOf" srcId="{D50692F5-814E-41D6-9546-3ACF509594CA}" destId="{8771AD18-25E9-42C6-9DBE-CA7BFE6C24C9}" srcOrd="0" destOrd="0" presId="urn:microsoft.com/office/officeart/2005/8/layout/hierarchy1"/>
    <dgm:cxn modelId="{60AB3B23-343F-406C-99CC-9DCEF98F3C96}" type="presParOf" srcId="{D50692F5-814E-41D6-9546-3ACF509594CA}" destId="{F38F9BF0-70DE-49A7-AB40-6113C97AC7EE}" srcOrd="1" destOrd="0" presId="urn:microsoft.com/office/officeart/2005/8/layout/hierarchy1"/>
    <dgm:cxn modelId="{EAD698DF-0FE8-41C3-9411-FFC086ACE474}" type="presParOf" srcId="{F38F9BF0-70DE-49A7-AB40-6113C97AC7EE}" destId="{6710D185-D176-4B9D-A254-94BD3A134AEF}" srcOrd="0" destOrd="0" presId="urn:microsoft.com/office/officeart/2005/8/layout/hierarchy1"/>
    <dgm:cxn modelId="{70685FE2-C28E-4E9C-9AA0-2C90D9D1D7B9}" type="presParOf" srcId="{6710D185-D176-4B9D-A254-94BD3A134AEF}" destId="{EDC83641-7100-4554-BE70-546334E40C53}" srcOrd="0" destOrd="0" presId="urn:microsoft.com/office/officeart/2005/8/layout/hierarchy1"/>
    <dgm:cxn modelId="{D297B5C8-BBE3-4FFA-B9A2-FAAB79859DE0}" type="presParOf" srcId="{6710D185-D176-4B9D-A254-94BD3A134AEF}" destId="{FFD1CC92-950D-408B-839A-62F6A4D2E098}" srcOrd="1" destOrd="0" presId="urn:microsoft.com/office/officeart/2005/8/layout/hierarchy1"/>
    <dgm:cxn modelId="{5F97C079-1052-473D-9A0D-E0A4FF751393}" type="presParOf" srcId="{F38F9BF0-70DE-49A7-AB40-6113C97AC7EE}" destId="{26B03D1D-F764-4754-8919-02583422A830}" srcOrd="1" destOrd="0" presId="urn:microsoft.com/office/officeart/2005/8/layout/hierarchy1"/>
    <dgm:cxn modelId="{D865357C-4AD1-4E81-ABB3-0EF96D7F1EA6}" type="presParOf" srcId="{D50692F5-814E-41D6-9546-3ACF509594CA}" destId="{BC1BB1C9-F285-4BDB-B37D-BED1A8947878}" srcOrd="2" destOrd="0" presId="urn:microsoft.com/office/officeart/2005/8/layout/hierarchy1"/>
    <dgm:cxn modelId="{903E881E-5102-4E18-9F57-335576C23773}" type="presParOf" srcId="{D50692F5-814E-41D6-9546-3ACF509594CA}" destId="{5CC1B143-71D0-4676-8798-EC8AC9020BF7}" srcOrd="3" destOrd="0" presId="urn:microsoft.com/office/officeart/2005/8/layout/hierarchy1"/>
    <dgm:cxn modelId="{5425A371-4FA6-44B4-B83D-B1E1FEE24096}" type="presParOf" srcId="{5CC1B143-71D0-4676-8798-EC8AC9020BF7}" destId="{579A443C-F109-45D5-9BE1-8FEA3D08F437}" srcOrd="0" destOrd="0" presId="urn:microsoft.com/office/officeart/2005/8/layout/hierarchy1"/>
    <dgm:cxn modelId="{ADBFECCA-F312-4A98-BE4E-AD503BECE4CD}" type="presParOf" srcId="{579A443C-F109-45D5-9BE1-8FEA3D08F437}" destId="{36B2CA3D-029B-448E-9A26-C010FC22BD95}" srcOrd="0" destOrd="0" presId="urn:microsoft.com/office/officeart/2005/8/layout/hierarchy1"/>
    <dgm:cxn modelId="{F55E9B71-1740-4091-BDFE-B6B9A2B6E3E1}" type="presParOf" srcId="{579A443C-F109-45D5-9BE1-8FEA3D08F437}" destId="{46055351-BB07-4267-AC32-583F950564C2}" srcOrd="1" destOrd="0" presId="urn:microsoft.com/office/officeart/2005/8/layout/hierarchy1"/>
    <dgm:cxn modelId="{852DE330-D808-43E8-A08D-4DFAD4977128}" type="presParOf" srcId="{5CC1B143-71D0-4676-8798-EC8AC9020BF7}" destId="{5BD24351-9ACA-4E15-B204-3D6F52FA8891}" srcOrd="1" destOrd="0" presId="urn:microsoft.com/office/officeart/2005/8/layout/hierarchy1"/>
    <dgm:cxn modelId="{F37E9FEF-676F-4030-BEEF-C7E534306897}" type="presParOf" srcId="{D50692F5-814E-41D6-9546-3ACF509594CA}" destId="{BA6054D3-817C-4108-8EEF-31653520B9C2}" srcOrd="4" destOrd="0" presId="urn:microsoft.com/office/officeart/2005/8/layout/hierarchy1"/>
    <dgm:cxn modelId="{0B056D96-EBDF-44E8-BC74-F5422A408F86}" type="presParOf" srcId="{D50692F5-814E-41D6-9546-3ACF509594CA}" destId="{40273FF2-BCFA-48D4-8FFD-919D35D5F2FC}" srcOrd="5" destOrd="0" presId="urn:microsoft.com/office/officeart/2005/8/layout/hierarchy1"/>
    <dgm:cxn modelId="{07B665C8-F1B4-4EEC-B831-4ADB9BDA34AA}" type="presParOf" srcId="{40273FF2-BCFA-48D4-8FFD-919D35D5F2FC}" destId="{E2F7C629-713C-462B-8E9D-76BBB781CBAA}" srcOrd="0" destOrd="0" presId="urn:microsoft.com/office/officeart/2005/8/layout/hierarchy1"/>
    <dgm:cxn modelId="{B96415B3-B921-41E7-B6A9-2CCAAF848F95}" type="presParOf" srcId="{E2F7C629-713C-462B-8E9D-76BBB781CBAA}" destId="{E02E485C-8C50-48C3-9DE1-EEE7C23EFC87}" srcOrd="0" destOrd="0" presId="urn:microsoft.com/office/officeart/2005/8/layout/hierarchy1"/>
    <dgm:cxn modelId="{8359CA87-8C41-4CAE-9C8F-4FA36DF9A07E}" type="presParOf" srcId="{E2F7C629-713C-462B-8E9D-76BBB781CBAA}" destId="{4033EBB3-62E9-4BE7-B376-6F33D80AFABC}" srcOrd="1" destOrd="0" presId="urn:microsoft.com/office/officeart/2005/8/layout/hierarchy1"/>
    <dgm:cxn modelId="{87B1D195-D866-4D38-814C-1713FAB1B9D7}" type="presParOf" srcId="{40273FF2-BCFA-48D4-8FFD-919D35D5F2FC}" destId="{F4E01F5C-EABC-488A-9373-A5214FAE54C3}" srcOrd="1" destOrd="0" presId="urn:microsoft.com/office/officeart/2005/8/layout/hierarchy1"/>
    <dgm:cxn modelId="{9E7A8D8B-60A5-4595-B1F9-A768575ACF31}" type="presParOf" srcId="{D50692F5-814E-41D6-9546-3ACF509594CA}" destId="{AE9B1DE3-DD80-406A-9930-94064B042C9E}" srcOrd="6" destOrd="0" presId="urn:microsoft.com/office/officeart/2005/8/layout/hierarchy1"/>
    <dgm:cxn modelId="{A6230B83-058B-4744-BA33-B4432B6EF59D}" type="presParOf" srcId="{D50692F5-814E-41D6-9546-3ACF509594CA}" destId="{F0480742-A936-4A55-91E0-E015501DA5E1}" srcOrd="7" destOrd="0" presId="urn:microsoft.com/office/officeart/2005/8/layout/hierarchy1"/>
    <dgm:cxn modelId="{4CE3AEF9-3FA9-4C3C-B039-712753241867}" type="presParOf" srcId="{F0480742-A936-4A55-91E0-E015501DA5E1}" destId="{4650E17A-AA8F-4BB0-9054-44101DF29893}" srcOrd="0" destOrd="0" presId="urn:microsoft.com/office/officeart/2005/8/layout/hierarchy1"/>
    <dgm:cxn modelId="{D9D1F0AF-866F-4A77-933C-3283B48C7D6B}" type="presParOf" srcId="{4650E17A-AA8F-4BB0-9054-44101DF29893}" destId="{AD81FC1C-705D-491E-AF23-25B77EE267F3}" srcOrd="0" destOrd="0" presId="urn:microsoft.com/office/officeart/2005/8/layout/hierarchy1"/>
    <dgm:cxn modelId="{61EC85AE-9080-4DA2-8FD8-FBFA85DB97A6}" type="presParOf" srcId="{4650E17A-AA8F-4BB0-9054-44101DF29893}" destId="{1D8B8E7A-38DF-47C3-8B3D-7645700808CA}" srcOrd="1" destOrd="0" presId="urn:microsoft.com/office/officeart/2005/8/layout/hierarchy1"/>
    <dgm:cxn modelId="{FDDB9915-C2B0-4C4F-9249-CA6070626BC6}" type="presParOf" srcId="{F0480742-A936-4A55-91E0-E015501DA5E1}" destId="{C07F2068-43C1-49F0-B603-91B0549301D1}" srcOrd="1" destOrd="0" presId="urn:microsoft.com/office/officeart/2005/8/layout/hierarchy1"/>
    <dgm:cxn modelId="{B8258715-2ABF-41F9-AF45-B162738F8075}" type="presParOf" srcId="{D50692F5-814E-41D6-9546-3ACF509594CA}" destId="{9B6AC9D8-27B7-425A-9A7F-E159CA164FDA}" srcOrd="8" destOrd="0" presId="urn:microsoft.com/office/officeart/2005/8/layout/hierarchy1"/>
    <dgm:cxn modelId="{FB249E63-B172-459D-A9C5-0BDFFBBA6852}" type="presParOf" srcId="{D50692F5-814E-41D6-9546-3ACF509594CA}" destId="{047CB8EF-5682-4D93-B94D-1D05248CD640}" srcOrd="9" destOrd="0" presId="urn:microsoft.com/office/officeart/2005/8/layout/hierarchy1"/>
    <dgm:cxn modelId="{BFF68183-3BFF-40BF-8C0F-7EE8960CB100}" type="presParOf" srcId="{047CB8EF-5682-4D93-B94D-1D05248CD640}" destId="{9B029EF5-39C3-4F81-9A1C-DE1F5E55F8D3}" srcOrd="0" destOrd="0" presId="urn:microsoft.com/office/officeart/2005/8/layout/hierarchy1"/>
    <dgm:cxn modelId="{6907608E-09C4-45B4-BE7F-3D16B81963A7}" type="presParOf" srcId="{9B029EF5-39C3-4F81-9A1C-DE1F5E55F8D3}" destId="{952BB40E-9277-4B5B-8776-26CF9A8FEAF2}" srcOrd="0" destOrd="0" presId="urn:microsoft.com/office/officeart/2005/8/layout/hierarchy1"/>
    <dgm:cxn modelId="{3873BC3A-8C7B-4F12-A3C7-0FBDCDDB1F64}" type="presParOf" srcId="{9B029EF5-39C3-4F81-9A1C-DE1F5E55F8D3}" destId="{5BDBF8D8-EE7C-4667-BFE7-F61DFC0E316C}" srcOrd="1" destOrd="0" presId="urn:microsoft.com/office/officeart/2005/8/layout/hierarchy1"/>
    <dgm:cxn modelId="{5B261E5A-34F5-458F-86F6-4D43ADF038BE}"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3E113F-E8DB-4480-982E-BD08DC8ECED9}" type="doc">
      <dgm:prSet loTypeId="urn:microsoft.com/office/officeart/2005/8/layout/gear1" loCatId="cycle" qsTypeId="urn:microsoft.com/office/officeart/2005/8/quickstyle/simple1" qsCatId="simple" csTypeId="urn:microsoft.com/office/officeart/2005/8/colors/accent3_1" csCatId="accent3" phldr="1"/>
      <dgm:spPr/>
    </dgm:pt>
    <dgm:pt modelId="{9A1052E9-EB32-4E8E-9046-7EC886EEDC6A}">
      <dgm:prSet phldrT="[Text]"/>
      <dgm:spPr/>
      <dgm:t>
        <a:bodyPr/>
        <a:lstStyle/>
        <a:p>
          <a:r>
            <a:rPr lang="en-US" altLang="zh-CN" dirty="0"/>
            <a:t>File/DB</a:t>
          </a:r>
          <a:endParaRPr lang="zh-CN" altLang="en-US" dirty="0"/>
        </a:p>
      </dgm:t>
    </dgm:pt>
    <dgm:pt modelId="{ADE56961-0140-4F2E-AE53-6AFC8992B555}" type="parTrans" cxnId="{027BF6C8-3200-4CAD-B897-38E6415B2EF1}">
      <dgm:prSet/>
      <dgm:spPr/>
      <dgm:t>
        <a:bodyPr/>
        <a:lstStyle/>
        <a:p>
          <a:endParaRPr lang="zh-CN" altLang="en-US"/>
        </a:p>
      </dgm:t>
    </dgm:pt>
    <dgm:pt modelId="{9D989E9B-8A5F-47D9-BFB6-605547BD88FF}" type="sibTrans" cxnId="{027BF6C8-3200-4CAD-B897-38E6415B2EF1}">
      <dgm:prSet/>
      <dgm:spPr/>
      <dgm:t>
        <a:bodyPr/>
        <a:lstStyle/>
        <a:p>
          <a:endParaRPr lang="zh-CN" altLang="en-US"/>
        </a:p>
      </dgm:t>
    </dgm:pt>
    <dgm:pt modelId="{33E6E441-7F10-4E69-A1B3-E289279E71AC}" type="pres">
      <dgm:prSet presAssocID="{723E113F-E8DB-4480-982E-BD08DC8ECED9}" presName="composite" presStyleCnt="0">
        <dgm:presLayoutVars>
          <dgm:chMax val="3"/>
          <dgm:animLvl val="lvl"/>
          <dgm:resizeHandles val="exact"/>
        </dgm:presLayoutVars>
      </dgm:prSet>
      <dgm:spPr/>
    </dgm:pt>
    <dgm:pt modelId="{DA0D4E29-FA19-49AB-BF38-78416558B45B}" type="pres">
      <dgm:prSet presAssocID="{9A1052E9-EB32-4E8E-9046-7EC886EEDC6A}" presName="gear1" presStyleLbl="node1" presStyleIdx="0" presStyleCnt="1">
        <dgm:presLayoutVars>
          <dgm:chMax val="1"/>
          <dgm:bulletEnabled val="1"/>
        </dgm:presLayoutVars>
      </dgm:prSet>
      <dgm:spPr/>
    </dgm:pt>
    <dgm:pt modelId="{775B9459-689F-4A61-9EF0-A8DFC95F53AA}" type="pres">
      <dgm:prSet presAssocID="{9A1052E9-EB32-4E8E-9046-7EC886EEDC6A}" presName="gear1srcNode" presStyleLbl="node1" presStyleIdx="0" presStyleCnt="1"/>
      <dgm:spPr/>
    </dgm:pt>
    <dgm:pt modelId="{9E4F4478-D4AB-4B4D-93BE-CC8C88C9DB64}" type="pres">
      <dgm:prSet presAssocID="{9A1052E9-EB32-4E8E-9046-7EC886EEDC6A}" presName="gear1dstNode" presStyleLbl="node1" presStyleIdx="0" presStyleCnt="1"/>
      <dgm:spPr/>
    </dgm:pt>
    <dgm:pt modelId="{743B8BB6-6118-4CA0-BF66-45684C393297}" type="pres">
      <dgm:prSet presAssocID="{9D989E9B-8A5F-47D9-BFB6-605547BD88FF}" presName="connector1" presStyleLbl="sibTrans2D1" presStyleIdx="0" presStyleCnt="1"/>
      <dgm:spPr/>
    </dgm:pt>
  </dgm:ptLst>
  <dgm:cxnLst>
    <dgm:cxn modelId="{D8F0483F-975B-4090-B29F-CD5044CAD948}" type="presOf" srcId="{9A1052E9-EB32-4E8E-9046-7EC886EEDC6A}" destId="{9E4F4478-D4AB-4B4D-93BE-CC8C88C9DB64}" srcOrd="2" destOrd="0" presId="urn:microsoft.com/office/officeart/2005/8/layout/gear1"/>
    <dgm:cxn modelId="{55F62093-96B1-47EC-8FD4-8CDB47A05360}" type="presOf" srcId="{723E113F-E8DB-4480-982E-BD08DC8ECED9}" destId="{33E6E441-7F10-4E69-A1B3-E289279E71AC}" srcOrd="0" destOrd="0" presId="urn:microsoft.com/office/officeart/2005/8/layout/gear1"/>
    <dgm:cxn modelId="{7F835BB0-276E-41EF-86F4-7908C38867C3}" type="presOf" srcId="{9A1052E9-EB32-4E8E-9046-7EC886EEDC6A}" destId="{775B9459-689F-4A61-9EF0-A8DFC95F53AA}" srcOrd="1" destOrd="0" presId="urn:microsoft.com/office/officeart/2005/8/layout/gear1"/>
    <dgm:cxn modelId="{027BF6C8-3200-4CAD-B897-38E6415B2EF1}" srcId="{723E113F-E8DB-4480-982E-BD08DC8ECED9}" destId="{9A1052E9-EB32-4E8E-9046-7EC886EEDC6A}" srcOrd="0" destOrd="0" parTransId="{ADE56961-0140-4F2E-AE53-6AFC8992B555}" sibTransId="{9D989E9B-8A5F-47D9-BFB6-605547BD88FF}"/>
    <dgm:cxn modelId="{BEF23AF1-10BE-47CC-A0C0-9203F76449AD}" type="presOf" srcId="{9A1052E9-EB32-4E8E-9046-7EC886EEDC6A}" destId="{DA0D4E29-FA19-49AB-BF38-78416558B45B}" srcOrd="0" destOrd="0" presId="urn:microsoft.com/office/officeart/2005/8/layout/gear1"/>
    <dgm:cxn modelId="{7C0FA6FB-DA54-4D9D-BBAC-33F5ED605C67}" type="presOf" srcId="{9D989E9B-8A5F-47D9-BFB6-605547BD88FF}" destId="{743B8BB6-6118-4CA0-BF66-45684C393297}" srcOrd="0" destOrd="0" presId="urn:microsoft.com/office/officeart/2005/8/layout/gear1"/>
    <dgm:cxn modelId="{8CD218E4-AA67-40C9-BB7F-1A92E9B63EC7}" type="presParOf" srcId="{33E6E441-7F10-4E69-A1B3-E289279E71AC}" destId="{DA0D4E29-FA19-49AB-BF38-78416558B45B}" srcOrd="0" destOrd="0" presId="urn:microsoft.com/office/officeart/2005/8/layout/gear1"/>
    <dgm:cxn modelId="{2050F773-8BE3-4454-8654-4754F4AF5805}" type="presParOf" srcId="{33E6E441-7F10-4E69-A1B3-E289279E71AC}" destId="{775B9459-689F-4A61-9EF0-A8DFC95F53AA}" srcOrd="1" destOrd="0" presId="urn:microsoft.com/office/officeart/2005/8/layout/gear1"/>
    <dgm:cxn modelId="{DC59850B-D4C3-482A-91A2-466006277920}" type="presParOf" srcId="{33E6E441-7F10-4E69-A1B3-E289279E71AC}" destId="{9E4F4478-D4AB-4B4D-93BE-CC8C88C9DB64}" srcOrd="2" destOrd="0" presId="urn:microsoft.com/office/officeart/2005/8/layout/gear1"/>
    <dgm:cxn modelId="{56A816D5-2FDD-4570-94EB-E61EA9154E64}" type="presParOf" srcId="{33E6E441-7F10-4E69-A1B3-E289279E71AC}" destId="{743B8BB6-6118-4CA0-BF66-45684C393297}"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pPr/>
      <dgm:t>
        <a:bodyPr/>
        <a:lstStyle/>
        <a:p>
          <a:r>
            <a:rPr lang="en-US" sz="1400" dirty="0"/>
            <a:t>Equivalence Class Partitioning</a:t>
          </a:r>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pPr/>
      <dgm:t>
        <a:bodyPr/>
        <a:lstStyle/>
        <a:p>
          <a:r>
            <a:rPr lang="en-US" sz="1400" dirty="0"/>
            <a:t>Combinatorial Analysis</a:t>
          </a:r>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a:t>Each Choice Once(EC)</a:t>
          </a:r>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a:t>Base Choice(BC)</a:t>
          </a:r>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a:t>Boundary Value Analysis</a:t>
          </a:r>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a:t>Orthogonal Array(OA)</a:t>
          </a:r>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pPr/>
      <dgm:t>
        <a:bodyPr/>
        <a:lstStyle/>
        <a:p>
          <a:r>
            <a:rPr lang="en-US" sz="1400" dirty="0"/>
            <a:t>Combinatorial</a:t>
          </a:r>
          <a:r>
            <a:rPr lang="zh-CN" altLang="en-US" sz="1400" dirty="0"/>
            <a:t> </a:t>
          </a:r>
          <a:r>
            <a:rPr lang="en-US" sz="1400" dirty="0"/>
            <a:t>Test(pair-wise through n-wise)</a:t>
          </a:r>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a:t>Exhaustive Testing</a:t>
          </a:r>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LinFactNeighborX="35095">
        <dgm:presLayoutVars>
          <dgm:chPref val="3"/>
        </dgm:presLayoutVars>
      </dgm:prSet>
      <dgm:spPr/>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pt>
    <dgm:pt modelId="{48199622-FD72-4BFD-85E4-75606CFBCF9F}" type="pres">
      <dgm:prSet presAssocID="{886CBEA3-E903-4953-A31C-838B91A8D35F}" presName="hierChild4" presStyleCnt="0"/>
      <dgm:spPr/>
    </dgm:pt>
  </dgm:ptLst>
  <dgm:cxnLst>
    <dgm:cxn modelId="{F9BF7603-18AA-4A40-B427-C3C83527F31C}" type="presOf" srcId="{E5B2C5C9-1141-4FAF-BB21-8A2611B7D5F4}" destId="{9B6AC9D8-27B7-425A-9A7F-E159CA164FDA}" srcOrd="0" destOrd="0" presId="urn:microsoft.com/office/officeart/2005/8/layout/hierarchy1"/>
    <dgm:cxn modelId="{E1631508-9F45-43C8-949D-5AFEC50AEFCD}" type="presOf" srcId="{73B3E0A6-1689-4CD7-97CC-0ACFCE85A22F}" destId="{0632854E-520D-4018-8D53-AD6CDAD2F97D}"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332C8034-A499-4B52-B628-BE69D0A29377}" type="presOf" srcId="{3FD60A0D-945E-4544-8EB7-0C316AB042A3}" destId="{C9DFB936-2253-4504-81F0-8EB67B1E2F7C}" srcOrd="0" destOrd="0" presId="urn:microsoft.com/office/officeart/2005/8/layout/hierarchy1"/>
    <dgm:cxn modelId="{6E13263F-8732-4AED-9FB6-3AD1054C0738}" type="presOf" srcId="{F504C648-67F2-4096-8367-2A962890410C}" destId="{46055351-BB07-4267-AC32-583F950564C2}" srcOrd="0" destOrd="0" presId="urn:microsoft.com/office/officeart/2005/8/layout/hierarchy1"/>
    <dgm:cxn modelId="{F7C2265C-5BD5-4A69-9290-8DD93F5EC3EE}" type="presOf" srcId="{68F2DCE6-4D35-4E62-94B1-F4EA431736A7}" destId="{62CD6E91-C8CC-4C81-9C0F-815E00609526}"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A38F3E41-007B-4A21-8927-0099F6C275AE}" type="presOf" srcId="{009627D2-E706-44EF-A970-ABB0E171013E}" destId="{AE9B1DE3-DD80-406A-9930-94064B042C9E}" srcOrd="0" destOrd="0" presId="urn:microsoft.com/office/officeart/2005/8/layout/hierarchy1"/>
    <dgm:cxn modelId="{97A9EA4F-E95D-4036-8DD6-BCEC79E5F058}" type="presOf" srcId="{41BACAB8-B29D-427C-88F6-522F9D253BCA}" destId="{1D8B8E7A-38DF-47C3-8B3D-7645700808CA}"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650DE459-B8FC-46AD-BCAD-A1F0644F8DA9}" srcId="{2B72F385-8F8D-4C93-9DBF-B165D7A11402}" destId="{6334F2D7-AD0E-48F3-84A8-80AAD4F336F4}" srcOrd="0" destOrd="0" parTransId="{507E02F7-406E-4200-AF8D-AFCF5D9D2F96}" sibTransId="{61B6723C-C0AB-4B56-AA4D-037D2AC22417}"/>
    <dgm:cxn modelId="{B1471A5A-D693-428C-8525-79F35AB3D0D3}" type="presOf" srcId="{F9B325D6-63B3-45D6-84E7-241AB08AC0B5}" destId="{BA6054D3-817C-4108-8EEF-31653520B9C2}" srcOrd="0" destOrd="0" presId="urn:microsoft.com/office/officeart/2005/8/layout/hierarchy1"/>
    <dgm:cxn modelId="{42DBBD85-07E8-481F-B1C5-60E40FE65C71}" type="presOf" srcId="{0E3850C4-1384-4886-BE34-0356A2AB57B2}" destId="{BC1BB1C9-F285-4BDB-B37D-BED1A8947878}" srcOrd="0" destOrd="0" presId="urn:microsoft.com/office/officeart/2005/8/layout/hierarchy1"/>
    <dgm:cxn modelId="{C9BC619D-6575-491B-9EC3-94BEF1DC101F}" type="presOf" srcId="{2B72F385-8F8D-4C93-9DBF-B165D7A11402}" destId="{23C8F0AE-A092-43C7-B2D8-2840797ACB3E}" srcOrd="0" destOrd="0" presId="urn:microsoft.com/office/officeart/2005/8/layout/hierarchy1"/>
    <dgm:cxn modelId="{23FDB9A0-4E0D-493D-9AFF-8628BF60968B}" type="presOf" srcId="{6334F2D7-AD0E-48F3-84A8-80AAD4F336F4}" destId="{FFD1CC92-950D-408B-839A-62F6A4D2E098}" srcOrd="0" destOrd="0" presId="urn:microsoft.com/office/officeart/2005/8/layout/hierarchy1"/>
    <dgm:cxn modelId="{BCA4F6A2-BEC8-4694-93BF-6029EB948F80}" type="presOf" srcId="{3C81EA0C-449D-498E-B402-895E5F480D61}" destId="{A713159D-E131-47B9-975C-066CE099FEB5}" srcOrd="0" destOrd="0" presId="urn:microsoft.com/office/officeart/2005/8/layout/hierarchy1"/>
    <dgm:cxn modelId="{37D97BB3-F6BD-402D-8381-DB9A96AEF741}" type="presOf" srcId="{F3CBD7B5-8050-47BA-9CF0-9F7FD68E1E05}" destId="{A23A1E30-DE53-449F-944A-796D773B3D46}" srcOrd="0" destOrd="0" presId="urn:microsoft.com/office/officeart/2005/8/layout/hierarchy1"/>
    <dgm:cxn modelId="{F5CEDBB7-4C4C-4C81-984E-962CE0689676}" type="presOf" srcId="{EE72DC38-D91A-4ABD-9EAD-A174B509BC3E}" destId="{4033EBB3-62E9-4BE7-B376-6F33D80AFABC}" srcOrd="0" destOrd="0" presId="urn:microsoft.com/office/officeart/2005/8/layout/hierarchy1"/>
    <dgm:cxn modelId="{6E2AADC3-A165-4DBD-9450-DA0C77C6CEB5}" type="presOf" srcId="{34D5A14D-7CBF-453D-A0E0-002D4AA52EB0}" destId="{1BE7186D-7D48-42A9-8833-6E5C77BAAC68}" srcOrd="0" destOrd="0" presId="urn:microsoft.com/office/officeart/2005/8/layout/hierarchy1"/>
    <dgm:cxn modelId="{3E7422C7-D6EF-4209-B83E-8F2EF8E5F8DC}" type="presOf" srcId="{886CBEA3-E903-4953-A31C-838B91A8D35F}" destId="{5BDBF8D8-EE7C-4667-BFE7-F61DFC0E316C}" srcOrd="0" destOrd="0" presId="urn:microsoft.com/office/officeart/2005/8/layout/hierarchy1"/>
    <dgm:cxn modelId="{D88734DF-1106-443C-8B79-C16EE85B386D}" type="presOf" srcId="{A8E8C253-15FC-44FE-9032-D6CA2F24FC6D}" destId="{C2D9E983-1793-4081-9C6C-7D9B6C47867C}"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0DBCB0F3-E7DE-43F5-80D8-45BEF45D35B4}" srcId="{2B72F385-8F8D-4C93-9DBF-B165D7A11402}" destId="{EE72DC38-D91A-4ABD-9EAD-A174B509BC3E}" srcOrd="2" destOrd="0" parTransId="{F9B325D6-63B3-45D6-84E7-241AB08AC0B5}" sibTransId="{5668A5D5-F514-4B3F-A98A-9FFA8F7A6F26}"/>
    <dgm:cxn modelId="{EB7371FB-328A-4FB0-A549-F00756F61A56}" type="presOf" srcId="{507E02F7-406E-4200-AF8D-AFCF5D9D2F96}" destId="{8771AD18-25E9-42C6-9DBE-CA7BFE6C24C9}"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74EB6CC5-9D37-494A-92E3-D6D05B81D54A}" type="presParOf" srcId="{A23A1E30-DE53-449F-944A-796D773B3D46}" destId="{DA69B56E-120B-4A00-A723-735CD5C07CAC}" srcOrd="0" destOrd="0" presId="urn:microsoft.com/office/officeart/2005/8/layout/hierarchy1"/>
    <dgm:cxn modelId="{1D4D6529-7131-4BFB-B0A1-2FDFD9E2B6F1}" type="presParOf" srcId="{DA69B56E-120B-4A00-A723-735CD5C07CAC}" destId="{41538F48-D9CC-4D3B-86F6-7A0024C93B5F}" srcOrd="0" destOrd="0" presId="urn:microsoft.com/office/officeart/2005/8/layout/hierarchy1"/>
    <dgm:cxn modelId="{1D7F5584-3A96-408B-B855-7FA493A12FC6}" type="presParOf" srcId="{41538F48-D9CC-4D3B-86F6-7A0024C93B5F}" destId="{006B005C-C894-4BBD-8AA1-80BF7EBBE6EF}" srcOrd="0" destOrd="0" presId="urn:microsoft.com/office/officeart/2005/8/layout/hierarchy1"/>
    <dgm:cxn modelId="{048AF8E1-580F-44CB-A88C-2946003BE6BB}" type="presParOf" srcId="{41538F48-D9CC-4D3B-86F6-7A0024C93B5F}" destId="{0632854E-520D-4018-8D53-AD6CDAD2F97D}" srcOrd="1" destOrd="0" presId="urn:microsoft.com/office/officeart/2005/8/layout/hierarchy1"/>
    <dgm:cxn modelId="{5E624694-64BA-4F92-9C30-5D9A74F07894}" type="presParOf" srcId="{DA69B56E-120B-4A00-A723-735CD5C07CAC}" destId="{BB338773-E977-437F-97FA-36990B6EF821}" srcOrd="1" destOrd="0" presId="urn:microsoft.com/office/officeart/2005/8/layout/hierarchy1"/>
    <dgm:cxn modelId="{9C4D6494-DE1E-4C82-968B-C73A431EDF25}" type="presParOf" srcId="{BB338773-E977-437F-97FA-36990B6EF821}" destId="{A713159D-E131-47B9-975C-066CE099FEB5}" srcOrd="0" destOrd="0" presId="urn:microsoft.com/office/officeart/2005/8/layout/hierarchy1"/>
    <dgm:cxn modelId="{887A2D5C-270F-4E80-8937-A383E9F81A25}" type="presParOf" srcId="{BB338773-E977-437F-97FA-36990B6EF821}" destId="{FA149465-AF47-409E-B0C4-890348B0C211}" srcOrd="1" destOrd="0" presId="urn:microsoft.com/office/officeart/2005/8/layout/hierarchy1"/>
    <dgm:cxn modelId="{25AC349C-516E-40DD-99E8-3F7C0FDDA752}" type="presParOf" srcId="{FA149465-AF47-409E-B0C4-890348B0C211}" destId="{AEC8516E-9A49-4ECF-90C8-873262171724}" srcOrd="0" destOrd="0" presId="urn:microsoft.com/office/officeart/2005/8/layout/hierarchy1"/>
    <dgm:cxn modelId="{AE7CE079-9CEE-4381-A0CF-F463745006B3}" type="presParOf" srcId="{AEC8516E-9A49-4ECF-90C8-873262171724}" destId="{DD905250-991C-4257-8696-31EA26F4FD49}" srcOrd="0" destOrd="0" presId="urn:microsoft.com/office/officeart/2005/8/layout/hierarchy1"/>
    <dgm:cxn modelId="{D75A72D3-763A-4A3B-83E2-35673090E1B4}" type="presParOf" srcId="{AEC8516E-9A49-4ECF-90C8-873262171724}" destId="{1BE7186D-7D48-42A9-8833-6E5C77BAAC68}" srcOrd="1" destOrd="0" presId="urn:microsoft.com/office/officeart/2005/8/layout/hierarchy1"/>
    <dgm:cxn modelId="{94D7C062-DF9D-4ED2-A9EF-B3DA0CB2D0F6}" type="presParOf" srcId="{FA149465-AF47-409E-B0C4-890348B0C211}" destId="{47F41855-C342-46C3-9B49-638402613B9E}" srcOrd="1" destOrd="0" presId="urn:microsoft.com/office/officeart/2005/8/layout/hierarchy1"/>
    <dgm:cxn modelId="{BCC47364-E51A-484C-B1B6-782FB83B07DD}" type="presParOf" srcId="{BB338773-E977-437F-97FA-36990B6EF821}" destId="{C2D9E983-1793-4081-9C6C-7D9B6C47867C}" srcOrd="2" destOrd="0" presId="urn:microsoft.com/office/officeart/2005/8/layout/hierarchy1"/>
    <dgm:cxn modelId="{0E92ED12-1CA3-49BB-81A7-997B27078084}" type="presParOf" srcId="{BB338773-E977-437F-97FA-36990B6EF821}" destId="{3F42CD17-1A5D-4FAB-AAB1-76075E236056}" srcOrd="3" destOrd="0" presId="urn:microsoft.com/office/officeart/2005/8/layout/hierarchy1"/>
    <dgm:cxn modelId="{96E9A899-6991-431B-978C-D149A4DFB495}" type="presParOf" srcId="{3F42CD17-1A5D-4FAB-AAB1-76075E236056}" destId="{84E2DCAE-DCBA-478D-B430-FBE01C776586}" srcOrd="0" destOrd="0" presId="urn:microsoft.com/office/officeart/2005/8/layout/hierarchy1"/>
    <dgm:cxn modelId="{8A5CB0FE-9783-4240-B4BF-D4B1F5665CC0}" type="presParOf" srcId="{84E2DCAE-DCBA-478D-B430-FBE01C776586}" destId="{A5BBDE45-6DFD-4C5D-B582-3C6192AF644F}" srcOrd="0" destOrd="0" presId="urn:microsoft.com/office/officeart/2005/8/layout/hierarchy1"/>
    <dgm:cxn modelId="{7A152809-13E6-4EE0-90D8-2E68FBEF855B}" type="presParOf" srcId="{84E2DCAE-DCBA-478D-B430-FBE01C776586}" destId="{C9DFB936-2253-4504-81F0-8EB67B1E2F7C}" srcOrd="1" destOrd="0" presId="urn:microsoft.com/office/officeart/2005/8/layout/hierarchy1"/>
    <dgm:cxn modelId="{E39356E0-D43D-44D0-AEA7-2F3D720A68EC}" type="presParOf" srcId="{3F42CD17-1A5D-4FAB-AAB1-76075E236056}" destId="{65C6087A-55E3-4F74-8AC7-383FFC7841C4}" srcOrd="1" destOrd="0" presId="urn:microsoft.com/office/officeart/2005/8/layout/hierarchy1"/>
    <dgm:cxn modelId="{0FF3CAE6-460D-4FE5-8B60-C14F6170B03C}" type="presParOf" srcId="{BB338773-E977-437F-97FA-36990B6EF821}" destId="{62CD6E91-C8CC-4C81-9C0F-815E00609526}" srcOrd="4" destOrd="0" presId="urn:microsoft.com/office/officeart/2005/8/layout/hierarchy1"/>
    <dgm:cxn modelId="{DD16DC1A-286C-448B-8B6D-4B3F82820E57}" type="presParOf" srcId="{BB338773-E977-437F-97FA-36990B6EF821}" destId="{A0C8854A-B78C-4F7C-8743-6BE9D64E9524}" srcOrd="5" destOrd="0" presId="urn:microsoft.com/office/officeart/2005/8/layout/hierarchy1"/>
    <dgm:cxn modelId="{48D326FA-C886-4A08-929B-6A1503F70923}" type="presParOf" srcId="{A0C8854A-B78C-4F7C-8743-6BE9D64E9524}" destId="{5131E2B5-B103-4DDE-BDD8-7B0784AF1024}" srcOrd="0" destOrd="0" presId="urn:microsoft.com/office/officeart/2005/8/layout/hierarchy1"/>
    <dgm:cxn modelId="{69C7FE29-9488-4E16-8FAF-9DCDAC0C1CDC}" type="presParOf" srcId="{5131E2B5-B103-4DDE-BDD8-7B0784AF1024}" destId="{50DEDFF3-BB51-4D26-A7A1-F22113C179EE}" srcOrd="0" destOrd="0" presId="urn:microsoft.com/office/officeart/2005/8/layout/hierarchy1"/>
    <dgm:cxn modelId="{54222336-9B48-44CB-89EF-1240BB74DCDC}" type="presParOf" srcId="{5131E2B5-B103-4DDE-BDD8-7B0784AF1024}" destId="{23C8F0AE-A092-43C7-B2D8-2840797ACB3E}" srcOrd="1" destOrd="0" presId="urn:microsoft.com/office/officeart/2005/8/layout/hierarchy1"/>
    <dgm:cxn modelId="{1D59FF98-4022-4928-B5CC-6CF44F51A75A}" type="presParOf" srcId="{A0C8854A-B78C-4F7C-8743-6BE9D64E9524}" destId="{D50692F5-814E-41D6-9546-3ACF509594CA}" srcOrd="1" destOrd="0" presId="urn:microsoft.com/office/officeart/2005/8/layout/hierarchy1"/>
    <dgm:cxn modelId="{504A5CCB-1B98-4929-AFA3-35F2B18F84F8}" type="presParOf" srcId="{D50692F5-814E-41D6-9546-3ACF509594CA}" destId="{8771AD18-25E9-42C6-9DBE-CA7BFE6C24C9}" srcOrd="0" destOrd="0" presId="urn:microsoft.com/office/officeart/2005/8/layout/hierarchy1"/>
    <dgm:cxn modelId="{BA3BB0F2-11B6-4272-9EF8-882295134FD7}" type="presParOf" srcId="{D50692F5-814E-41D6-9546-3ACF509594CA}" destId="{F38F9BF0-70DE-49A7-AB40-6113C97AC7EE}" srcOrd="1" destOrd="0" presId="urn:microsoft.com/office/officeart/2005/8/layout/hierarchy1"/>
    <dgm:cxn modelId="{41F58E80-245E-4F89-A455-DFA31D5A2A41}" type="presParOf" srcId="{F38F9BF0-70DE-49A7-AB40-6113C97AC7EE}" destId="{6710D185-D176-4B9D-A254-94BD3A134AEF}" srcOrd="0" destOrd="0" presId="urn:microsoft.com/office/officeart/2005/8/layout/hierarchy1"/>
    <dgm:cxn modelId="{065C0B57-A8D4-401A-ADAE-523B6F9F79CA}" type="presParOf" srcId="{6710D185-D176-4B9D-A254-94BD3A134AEF}" destId="{EDC83641-7100-4554-BE70-546334E40C53}" srcOrd="0" destOrd="0" presId="urn:microsoft.com/office/officeart/2005/8/layout/hierarchy1"/>
    <dgm:cxn modelId="{008B8476-50F0-4E2F-9D45-03F02CD040C9}" type="presParOf" srcId="{6710D185-D176-4B9D-A254-94BD3A134AEF}" destId="{FFD1CC92-950D-408B-839A-62F6A4D2E098}" srcOrd="1" destOrd="0" presId="urn:microsoft.com/office/officeart/2005/8/layout/hierarchy1"/>
    <dgm:cxn modelId="{9117039B-A06B-4694-ADF8-17EB1719E6D2}" type="presParOf" srcId="{F38F9BF0-70DE-49A7-AB40-6113C97AC7EE}" destId="{26B03D1D-F764-4754-8919-02583422A830}" srcOrd="1" destOrd="0" presId="urn:microsoft.com/office/officeart/2005/8/layout/hierarchy1"/>
    <dgm:cxn modelId="{A859D911-D65F-420B-8971-70A4C1572E8D}" type="presParOf" srcId="{D50692F5-814E-41D6-9546-3ACF509594CA}" destId="{BC1BB1C9-F285-4BDB-B37D-BED1A8947878}" srcOrd="2" destOrd="0" presId="urn:microsoft.com/office/officeart/2005/8/layout/hierarchy1"/>
    <dgm:cxn modelId="{FAFCC24B-DF6F-446C-890E-5A22F229DE1E}" type="presParOf" srcId="{D50692F5-814E-41D6-9546-3ACF509594CA}" destId="{5CC1B143-71D0-4676-8798-EC8AC9020BF7}" srcOrd="3" destOrd="0" presId="urn:microsoft.com/office/officeart/2005/8/layout/hierarchy1"/>
    <dgm:cxn modelId="{B0F92A05-13C3-48BE-B9E8-F07BE70BD352}" type="presParOf" srcId="{5CC1B143-71D0-4676-8798-EC8AC9020BF7}" destId="{579A443C-F109-45D5-9BE1-8FEA3D08F437}" srcOrd="0" destOrd="0" presId="urn:microsoft.com/office/officeart/2005/8/layout/hierarchy1"/>
    <dgm:cxn modelId="{B2FE99D1-5074-4F26-B3D7-E9E1D5EDB1BD}" type="presParOf" srcId="{579A443C-F109-45D5-9BE1-8FEA3D08F437}" destId="{36B2CA3D-029B-448E-9A26-C010FC22BD95}" srcOrd="0" destOrd="0" presId="urn:microsoft.com/office/officeart/2005/8/layout/hierarchy1"/>
    <dgm:cxn modelId="{A90F005E-68BF-4AAB-A0EF-0C176320E61F}" type="presParOf" srcId="{579A443C-F109-45D5-9BE1-8FEA3D08F437}" destId="{46055351-BB07-4267-AC32-583F950564C2}" srcOrd="1" destOrd="0" presId="urn:microsoft.com/office/officeart/2005/8/layout/hierarchy1"/>
    <dgm:cxn modelId="{194E1252-34DA-45F2-B36F-3490140C3755}" type="presParOf" srcId="{5CC1B143-71D0-4676-8798-EC8AC9020BF7}" destId="{5BD24351-9ACA-4E15-B204-3D6F52FA8891}" srcOrd="1" destOrd="0" presId="urn:microsoft.com/office/officeart/2005/8/layout/hierarchy1"/>
    <dgm:cxn modelId="{D7E5C73C-8731-452B-AA13-7C9FF2ACB4E4}" type="presParOf" srcId="{D50692F5-814E-41D6-9546-3ACF509594CA}" destId="{BA6054D3-817C-4108-8EEF-31653520B9C2}" srcOrd="4" destOrd="0" presId="urn:microsoft.com/office/officeart/2005/8/layout/hierarchy1"/>
    <dgm:cxn modelId="{A4B1F18B-32E1-430B-913D-97E4ADB73351}" type="presParOf" srcId="{D50692F5-814E-41D6-9546-3ACF509594CA}" destId="{40273FF2-BCFA-48D4-8FFD-919D35D5F2FC}" srcOrd="5" destOrd="0" presId="urn:microsoft.com/office/officeart/2005/8/layout/hierarchy1"/>
    <dgm:cxn modelId="{9F51D19B-11E6-419E-90C2-870BABFCD524}" type="presParOf" srcId="{40273FF2-BCFA-48D4-8FFD-919D35D5F2FC}" destId="{E2F7C629-713C-462B-8E9D-76BBB781CBAA}" srcOrd="0" destOrd="0" presId="urn:microsoft.com/office/officeart/2005/8/layout/hierarchy1"/>
    <dgm:cxn modelId="{41325597-0972-4BDB-9E1A-80C08979A62D}" type="presParOf" srcId="{E2F7C629-713C-462B-8E9D-76BBB781CBAA}" destId="{E02E485C-8C50-48C3-9DE1-EEE7C23EFC87}" srcOrd="0" destOrd="0" presId="urn:microsoft.com/office/officeart/2005/8/layout/hierarchy1"/>
    <dgm:cxn modelId="{8B6CB461-6BEA-4228-8DC7-0E18E1F7DF9B}" type="presParOf" srcId="{E2F7C629-713C-462B-8E9D-76BBB781CBAA}" destId="{4033EBB3-62E9-4BE7-B376-6F33D80AFABC}" srcOrd="1" destOrd="0" presId="urn:microsoft.com/office/officeart/2005/8/layout/hierarchy1"/>
    <dgm:cxn modelId="{89B00492-9C55-4864-A61C-CEF3217419F0}" type="presParOf" srcId="{40273FF2-BCFA-48D4-8FFD-919D35D5F2FC}" destId="{F4E01F5C-EABC-488A-9373-A5214FAE54C3}" srcOrd="1" destOrd="0" presId="urn:microsoft.com/office/officeart/2005/8/layout/hierarchy1"/>
    <dgm:cxn modelId="{1B5CA1DD-4BD6-4C10-9A5A-CE672C516EFA}" type="presParOf" srcId="{D50692F5-814E-41D6-9546-3ACF509594CA}" destId="{AE9B1DE3-DD80-406A-9930-94064B042C9E}" srcOrd="6" destOrd="0" presId="urn:microsoft.com/office/officeart/2005/8/layout/hierarchy1"/>
    <dgm:cxn modelId="{387BB8C8-0B3E-48DC-AC05-416AA1668D1F}" type="presParOf" srcId="{D50692F5-814E-41D6-9546-3ACF509594CA}" destId="{F0480742-A936-4A55-91E0-E015501DA5E1}" srcOrd="7" destOrd="0" presId="urn:microsoft.com/office/officeart/2005/8/layout/hierarchy1"/>
    <dgm:cxn modelId="{C87E7A52-BF2E-4491-B23A-AAEDD39A8CAC}" type="presParOf" srcId="{F0480742-A936-4A55-91E0-E015501DA5E1}" destId="{4650E17A-AA8F-4BB0-9054-44101DF29893}" srcOrd="0" destOrd="0" presId="urn:microsoft.com/office/officeart/2005/8/layout/hierarchy1"/>
    <dgm:cxn modelId="{86812476-826D-4AD7-8F54-19127C2F2AA8}" type="presParOf" srcId="{4650E17A-AA8F-4BB0-9054-44101DF29893}" destId="{AD81FC1C-705D-491E-AF23-25B77EE267F3}" srcOrd="0" destOrd="0" presId="urn:microsoft.com/office/officeart/2005/8/layout/hierarchy1"/>
    <dgm:cxn modelId="{D1E89B2E-C2A0-49BC-8315-97FD24E5C3B1}" type="presParOf" srcId="{4650E17A-AA8F-4BB0-9054-44101DF29893}" destId="{1D8B8E7A-38DF-47C3-8B3D-7645700808CA}" srcOrd="1" destOrd="0" presId="urn:microsoft.com/office/officeart/2005/8/layout/hierarchy1"/>
    <dgm:cxn modelId="{459BF995-E8F8-47B4-B94E-796F1DEEF812}" type="presParOf" srcId="{F0480742-A936-4A55-91E0-E015501DA5E1}" destId="{C07F2068-43C1-49F0-B603-91B0549301D1}" srcOrd="1" destOrd="0" presId="urn:microsoft.com/office/officeart/2005/8/layout/hierarchy1"/>
    <dgm:cxn modelId="{5E226382-043E-46FF-B388-9CF4CE51CA20}" type="presParOf" srcId="{D50692F5-814E-41D6-9546-3ACF509594CA}" destId="{9B6AC9D8-27B7-425A-9A7F-E159CA164FDA}" srcOrd="8" destOrd="0" presId="urn:microsoft.com/office/officeart/2005/8/layout/hierarchy1"/>
    <dgm:cxn modelId="{9064E828-4578-48D0-929B-416D67039FAC}" type="presParOf" srcId="{D50692F5-814E-41D6-9546-3ACF509594CA}" destId="{047CB8EF-5682-4D93-B94D-1D05248CD640}" srcOrd="9" destOrd="0" presId="urn:microsoft.com/office/officeart/2005/8/layout/hierarchy1"/>
    <dgm:cxn modelId="{AB547FF3-01E6-4277-831D-A59F83160EE6}" type="presParOf" srcId="{047CB8EF-5682-4D93-B94D-1D05248CD640}" destId="{9B029EF5-39C3-4F81-9A1C-DE1F5E55F8D3}" srcOrd="0" destOrd="0" presId="urn:microsoft.com/office/officeart/2005/8/layout/hierarchy1"/>
    <dgm:cxn modelId="{434909D3-6BA4-47BA-BB26-F3EAA826704D}" type="presParOf" srcId="{9B029EF5-39C3-4F81-9A1C-DE1F5E55F8D3}" destId="{952BB40E-9277-4B5B-8776-26CF9A8FEAF2}" srcOrd="0" destOrd="0" presId="urn:microsoft.com/office/officeart/2005/8/layout/hierarchy1"/>
    <dgm:cxn modelId="{71335BCE-2446-4049-8E05-9C045F689BB5}" type="presParOf" srcId="{9B029EF5-39C3-4F81-9A1C-DE1F5E55F8D3}" destId="{5BDBF8D8-EE7C-4667-BFE7-F61DFC0E316C}" srcOrd="1" destOrd="0" presId="urn:microsoft.com/office/officeart/2005/8/layout/hierarchy1"/>
    <dgm:cxn modelId="{C4B3CFCE-8B9D-4AB2-B00A-32A59298C942}"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pPr/>
      <dgm:t>
        <a:bodyPr/>
        <a:lstStyle/>
        <a:p>
          <a:r>
            <a:rPr lang="en-US" sz="1400" dirty="0"/>
            <a:t>Equivalence Class Partitioning</a:t>
          </a:r>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400" dirty="0"/>
            <a:t>Combinatorial Analysis</a:t>
          </a:r>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a:t>Each Choice Once(EC)</a:t>
          </a:r>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a:t>Base Choice(BC)</a:t>
          </a:r>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pPr/>
      <dgm:t>
        <a:bodyPr/>
        <a:lstStyle/>
        <a:p>
          <a:r>
            <a:rPr lang="en-US" sz="1400" dirty="0"/>
            <a:t>Boundary Value Analysis</a:t>
          </a:r>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a:t>Orthogonal Array(OA)</a:t>
          </a:r>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400" dirty="0"/>
            <a:t>Combinatorial</a:t>
          </a:r>
          <a:r>
            <a:rPr lang="zh-CN" altLang="en-US" sz="1400" dirty="0"/>
            <a:t> </a:t>
          </a:r>
          <a:r>
            <a:rPr lang="en-US" sz="1400" dirty="0"/>
            <a:t>Test(pair-wise through n-wise)</a:t>
          </a:r>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a:t>Exhaustive Testing</a:t>
          </a:r>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LinFactNeighborX="35095">
        <dgm:presLayoutVars>
          <dgm:chPref val="3"/>
        </dgm:presLayoutVars>
      </dgm:prSet>
      <dgm:spPr/>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pt>
    <dgm:pt modelId="{48199622-FD72-4BFD-85E4-75606CFBCF9F}" type="pres">
      <dgm:prSet presAssocID="{886CBEA3-E903-4953-A31C-838B91A8D35F}" presName="hierChild4" presStyleCnt="0"/>
      <dgm:spPr/>
    </dgm:pt>
  </dgm:ptLst>
  <dgm:cxnLst>
    <dgm:cxn modelId="{8457FC02-5EE8-44A7-97B2-0EBCE12F6411}" type="presOf" srcId="{E5B2C5C9-1141-4FAF-BB21-8A2611B7D5F4}" destId="{9B6AC9D8-27B7-425A-9A7F-E159CA164FDA}" srcOrd="0" destOrd="0" presId="urn:microsoft.com/office/officeart/2005/8/layout/hierarchy1"/>
    <dgm:cxn modelId="{67830205-D8F2-4F28-BCE0-0DF41D4F63AE}" type="presOf" srcId="{EE72DC38-D91A-4ABD-9EAD-A174B509BC3E}" destId="{4033EBB3-62E9-4BE7-B376-6F33D80AFABC}"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6229903E-B683-42BC-8DA0-069D6FD63321}" type="presOf" srcId="{2B72F385-8F8D-4C93-9DBF-B165D7A11402}" destId="{23C8F0AE-A092-43C7-B2D8-2840797ACB3E}"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7CA5CA46-41B9-4262-97D7-8F60D69373AF}" type="presOf" srcId="{F3CBD7B5-8050-47BA-9CF0-9F7FD68E1E05}" destId="{A23A1E30-DE53-449F-944A-796D773B3D46}" srcOrd="0" destOrd="0" presId="urn:microsoft.com/office/officeart/2005/8/layout/hierarchy1"/>
    <dgm:cxn modelId="{EDC1806A-0128-459A-A1A2-EE025C020817}" type="presOf" srcId="{009627D2-E706-44EF-A970-ABB0E171013E}" destId="{AE9B1DE3-DD80-406A-9930-94064B042C9E}" srcOrd="0" destOrd="0" presId="urn:microsoft.com/office/officeart/2005/8/layout/hierarchy1"/>
    <dgm:cxn modelId="{9E77E24B-BAAE-4D25-B905-CD72984DA24D}" type="presOf" srcId="{3FD60A0D-945E-4544-8EB7-0C316AB042A3}" destId="{C9DFB936-2253-4504-81F0-8EB67B1E2F7C}"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CE193451-CF74-4DB8-A8A1-A02598AF0045}" type="presOf" srcId="{6334F2D7-AD0E-48F3-84A8-80AAD4F336F4}" destId="{FFD1CC92-950D-408B-839A-62F6A4D2E098}"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650DE459-B8FC-46AD-BCAD-A1F0644F8DA9}" srcId="{2B72F385-8F8D-4C93-9DBF-B165D7A11402}" destId="{6334F2D7-AD0E-48F3-84A8-80AAD4F336F4}" srcOrd="0" destOrd="0" parTransId="{507E02F7-406E-4200-AF8D-AFCF5D9D2F96}" sibTransId="{61B6723C-C0AB-4B56-AA4D-037D2AC22417}"/>
    <dgm:cxn modelId="{2DBF5D9A-3FFC-4446-B401-3461BB09FFCD}" type="presOf" srcId="{73B3E0A6-1689-4CD7-97CC-0ACFCE85A22F}" destId="{0632854E-520D-4018-8D53-AD6CDAD2F97D}" srcOrd="0" destOrd="0" presId="urn:microsoft.com/office/officeart/2005/8/layout/hierarchy1"/>
    <dgm:cxn modelId="{1EF70DA6-DA62-438E-A712-B62BFCEAA928}" type="presOf" srcId="{0E3850C4-1384-4886-BE34-0356A2AB57B2}" destId="{BC1BB1C9-F285-4BDB-B37D-BED1A8947878}" srcOrd="0" destOrd="0" presId="urn:microsoft.com/office/officeart/2005/8/layout/hierarchy1"/>
    <dgm:cxn modelId="{3230B7A7-4565-445A-8926-0598A6B24B6E}" type="presOf" srcId="{507E02F7-406E-4200-AF8D-AFCF5D9D2F96}" destId="{8771AD18-25E9-42C6-9DBE-CA7BFE6C24C9}" srcOrd="0" destOrd="0" presId="urn:microsoft.com/office/officeart/2005/8/layout/hierarchy1"/>
    <dgm:cxn modelId="{61AD71A8-6C62-4A89-B169-0DBD65BCB4AD}" type="presOf" srcId="{3C81EA0C-449D-498E-B402-895E5F480D61}" destId="{A713159D-E131-47B9-975C-066CE099FEB5}" srcOrd="0" destOrd="0" presId="urn:microsoft.com/office/officeart/2005/8/layout/hierarchy1"/>
    <dgm:cxn modelId="{07F99DC1-2494-4C86-BB15-24067909BC0D}" type="presOf" srcId="{34D5A14D-7CBF-453D-A0E0-002D4AA52EB0}" destId="{1BE7186D-7D48-42A9-8833-6E5C77BAAC68}" srcOrd="0" destOrd="0" presId="urn:microsoft.com/office/officeart/2005/8/layout/hierarchy1"/>
    <dgm:cxn modelId="{D3D76EC3-6954-4E96-BB6E-E849BABF8E90}" type="presOf" srcId="{68F2DCE6-4D35-4E62-94B1-F4EA431736A7}" destId="{62CD6E91-C8CC-4C81-9C0F-815E00609526}" srcOrd="0" destOrd="0" presId="urn:microsoft.com/office/officeart/2005/8/layout/hierarchy1"/>
    <dgm:cxn modelId="{82772DC6-2AB3-4BC9-8F24-95DA554B7142}" type="presOf" srcId="{F504C648-67F2-4096-8367-2A962890410C}" destId="{46055351-BB07-4267-AC32-583F950564C2}" srcOrd="0" destOrd="0" presId="urn:microsoft.com/office/officeart/2005/8/layout/hierarchy1"/>
    <dgm:cxn modelId="{401AFDD6-D74B-431E-A8E2-D9927CD637AC}" type="presOf" srcId="{F9B325D6-63B3-45D6-84E7-241AB08AC0B5}" destId="{BA6054D3-817C-4108-8EEF-31653520B9C2}" srcOrd="0" destOrd="0" presId="urn:microsoft.com/office/officeart/2005/8/layout/hierarchy1"/>
    <dgm:cxn modelId="{5047ABE9-8F8E-4A48-BB18-FEDA2B0D3857}" type="presOf" srcId="{41BACAB8-B29D-427C-88F6-522F9D253BCA}" destId="{1D8B8E7A-38DF-47C3-8B3D-7645700808CA}" srcOrd="0" destOrd="0" presId="urn:microsoft.com/office/officeart/2005/8/layout/hierarchy1"/>
    <dgm:cxn modelId="{63881EEE-4B3E-4C19-B0FF-8EC0D8D35DE7}" type="presOf" srcId="{A8E8C253-15FC-44FE-9032-D6CA2F24FC6D}" destId="{C2D9E983-1793-4081-9C6C-7D9B6C47867C}"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0DBCB0F3-E7DE-43F5-80D8-45BEF45D35B4}" srcId="{2B72F385-8F8D-4C93-9DBF-B165D7A11402}" destId="{EE72DC38-D91A-4ABD-9EAD-A174B509BC3E}" srcOrd="2" destOrd="0" parTransId="{F9B325D6-63B3-45D6-84E7-241AB08AC0B5}" sibTransId="{5668A5D5-F514-4B3F-A98A-9FFA8F7A6F26}"/>
    <dgm:cxn modelId="{CB0C9FF7-FBB1-4BCA-A57D-786DE8A483FB}" type="presOf" srcId="{886CBEA3-E903-4953-A31C-838B91A8D35F}" destId="{5BDBF8D8-EE7C-4667-BFE7-F61DFC0E316C}"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338F3E4C-4298-4076-9510-60D0716990A3}" type="presParOf" srcId="{A23A1E30-DE53-449F-944A-796D773B3D46}" destId="{DA69B56E-120B-4A00-A723-735CD5C07CAC}" srcOrd="0" destOrd="0" presId="urn:microsoft.com/office/officeart/2005/8/layout/hierarchy1"/>
    <dgm:cxn modelId="{2D12767A-E94F-4227-BBB4-D396A4AF013E}" type="presParOf" srcId="{DA69B56E-120B-4A00-A723-735CD5C07CAC}" destId="{41538F48-D9CC-4D3B-86F6-7A0024C93B5F}" srcOrd="0" destOrd="0" presId="urn:microsoft.com/office/officeart/2005/8/layout/hierarchy1"/>
    <dgm:cxn modelId="{517986A6-6133-4F6A-8D8E-0601979F1209}" type="presParOf" srcId="{41538F48-D9CC-4D3B-86F6-7A0024C93B5F}" destId="{006B005C-C894-4BBD-8AA1-80BF7EBBE6EF}" srcOrd="0" destOrd="0" presId="urn:microsoft.com/office/officeart/2005/8/layout/hierarchy1"/>
    <dgm:cxn modelId="{D323FE1D-1AF3-4CDF-BB8F-EC90AAAD8DC8}" type="presParOf" srcId="{41538F48-D9CC-4D3B-86F6-7A0024C93B5F}" destId="{0632854E-520D-4018-8D53-AD6CDAD2F97D}" srcOrd="1" destOrd="0" presId="urn:microsoft.com/office/officeart/2005/8/layout/hierarchy1"/>
    <dgm:cxn modelId="{5DA1F572-1FB5-4773-8528-1494F84CCC75}" type="presParOf" srcId="{DA69B56E-120B-4A00-A723-735CD5C07CAC}" destId="{BB338773-E977-437F-97FA-36990B6EF821}" srcOrd="1" destOrd="0" presId="urn:microsoft.com/office/officeart/2005/8/layout/hierarchy1"/>
    <dgm:cxn modelId="{B0E88775-22D8-473D-899F-DDDCC0930C4B}" type="presParOf" srcId="{BB338773-E977-437F-97FA-36990B6EF821}" destId="{A713159D-E131-47B9-975C-066CE099FEB5}" srcOrd="0" destOrd="0" presId="urn:microsoft.com/office/officeart/2005/8/layout/hierarchy1"/>
    <dgm:cxn modelId="{716F679B-8FBB-4B1F-9484-0B4EB0301035}" type="presParOf" srcId="{BB338773-E977-437F-97FA-36990B6EF821}" destId="{FA149465-AF47-409E-B0C4-890348B0C211}" srcOrd="1" destOrd="0" presId="urn:microsoft.com/office/officeart/2005/8/layout/hierarchy1"/>
    <dgm:cxn modelId="{015E4E9C-DB75-4EA5-B7E5-F2597814A06C}" type="presParOf" srcId="{FA149465-AF47-409E-B0C4-890348B0C211}" destId="{AEC8516E-9A49-4ECF-90C8-873262171724}" srcOrd="0" destOrd="0" presId="urn:microsoft.com/office/officeart/2005/8/layout/hierarchy1"/>
    <dgm:cxn modelId="{24232CF1-DC23-438C-BE1C-A648A860263E}" type="presParOf" srcId="{AEC8516E-9A49-4ECF-90C8-873262171724}" destId="{DD905250-991C-4257-8696-31EA26F4FD49}" srcOrd="0" destOrd="0" presId="urn:microsoft.com/office/officeart/2005/8/layout/hierarchy1"/>
    <dgm:cxn modelId="{3FD07B44-12A6-43F0-A179-3FBDB4574B64}" type="presParOf" srcId="{AEC8516E-9A49-4ECF-90C8-873262171724}" destId="{1BE7186D-7D48-42A9-8833-6E5C77BAAC68}" srcOrd="1" destOrd="0" presId="urn:microsoft.com/office/officeart/2005/8/layout/hierarchy1"/>
    <dgm:cxn modelId="{83308395-923D-40AD-858B-3BF5FD62204C}" type="presParOf" srcId="{FA149465-AF47-409E-B0C4-890348B0C211}" destId="{47F41855-C342-46C3-9B49-638402613B9E}" srcOrd="1" destOrd="0" presId="urn:microsoft.com/office/officeart/2005/8/layout/hierarchy1"/>
    <dgm:cxn modelId="{D16DE5E6-423E-42A3-BDBC-7FCB8A243B91}" type="presParOf" srcId="{BB338773-E977-437F-97FA-36990B6EF821}" destId="{C2D9E983-1793-4081-9C6C-7D9B6C47867C}" srcOrd="2" destOrd="0" presId="urn:microsoft.com/office/officeart/2005/8/layout/hierarchy1"/>
    <dgm:cxn modelId="{918BF6C7-7C73-4BE6-A6EB-E22731AEB0A8}" type="presParOf" srcId="{BB338773-E977-437F-97FA-36990B6EF821}" destId="{3F42CD17-1A5D-4FAB-AAB1-76075E236056}" srcOrd="3" destOrd="0" presId="urn:microsoft.com/office/officeart/2005/8/layout/hierarchy1"/>
    <dgm:cxn modelId="{81C69F3F-26C5-4F42-8556-1B0D3554AB6F}" type="presParOf" srcId="{3F42CD17-1A5D-4FAB-AAB1-76075E236056}" destId="{84E2DCAE-DCBA-478D-B430-FBE01C776586}" srcOrd="0" destOrd="0" presId="urn:microsoft.com/office/officeart/2005/8/layout/hierarchy1"/>
    <dgm:cxn modelId="{E7EB9773-B061-4E00-A9DB-FB5C9FC939EC}" type="presParOf" srcId="{84E2DCAE-DCBA-478D-B430-FBE01C776586}" destId="{A5BBDE45-6DFD-4C5D-B582-3C6192AF644F}" srcOrd="0" destOrd="0" presId="urn:microsoft.com/office/officeart/2005/8/layout/hierarchy1"/>
    <dgm:cxn modelId="{98CA70FE-9155-4954-87EB-7F334BD45B86}" type="presParOf" srcId="{84E2DCAE-DCBA-478D-B430-FBE01C776586}" destId="{C9DFB936-2253-4504-81F0-8EB67B1E2F7C}" srcOrd="1" destOrd="0" presId="urn:microsoft.com/office/officeart/2005/8/layout/hierarchy1"/>
    <dgm:cxn modelId="{C0E8DC42-B346-4496-8E9A-902101D2E414}" type="presParOf" srcId="{3F42CD17-1A5D-4FAB-AAB1-76075E236056}" destId="{65C6087A-55E3-4F74-8AC7-383FFC7841C4}" srcOrd="1" destOrd="0" presId="urn:microsoft.com/office/officeart/2005/8/layout/hierarchy1"/>
    <dgm:cxn modelId="{1F0A44FF-D4F5-4EF6-B232-03210B5F6704}" type="presParOf" srcId="{BB338773-E977-437F-97FA-36990B6EF821}" destId="{62CD6E91-C8CC-4C81-9C0F-815E00609526}" srcOrd="4" destOrd="0" presId="urn:microsoft.com/office/officeart/2005/8/layout/hierarchy1"/>
    <dgm:cxn modelId="{9BBD4BBC-1714-4197-9E78-B7C0041184C3}" type="presParOf" srcId="{BB338773-E977-437F-97FA-36990B6EF821}" destId="{A0C8854A-B78C-4F7C-8743-6BE9D64E9524}" srcOrd="5" destOrd="0" presId="urn:microsoft.com/office/officeart/2005/8/layout/hierarchy1"/>
    <dgm:cxn modelId="{7A4186E6-46A3-45EC-AE6D-5162F194A91F}" type="presParOf" srcId="{A0C8854A-B78C-4F7C-8743-6BE9D64E9524}" destId="{5131E2B5-B103-4DDE-BDD8-7B0784AF1024}" srcOrd="0" destOrd="0" presId="urn:microsoft.com/office/officeart/2005/8/layout/hierarchy1"/>
    <dgm:cxn modelId="{9CF664F7-B1D5-49AF-87EF-9D2D31BD747D}" type="presParOf" srcId="{5131E2B5-B103-4DDE-BDD8-7B0784AF1024}" destId="{50DEDFF3-BB51-4D26-A7A1-F22113C179EE}" srcOrd="0" destOrd="0" presId="urn:microsoft.com/office/officeart/2005/8/layout/hierarchy1"/>
    <dgm:cxn modelId="{40A78173-D886-4FC4-AE34-5544B8E83E88}" type="presParOf" srcId="{5131E2B5-B103-4DDE-BDD8-7B0784AF1024}" destId="{23C8F0AE-A092-43C7-B2D8-2840797ACB3E}" srcOrd="1" destOrd="0" presId="urn:microsoft.com/office/officeart/2005/8/layout/hierarchy1"/>
    <dgm:cxn modelId="{8714431E-746F-4FE1-8385-9C5B939813C1}" type="presParOf" srcId="{A0C8854A-B78C-4F7C-8743-6BE9D64E9524}" destId="{D50692F5-814E-41D6-9546-3ACF509594CA}" srcOrd="1" destOrd="0" presId="urn:microsoft.com/office/officeart/2005/8/layout/hierarchy1"/>
    <dgm:cxn modelId="{9ECC2109-E8C5-42AA-9885-15C3B1CEA9E7}" type="presParOf" srcId="{D50692F5-814E-41D6-9546-3ACF509594CA}" destId="{8771AD18-25E9-42C6-9DBE-CA7BFE6C24C9}" srcOrd="0" destOrd="0" presId="urn:microsoft.com/office/officeart/2005/8/layout/hierarchy1"/>
    <dgm:cxn modelId="{E5DFFEA1-F6D9-4825-BA2D-8C315FD3E14A}" type="presParOf" srcId="{D50692F5-814E-41D6-9546-3ACF509594CA}" destId="{F38F9BF0-70DE-49A7-AB40-6113C97AC7EE}" srcOrd="1" destOrd="0" presId="urn:microsoft.com/office/officeart/2005/8/layout/hierarchy1"/>
    <dgm:cxn modelId="{893A1876-D677-4F9C-9C3F-9044E9EB54C4}" type="presParOf" srcId="{F38F9BF0-70DE-49A7-AB40-6113C97AC7EE}" destId="{6710D185-D176-4B9D-A254-94BD3A134AEF}" srcOrd="0" destOrd="0" presId="urn:microsoft.com/office/officeart/2005/8/layout/hierarchy1"/>
    <dgm:cxn modelId="{CC3F489B-9B30-4EF4-9BD7-7EEF61036BE5}" type="presParOf" srcId="{6710D185-D176-4B9D-A254-94BD3A134AEF}" destId="{EDC83641-7100-4554-BE70-546334E40C53}" srcOrd="0" destOrd="0" presId="urn:microsoft.com/office/officeart/2005/8/layout/hierarchy1"/>
    <dgm:cxn modelId="{B8784AF1-0602-456F-B651-6BF76E745107}" type="presParOf" srcId="{6710D185-D176-4B9D-A254-94BD3A134AEF}" destId="{FFD1CC92-950D-408B-839A-62F6A4D2E098}" srcOrd="1" destOrd="0" presId="urn:microsoft.com/office/officeart/2005/8/layout/hierarchy1"/>
    <dgm:cxn modelId="{7FAD1786-5AAB-40D3-8467-D9A3AD39F569}" type="presParOf" srcId="{F38F9BF0-70DE-49A7-AB40-6113C97AC7EE}" destId="{26B03D1D-F764-4754-8919-02583422A830}" srcOrd="1" destOrd="0" presId="urn:microsoft.com/office/officeart/2005/8/layout/hierarchy1"/>
    <dgm:cxn modelId="{6B202287-F2C6-443B-9195-60FF2B9A2E5D}" type="presParOf" srcId="{D50692F5-814E-41D6-9546-3ACF509594CA}" destId="{BC1BB1C9-F285-4BDB-B37D-BED1A8947878}" srcOrd="2" destOrd="0" presId="urn:microsoft.com/office/officeart/2005/8/layout/hierarchy1"/>
    <dgm:cxn modelId="{3738D1FA-F820-4294-8A2C-A2C11D10790B}" type="presParOf" srcId="{D50692F5-814E-41D6-9546-3ACF509594CA}" destId="{5CC1B143-71D0-4676-8798-EC8AC9020BF7}" srcOrd="3" destOrd="0" presId="urn:microsoft.com/office/officeart/2005/8/layout/hierarchy1"/>
    <dgm:cxn modelId="{B42D9194-A357-4070-8F84-5432E22F453C}" type="presParOf" srcId="{5CC1B143-71D0-4676-8798-EC8AC9020BF7}" destId="{579A443C-F109-45D5-9BE1-8FEA3D08F437}" srcOrd="0" destOrd="0" presId="urn:microsoft.com/office/officeart/2005/8/layout/hierarchy1"/>
    <dgm:cxn modelId="{B0D716A8-4971-40A2-A989-24341C05ECED}" type="presParOf" srcId="{579A443C-F109-45D5-9BE1-8FEA3D08F437}" destId="{36B2CA3D-029B-448E-9A26-C010FC22BD95}" srcOrd="0" destOrd="0" presId="urn:microsoft.com/office/officeart/2005/8/layout/hierarchy1"/>
    <dgm:cxn modelId="{FF7204F2-749A-4A67-92A7-424406E196BF}" type="presParOf" srcId="{579A443C-F109-45D5-9BE1-8FEA3D08F437}" destId="{46055351-BB07-4267-AC32-583F950564C2}" srcOrd="1" destOrd="0" presId="urn:microsoft.com/office/officeart/2005/8/layout/hierarchy1"/>
    <dgm:cxn modelId="{5BCB95D0-BAB2-4EA6-8632-A9FCC3808BC9}" type="presParOf" srcId="{5CC1B143-71D0-4676-8798-EC8AC9020BF7}" destId="{5BD24351-9ACA-4E15-B204-3D6F52FA8891}" srcOrd="1" destOrd="0" presId="urn:microsoft.com/office/officeart/2005/8/layout/hierarchy1"/>
    <dgm:cxn modelId="{1EE3C03B-92EA-49D2-90FC-B61D5931A349}" type="presParOf" srcId="{D50692F5-814E-41D6-9546-3ACF509594CA}" destId="{BA6054D3-817C-4108-8EEF-31653520B9C2}" srcOrd="4" destOrd="0" presId="urn:microsoft.com/office/officeart/2005/8/layout/hierarchy1"/>
    <dgm:cxn modelId="{F8B4AF54-C069-4D73-B49B-0F7A77213DAB}" type="presParOf" srcId="{D50692F5-814E-41D6-9546-3ACF509594CA}" destId="{40273FF2-BCFA-48D4-8FFD-919D35D5F2FC}" srcOrd="5" destOrd="0" presId="urn:microsoft.com/office/officeart/2005/8/layout/hierarchy1"/>
    <dgm:cxn modelId="{48385397-6139-4FED-A4FD-CCB559B12E81}" type="presParOf" srcId="{40273FF2-BCFA-48D4-8FFD-919D35D5F2FC}" destId="{E2F7C629-713C-462B-8E9D-76BBB781CBAA}" srcOrd="0" destOrd="0" presId="urn:microsoft.com/office/officeart/2005/8/layout/hierarchy1"/>
    <dgm:cxn modelId="{192880A8-12E2-48EC-89B4-10125B1BDF1D}" type="presParOf" srcId="{E2F7C629-713C-462B-8E9D-76BBB781CBAA}" destId="{E02E485C-8C50-48C3-9DE1-EEE7C23EFC87}" srcOrd="0" destOrd="0" presId="urn:microsoft.com/office/officeart/2005/8/layout/hierarchy1"/>
    <dgm:cxn modelId="{5F95C348-854D-4A7B-993C-4AFC8A657356}" type="presParOf" srcId="{E2F7C629-713C-462B-8E9D-76BBB781CBAA}" destId="{4033EBB3-62E9-4BE7-B376-6F33D80AFABC}" srcOrd="1" destOrd="0" presId="urn:microsoft.com/office/officeart/2005/8/layout/hierarchy1"/>
    <dgm:cxn modelId="{DC7B8FED-A7CB-468D-88E5-2E5F9C3A714E}" type="presParOf" srcId="{40273FF2-BCFA-48D4-8FFD-919D35D5F2FC}" destId="{F4E01F5C-EABC-488A-9373-A5214FAE54C3}" srcOrd="1" destOrd="0" presId="urn:microsoft.com/office/officeart/2005/8/layout/hierarchy1"/>
    <dgm:cxn modelId="{70AAC0B1-ED00-4FF9-9C5C-8BF0DB739B5D}" type="presParOf" srcId="{D50692F5-814E-41D6-9546-3ACF509594CA}" destId="{AE9B1DE3-DD80-406A-9930-94064B042C9E}" srcOrd="6" destOrd="0" presId="urn:microsoft.com/office/officeart/2005/8/layout/hierarchy1"/>
    <dgm:cxn modelId="{58612E7F-2CB8-49F3-9C0E-44EAEA28B5B3}" type="presParOf" srcId="{D50692F5-814E-41D6-9546-3ACF509594CA}" destId="{F0480742-A936-4A55-91E0-E015501DA5E1}" srcOrd="7" destOrd="0" presId="urn:microsoft.com/office/officeart/2005/8/layout/hierarchy1"/>
    <dgm:cxn modelId="{EB3F164C-99D2-4AEC-AEA7-00080EC90128}" type="presParOf" srcId="{F0480742-A936-4A55-91E0-E015501DA5E1}" destId="{4650E17A-AA8F-4BB0-9054-44101DF29893}" srcOrd="0" destOrd="0" presId="urn:microsoft.com/office/officeart/2005/8/layout/hierarchy1"/>
    <dgm:cxn modelId="{FEFA0E7E-FB5A-4C14-AE7B-0E9B6DF5A857}" type="presParOf" srcId="{4650E17A-AA8F-4BB0-9054-44101DF29893}" destId="{AD81FC1C-705D-491E-AF23-25B77EE267F3}" srcOrd="0" destOrd="0" presId="urn:microsoft.com/office/officeart/2005/8/layout/hierarchy1"/>
    <dgm:cxn modelId="{2680447E-A1E9-4BDB-BE20-3BA88C64EACC}" type="presParOf" srcId="{4650E17A-AA8F-4BB0-9054-44101DF29893}" destId="{1D8B8E7A-38DF-47C3-8B3D-7645700808CA}" srcOrd="1" destOrd="0" presId="urn:microsoft.com/office/officeart/2005/8/layout/hierarchy1"/>
    <dgm:cxn modelId="{F003C706-9E7C-4F69-99BB-B1CBC54A166C}" type="presParOf" srcId="{F0480742-A936-4A55-91E0-E015501DA5E1}" destId="{C07F2068-43C1-49F0-B603-91B0549301D1}" srcOrd="1" destOrd="0" presId="urn:microsoft.com/office/officeart/2005/8/layout/hierarchy1"/>
    <dgm:cxn modelId="{0090CEA8-5C3B-4B20-99F1-77EDBF5FF55D}" type="presParOf" srcId="{D50692F5-814E-41D6-9546-3ACF509594CA}" destId="{9B6AC9D8-27B7-425A-9A7F-E159CA164FDA}" srcOrd="8" destOrd="0" presId="urn:microsoft.com/office/officeart/2005/8/layout/hierarchy1"/>
    <dgm:cxn modelId="{320DB721-4131-4B17-AA10-AE422839FA9E}" type="presParOf" srcId="{D50692F5-814E-41D6-9546-3ACF509594CA}" destId="{047CB8EF-5682-4D93-B94D-1D05248CD640}" srcOrd="9" destOrd="0" presId="urn:microsoft.com/office/officeart/2005/8/layout/hierarchy1"/>
    <dgm:cxn modelId="{B9305BE1-6FF9-4CD2-962C-1F23B3EB2963}" type="presParOf" srcId="{047CB8EF-5682-4D93-B94D-1D05248CD640}" destId="{9B029EF5-39C3-4F81-9A1C-DE1F5E55F8D3}" srcOrd="0" destOrd="0" presId="urn:microsoft.com/office/officeart/2005/8/layout/hierarchy1"/>
    <dgm:cxn modelId="{0DE79378-ED9F-4DDD-B392-E894915DC77A}" type="presParOf" srcId="{9B029EF5-39C3-4F81-9A1C-DE1F5E55F8D3}" destId="{952BB40E-9277-4B5B-8776-26CF9A8FEAF2}" srcOrd="0" destOrd="0" presId="urn:microsoft.com/office/officeart/2005/8/layout/hierarchy1"/>
    <dgm:cxn modelId="{8E4C8E3D-6717-4DE3-9BC4-EBC0FEAB8E06}" type="presParOf" srcId="{9B029EF5-39C3-4F81-9A1C-DE1F5E55F8D3}" destId="{5BDBF8D8-EE7C-4667-BFE7-F61DFC0E316C}" srcOrd="1" destOrd="0" presId="urn:microsoft.com/office/officeart/2005/8/layout/hierarchy1"/>
    <dgm:cxn modelId="{3F8C0339-E229-4D44-8EFF-EA6DF3B27D69}" type="presParOf" srcId="{047CB8EF-5682-4D93-B94D-1D05248CD640}" destId="{48199622-FD72-4BFD-85E4-75606CFBCF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2" csCatId="colorful" phldr="1"/>
      <dgm:spPr/>
      <dgm:t>
        <a:bodyPr/>
        <a:lstStyle/>
        <a:p>
          <a:endParaRPr lang="zh-CN" altLang="en-US"/>
        </a:p>
      </dgm:t>
    </dgm:pt>
    <dgm:pt modelId="{0E64882F-DBF9-4DA1-ADFE-27705937BF50}">
      <dgm:prSet phldrT="[Text]" custT="1"/>
      <dgm:spPr/>
      <dgm:t>
        <a:bodyPr/>
        <a:lstStyle/>
        <a:p>
          <a:r>
            <a:rPr lang="en-US" altLang="en-US" sz="1200" dirty="0"/>
            <a:t>Draft/Revise Test Plan</a:t>
          </a:r>
          <a:endParaRPr lang="zh-CN" altLang="en-US" sz="1200" dirty="0"/>
        </a:p>
      </dgm:t>
    </dgm:pt>
    <dgm:pt modelId="{04F3F539-BCA1-4290-BD80-F1C4D05156E8}" type="parTrans" cxnId="{99331103-199E-4E63-A704-EB30E53CCFCD}">
      <dgm:prSet/>
      <dgm:spPr/>
      <dgm:t>
        <a:bodyPr/>
        <a:lstStyle/>
        <a:p>
          <a:endParaRPr lang="zh-CN" altLang="en-US" sz="1200"/>
        </a:p>
      </dgm:t>
    </dgm:pt>
    <dgm:pt modelId="{D3B7261A-10ED-4FD9-9193-CE9EA6F998EB}" type="sibTrans" cxnId="{99331103-199E-4E63-A704-EB30E53CCFCD}">
      <dgm:prSet/>
      <dgm:spPr/>
      <dgm:t>
        <a:bodyPr/>
        <a:lstStyle/>
        <a:p>
          <a:endParaRPr lang="zh-CN" altLang="en-US" sz="1200"/>
        </a:p>
      </dgm:t>
    </dgm:pt>
    <dgm:pt modelId="{FCB31DC0-1886-4D12-9A76-4CCDAAAB7208}">
      <dgm:prSet phldrT="[Text]" custT="1"/>
      <dgm:spPr/>
      <dgm:t>
        <a:bodyPr/>
        <a:lstStyle/>
        <a:p>
          <a:r>
            <a:rPr lang="en-US" altLang="en-US" sz="1200" dirty="0"/>
            <a:t>Project Orientation Documents</a:t>
          </a:r>
          <a:endParaRPr lang="zh-CN" altLang="en-US" sz="1200" dirty="0"/>
        </a:p>
      </dgm:t>
    </dgm:pt>
    <dgm:pt modelId="{EF119A1E-5F7C-4521-8FD0-A19B6362C599}" type="parTrans" cxnId="{6B373CDD-65FF-49AA-87A2-E30BF73A9C12}">
      <dgm:prSet/>
      <dgm:spPr/>
      <dgm:t>
        <a:bodyPr/>
        <a:lstStyle/>
        <a:p>
          <a:endParaRPr lang="zh-CN" altLang="en-US" sz="1200"/>
        </a:p>
      </dgm:t>
    </dgm:pt>
    <dgm:pt modelId="{E39D7386-7E4D-4EA3-B58F-C40CACDB3F33}" type="sibTrans" cxnId="{6B373CDD-65FF-49AA-87A2-E30BF73A9C12}">
      <dgm:prSet/>
      <dgm:spPr/>
      <dgm:t>
        <a:bodyPr/>
        <a:lstStyle/>
        <a:p>
          <a:endParaRPr lang="zh-CN" altLang="en-US" sz="1200"/>
        </a:p>
      </dgm:t>
    </dgm:pt>
    <dgm:pt modelId="{A8660A0A-81E8-4527-AABB-93664B7BCFBF}">
      <dgm:prSet phldrT="[Text]" custT="1"/>
      <dgm:spPr/>
      <dgm:t>
        <a:bodyPr/>
        <a:lstStyle/>
        <a:p>
          <a:r>
            <a:rPr lang="en-US" altLang="en-US" sz="1200" dirty="0"/>
            <a:t>Test Plan</a:t>
          </a:r>
          <a:endParaRPr lang="zh-CN" altLang="en-US" sz="1200" dirty="0"/>
        </a:p>
      </dgm:t>
    </dgm:pt>
    <dgm:pt modelId="{C717780D-69CF-4C58-8353-E99BE5D30357}" type="parTrans" cxnId="{3E2D8961-3F11-4EA0-8555-FD9C23517520}">
      <dgm:prSet/>
      <dgm:spPr/>
      <dgm:t>
        <a:bodyPr/>
        <a:lstStyle/>
        <a:p>
          <a:endParaRPr lang="zh-CN" altLang="en-US" sz="1200"/>
        </a:p>
      </dgm:t>
    </dgm:pt>
    <dgm:pt modelId="{9DD5798D-089F-4074-A27B-B584B01C7D14}" type="sibTrans" cxnId="{3E2D8961-3F11-4EA0-8555-FD9C23517520}">
      <dgm:prSet/>
      <dgm:spPr/>
      <dgm:t>
        <a:bodyPr/>
        <a:lstStyle/>
        <a:p>
          <a:endParaRPr lang="zh-CN" altLang="en-US" sz="1200"/>
        </a:p>
      </dgm:t>
    </dgm:pt>
    <dgm:pt modelId="{936A58A3-1ACA-425E-9781-E25A7FE3F615}">
      <dgm:prSet phldrT="[Text]" custT="1"/>
      <dgm:spPr/>
      <dgm:t>
        <a:bodyPr/>
        <a:lstStyle/>
        <a:p>
          <a:r>
            <a:rPr lang="en-US" altLang="en-US" sz="1200" dirty="0"/>
            <a:t>Review</a:t>
          </a:r>
          <a:endParaRPr lang="zh-CN" altLang="en-US" sz="1200" dirty="0"/>
        </a:p>
      </dgm:t>
    </dgm:pt>
    <dgm:pt modelId="{9881D545-E994-4DDD-A0B7-280FC945D67C}" type="parTrans" cxnId="{6807FAB5-0693-49D0-B000-60DB4BB44B6B}">
      <dgm:prSet/>
      <dgm:spPr/>
      <dgm:t>
        <a:bodyPr/>
        <a:lstStyle/>
        <a:p>
          <a:endParaRPr lang="zh-CN" altLang="en-US" sz="1200"/>
        </a:p>
      </dgm:t>
    </dgm:pt>
    <dgm:pt modelId="{0DA71862-D76B-4C07-BBDB-3EBCADF5D7DA}" type="sibTrans" cxnId="{6807FAB5-0693-49D0-B000-60DB4BB44B6B}">
      <dgm:prSet/>
      <dgm:spPr/>
      <dgm:t>
        <a:bodyPr/>
        <a:lstStyle/>
        <a:p>
          <a:endParaRPr lang="zh-CN" altLang="en-US" sz="1200"/>
        </a:p>
      </dgm:t>
    </dgm:pt>
    <dgm:pt modelId="{47B6429C-4BE8-4472-A4A9-11AA75938B18}" type="pres">
      <dgm:prSet presAssocID="{D7D8DDCA-9A6E-4509-964C-16EAFAF4277F}" presName="matrix" presStyleCnt="0">
        <dgm:presLayoutVars>
          <dgm:chMax val="1"/>
          <dgm:dir/>
          <dgm:resizeHandles val="exact"/>
        </dgm:presLayoutVars>
      </dgm:prSet>
      <dgm:spPr/>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pt>
    <dgm:pt modelId="{790648F8-DDF9-4463-A965-9548158A0C3A}" type="pres">
      <dgm:prSet presAssocID="{D7D8DDCA-9A6E-4509-964C-16EAFAF4277F}" presName="rect2" presStyleLbl="node1" presStyleIdx="1" presStyleCnt="4" custScaleX="110761" custLinFactNeighborX="4597">
        <dgm:presLayoutVars>
          <dgm:chMax val="0"/>
          <dgm:chPref val="0"/>
          <dgm:bulletEnabled val="1"/>
        </dgm:presLayoutVars>
      </dgm:prSet>
      <dgm:spPr/>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pt>
  </dgm:ptLst>
  <dgm:cxnLst>
    <dgm:cxn modelId="{99331103-199E-4E63-A704-EB30E53CCFCD}" srcId="{D7D8DDCA-9A6E-4509-964C-16EAFAF4277F}" destId="{0E64882F-DBF9-4DA1-ADFE-27705937BF50}" srcOrd="0" destOrd="0" parTransId="{04F3F539-BCA1-4290-BD80-F1C4D05156E8}" sibTransId="{D3B7261A-10ED-4FD9-9193-CE9EA6F998EB}"/>
    <dgm:cxn modelId="{3E2D8961-3F11-4EA0-8555-FD9C23517520}" srcId="{D7D8DDCA-9A6E-4509-964C-16EAFAF4277F}" destId="{A8660A0A-81E8-4527-AABB-93664B7BCFBF}" srcOrd="2" destOrd="0" parTransId="{C717780D-69CF-4C58-8353-E99BE5D30357}" sibTransId="{9DD5798D-089F-4074-A27B-B584B01C7D14}"/>
    <dgm:cxn modelId="{74838A7D-CBEE-4A76-B590-19D3B0AE8910}" type="presOf" srcId="{D7D8DDCA-9A6E-4509-964C-16EAFAF4277F}" destId="{47B6429C-4BE8-4472-A4A9-11AA75938B18}" srcOrd="0" destOrd="0" presId="urn:microsoft.com/office/officeart/2005/8/layout/matrix2"/>
    <dgm:cxn modelId="{41FF9399-7C31-447C-B63C-0B7E5ACB0D61}" type="presOf" srcId="{FCB31DC0-1886-4D12-9A76-4CCDAAAB7208}" destId="{790648F8-DDF9-4463-A965-9548158A0C3A}" srcOrd="0" destOrd="0" presId="urn:microsoft.com/office/officeart/2005/8/layout/matrix2"/>
    <dgm:cxn modelId="{DAD8549D-248E-4F5B-BA94-4E560A5BF5D4}" type="presOf" srcId="{936A58A3-1ACA-425E-9781-E25A7FE3F615}" destId="{76A3F02F-A300-4365-9D43-BFFC29015129}" srcOrd="0" destOrd="0" presId="urn:microsoft.com/office/officeart/2005/8/layout/matrix2"/>
    <dgm:cxn modelId="{6807FAB5-0693-49D0-B000-60DB4BB44B6B}" srcId="{D7D8DDCA-9A6E-4509-964C-16EAFAF4277F}" destId="{936A58A3-1ACA-425E-9781-E25A7FE3F615}" srcOrd="3" destOrd="0" parTransId="{9881D545-E994-4DDD-A0B7-280FC945D67C}" sibTransId="{0DA71862-D76B-4C07-BBDB-3EBCADF5D7DA}"/>
    <dgm:cxn modelId="{8F130CD5-F2AB-48CA-A57A-7321C41DB7BA}" type="presOf" srcId="{0E64882F-DBF9-4DA1-ADFE-27705937BF50}" destId="{71102C00-5055-44BB-9DE1-33DCCD521423}"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7F3478E2-7B87-4866-8052-23B74BE0A080}" type="presOf" srcId="{A8660A0A-81E8-4527-AABB-93664B7BCFBF}" destId="{87C558F4-878A-46DB-A0F0-7136D553B241}" srcOrd="0" destOrd="0" presId="urn:microsoft.com/office/officeart/2005/8/layout/matrix2"/>
    <dgm:cxn modelId="{11FCC082-715D-4D38-ACD2-578B2DF6FD5A}" type="presParOf" srcId="{47B6429C-4BE8-4472-A4A9-11AA75938B18}" destId="{23BC0589-4688-48C3-AE98-B101B59D65E8}" srcOrd="0" destOrd="0" presId="urn:microsoft.com/office/officeart/2005/8/layout/matrix2"/>
    <dgm:cxn modelId="{40037768-7009-4061-A151-19E4B30C368E}" type="presParOf" srcId="{47B6429C-4BE8-4472-A4A9-11AA75938B18}" destId="{71102C00-5055-44BB-9DE1-33DCCD521423}" srcOrd="1" destOrd="0" presId="urn:microsoft.com/office/officeart/2005/8/layout/matrix2"/>
    <dgm:cxn modelId="{9017CB2A-B5D6-49DA-9899-D4E9516515A8}" type="presParOf" srcId="{47B6429C-4BE8-4472-A4A9-11AA75938B18}" destId="{790648F8-DDF9-4463-A965-9548158A0C3A}" srcOrd="2" destOrd="0" presId="urn:microsoft.com/office/officeart/2005/8/layout/matrix2"/>
    <dgm:cxn modelId="{186610F8-471A-4E34-85E2-2CBF123AA7AA}" type="presParOf" srcId="{47B6429C-4BE8-4472-A4A9-11AA75938B18}" destId="{87C558F4-878A-46DB-A0F0-7136D553B241}" srcOrd="3" destOrd="0" presId="urn:microsoft.com/office/officeart/2005/8/layout/matrix2"/>
    <dgm:cxn modelId="{D3CD5042-A935-4C7E-A8F7-6D4661FFA612}" type="presParOf" srcId="{47B6429C-4BE8-4472-A4A9-11AA75938B18}" destId="{76A3F02F-A300-4365-9D43-BFFC29015129}" srcOrd="4" destOrd="0" presId="urn:microsoft.com/office/officeart/2005/8/layout/matrix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1" qsCatId="simple" csTypeId="urn:microsoft.com/office/officeart/2005/8/colors/colorful1#3" csCatId="colorful" phldr="1"/>
      <dgm:spPr/>
      <dgm:t>
        <a:bodyPr/>
        <a:lstStyle/>
        <a:p>
          <a:endParaRPr lang="zh-CN" altLang="en-US"/>
        </a:p>
      </dgm:t>
    </dgm:pt>
    <dgm:pt modelId="{0E64882F-DBF9-4DA1-ADFE-27705937BF50}">
      <dgm:prSet phldrT="[Text]"/>
      <dgm:spPr/>
      <dgm:t>
        <a:bodyPr/>
        <a:lstStyle/>
        <a:p>
          <a:r>
            <a:rPr lang="en-US" altLang="en-US" dirty="0"/>
            <a:t>Task</a:t>
          </a:r>
          <a:endParaRPr lang="zh-CN" altLang="en-US" dirty="0"/>
        </a:p>
      </dgm:t>
    </dgm:pt>
    <dgm:pt modelId="{04F3F539-BCA1-4290-BD80-F1C4D05156E8}" type="parTrans" cxnId="{99331103-199E-4E63-A704-EB30E53CCFCD}">
      <dgm:prSet/>
      <dgm:spPr/>
      <dgm:t>
        <a:bodyPr/>
        <a:lstStyle/>
        <a:p>
          <a:endParaRPr lang="zh-CN" altLang="en-US"/>
        </a:p>
      </dgm:t>
    </dgm:pt>
    <dgm:pt modelId="{D3B7261A-10ED-4FD9-9193-CE9EA6F998EB}" type="sibTrans" cxnId="{99331103-199E-4E63-A704-EB30E53CCFCD}">
      <dgm:prSet/>
      <dgm:spPr/>
      <dgm:t>
        <a:bodyPr/>
        <a:lstStyle/>
        <a:p>
          <a:endParaRPr lang="zh-CN" altLang="en-US"/>
        </a:p>
      </dgm:t>
    </dgm:pt>
    <dgm:pt modelId="{FCB31DC0-1886-4D12-9A76-4CCDAAAB7208}">
      <dgm:prSet phldrT="[Text]"/>
      <dgm:spPr/>
      <dgm:t>
        <a:bodyPr/>
        <a:lstStyle/>
        <a:p>
          <a:r>
            <a:rPr lang="en-US" altLang="en-US" dirty="0"/>
            <a:t>Input</a:t>
          </a:r>
          <a:endParaRPr lang="zh-CN" altLang="en-US" dirty="0"/>
        </a:p>
      </dgm:t>
    </dgm:pt>
    <dgm:pt modelId="{EF119A1E-5F7C-4521-8FD0-A19B6362C599}" type="parTrans" cxnId="{6B373CDD-65FF-49AA-87A2-E30BF73A9C12}">
      <dgm:prSet/>
      <dgm:spPr/>
      <dgm:t>
        <a:bodyPr/>
        <a:lstStyle/>
        <a:p>
          <a:endParaRPr lang="zh-CN" altLang="en-US"/>
        </a:p>
      </dgm:t>
    </dgm:pt>
    <dgm:pt modelId="{E39D7386-7E4D-4EA3-B58F-C40CACDB3F33}" type="sibTrans" cxnId="{6B373CDD-65FF-49AA-87A2-E30BF73A9C12}">
      <dgm:prSet/>
      <dgm:spPr/>
      <dgm:t>
        <a:bodyPr/>
        <a:lstStyle/>
        <a:p>
          <a:endParaRPr lang="zh-CN" altLang="en-US"/>
        </a:p>
      </dgm:t>
    </dgm:pt>
    <dgm:pt modelId="{A8660A0A-81E8-4527-AABB-93664B7BCFBF}">
      <dgm:prSet phldrT="[Text]"/>
      <dgm:spPr/>
      <dgm:t>
        <a:bodyPr/>
        <a:lstStyle/>
        <a:p>
          <a:r>
            <a:rPr lang="en-US" altLang="en-US" dirty="0"/>
            <a:t>Output</a:t>
          </a:r>
          <a:endParaRPr lang="zh-CN" altLang="en-US" dirty="0"/>
        </a:p>
      </dgm:t>
    </dgm:pt>
    <dgm:pt modelId="{C717780D-69CF-4C58-8353-E99BE5D30357}" type="parTrans" cxnId="{3E2D8961-3F11-4EA0-8555-FD9C23517520}">
      <dgm:prSet/>
      <dgm:spPr/>
      <dgm:t>
        <a:bodyPr/>
        <a:lstStyle/>
        <a:p>
          <a:endParaRPr lang="zh-CN" altLang="en-US"/>
        </a:p>
      </dgm:t>
    </dgm:pt>
    <dgm:pt modelId="{9DD5798D-089F-4074-A27B-B584B01C7D14}" type="sibTrans" cxnId="{3E2D8961-3F11-4EA0-8555-FD9C23517520}">
      <dgm:prSet/>
      <dgm:spPr/>
      <dgm:t>
        <a:bodyPr/>
        <a:lstStyle/>
        <a:p>
          <a:endParaRPr lang="zh-CN" altLang="en-US"/>
        </a:p>
      </dgm:t>
    </dgm:pt>
    <dgm:pt modelId="{936A58A3-1ACA-425E-9781-E25A7FE3F615}">
      <dgm:prSet phldrT="[Text]"/>
      <dgm:spPr/>
      <dgm:t>
        <a:bodyPr/>
        <a:lstStyle/>
        <a:p>
          <a:r>
            <a:rPr lang="en-US" altLang="en-US" dirty="0"/>
            <a:t>Effort</a:t>
          </a:r>
          <a:endParaRPr lang="zh-CN" altLang="en-US" dirty="0"/>
        </a:p>
      </dgm:t>
    </dgm:pt>
    <dgm:pt modelId="{9881D545-E994-4DDD-A0B7-280FC945D67C}" type="parTrans" cxnId="{6807FAB5-0693-49D0-B000-60DB4BB44B6B}">
      <dgm:prSet/>
      <dgm:spPr/>
      <dgm:t>
        <a:bodyPr/>
        <a:lstStyle/>
        <a:p>
          <a:endParaRPr lang="zh-CN" altLang="en-US"/>
        </a:p>
      </dgm:t>
    </dgm:pt>
    <dgm:pt modelId="{0DA71862-D76B-4C07-BBDB-3EBCADF5D7DA}" type="sibTrans" cxnId="{6807FAB5-0693-49D0-B000-60DB4BB44B6B}">
      <dgm:prSet/>
      <dgm:spPr/>
      <dgm:t>
        <a:bodyPr/>
        <a:lstStyle/>
        <a:p>
          <a:endParaRPr lang="zh-CN" altLang="en-US"/>
        </a:p>
      </dgm:t>
    </dgm:pt>
    <dgm:pt modelId="{47B6429C-4BE8-4472-A4A9-11AA75938B18}" type="pres">
      <dgm:prSet presAssocID="{D7D8DDCA-9A6E-4509-964C-16EAFAF4277F}" presName="matrix" presStyleCnt="0">
        <dgm:presLayoutVars>
          <dgm:chMax val="1"/>
          <dgm:dir/>
          <dgm:resizeHandles val="exact"/>
        </dgm:presLayoutVars>
      </dgm:prSet>
      <dgm:spPr/>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pt>
  </dgm:ptLst>
  <dgm:cxnLst>
    <dgm:cxn modelId="{98AF0601-00FC-4D05-95DE-8E17DAFFDB6D}" type="presOf" srcId="{FCB31DC0-1886-4D12-9A76-4CCDAAAB7208}" destId="{790648F8-DDF9-4463-A965-9548158A0C3A}" srcOrd="0" destOrd="0" presId="urn:microsoft.com/office/officeart/2005/8/layout/matrix2"/>
    <dgm:cxn modelId="{D0E4A802-109F-4A4F-BDB6-EBB6F936542C}" type="presOf" srcId="{0E64882F-DBF9-4DA1-ADFE-27705937BF50}" destId="{71102C00-5055-44BB-9DE1-33DCCD521423}" srcOrd="0" destOrd="0" presId="urn:microsoft.com/office/officeart/2005/8/layout/matrix2"/>
    <dgm:cxn modelId="{99331103-199E-4E63-A704-EB30E53CCFCD}" srcId="{D7D8DDCA-9A6E-4509-964C-16EAFAF4277F}" destId="{0E64882F-DBF9-4DA1-ADFE-27705937BF50}" srcOrd="0" destOrd="0" parTransId="{04F3F539-BCA1-4290-BD80-F1C4D05156E8}" sibTransId="{D3B7261A-10ED-4FD9-9193-CE9EA6F998EB}"/>
    <dgm:cxn modelId="{3E2D8961-3F11-4EA0-8555-FD9C23517520}" srcId="{D7D8DDCA-9A6E-4509-964C-16EAFAF4277F}" destId="{A8660A0A-81E8-4527-AABB-93664B7BCFBF}" srcOrd="2" destOrd="0" parTransId="{C717780D-69CF-4C58-8353-E99BE5D30357}" sibTransId="{9DD5798D-089F-4074-A27B-B584B01C7D14}"/>
    <dgm:cxn modelId="{0A31484B-5942-48A7-88A0-304FA510ECD2}" type="presOf" srcId="{936A58A3-1ACA-425E-9781-E25A7FE3F615}" destId="{76A3F02F-A300-4365-9D43-BFFC29015129}" srcOrd="0" destOrd="0" presId="urn:microsoft.com/office/officeart/2005/8/layout/matrix2"/>
    <dgm:cxn modelId="{15ED3772-15F4-4A2A-8369-2EBE774613CB}" type="presOf" srcId="{D7D8DDCA-9A6E-4509-964C-16EAFAF4277F}" destId="{47B6429C-4BE8-4472-A4A9-11AA75938B18}" srcOrd="0" destOrd="0" presId="urn:microsoft.com/office/officeart/2005/8/layout/matrix2"/>
    <dgm:cxn modelId="{6807FAB5-0693-49D0-B000-60DB4BB44B6B}" srcId="{D7D8DDCA-9A6E-4509-964C-16EAFAF4277F}" destId="{936A58A3-1ACA-425E-9781-E25A7FE3F615}" srcOrd="3" destOrd="0" parTransId="{9881D545-E994-4DDD-A0B7-280FC945D67C}" sibTransId="{0DA71862-D76B-4C07-BBDB-3EBCADF5D7DA}"/>
    <dgm:cxn modelId="{6B373CDD-65FF-49AA-87A2-E30BF73A9C12}" srcId="{D7D8DDCA-9A6E-4509-964C-16EAFAF4277F}" destId="{FCB31DC0-1886-4D12-9A76-4CCDAAAB7208}" srcOrd="1" destOrd="0" parTransId="{EF119A1E-5F7C-4521-8FD0-A19B6362C599}" sibTransId="{E39D7386-7E4D-4EA3-B58F-C40CACDB3F33}"/>
    <dgm:cxn modelId="{E07153F3-35C1-4A4F-B189-05BDBA7E74F9}" type="presOf" srcId="{A8660A0A-81E8-4527-AABB-93664B7BCFBF}" destId="{87C558F4-878A-46DB-A0F0-7136D553B241}" srcOrd="0" destOrd="0" presId="urn:microsoft.com/office/officeart/2005/8/layout/matrix2"/>
    <dgm:cxn modelId="{83E0985D-87DB-4933-A8C0-2421050C3E06}" type="presParOf" srcId="{47B6429C-4BE8-4472-A4A9-11AA75938B18}" destId="{23BC0589-4688-48C3-AE98-B101B59D65E8}" srcOrd="0" destOrd="0" presId="urn:microsoft.com/office/officeart/2005/8/layout/matrix2"/>
    <dgm:cxn modelId="{B93FE4C1-5E5E-44F5-9088-4EF157E929F8}" type="presParOf" srcId="{47B6429C-4BE8-4472-A4A9-11AA75938B18}" destId="{71102C00-5055-44BB-9DE1-33DCCD521423}" srcOrd="1" destOrd="0" presId="urn:microsoft.com/office/officeart/2005/8/layout/matrix2"/>
    <dgm:cxn modelId="{3F9EE752-B286-4F3B-AF4C-1B63ADED2D7F}" type="presParOf" srcId="{47B6429C-4BE8-4472-A4A9-11AA75938B18}" destId="{790648F8-DDF9-4463-A965-9548158A0C3A}" srcOrd="2" destOrd="0" presId="urn:microsoft.com/office/officeart/2005/8/layout/matrix2"/>
    <dgm:cxn modelId="{B0888F85-6C2B-4A05-97DF-F7A815056C09}" type="presParOf" srcId="{47B6429C-4BE8-4472-A4A9-11AA75938B18}" destId="{87C558F4-878A-46DB-A0F0-7136D553B241}" srcOrd="3" destOrd="0" presId="urn:microsoft.com/office/officeart/2005/8/layout/matrix2"/>
    <dgm:cxn modelId="{AF412896-B6FE-4590-94AA-52A2BA4646C9}" type="presParOf" srcId="{47B6429C-4BE8-4472-A4A9-11AA75938B18}" destId="{76A3F02F-A300-4365-9D43-BFFC29015129}" srcOrd="4" destOrd="0" presId="urn:microsoft.com/office/officeart/2005/8/layout/matrix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4" csCatId="colorful" phldr="1"/>
      <dgm:spPr/>
      <dgm:t>
        <a:bodyPr/>
        <a:lstStyle/>
        <a:p>
          <a:endParaRPr lang="zh-CN" altLang="en-US"/>
        </a:p>
      </dgm:t>
    </dgm:pt>
    <dgm:pt modelId="{0E64882F-DBF9-4DA1-ADFE-27705937BF50}">
      <dgm:prSet phldrT="[Text]" custT="1"/>
      <dgm:spPr/>
      <dgm:t>
        <a:bodyPr/>
        <a:lstStyle/>
        <a:p>
          <a:r>
            <a:rPr lang="en-US" altLang="en-US" sz="1200" dirty="0"/>
            <a:t>Draft/Review Test Report</a:t>
          </a:r>
          <a:endParaRPr lang="zh-CN" altLang="en-US" sz="1200" dirty="0"/>
        </a:p>
      </dgm:t>
    </dgm:pt>
    <dgm:pt modelId="{04F3F539-BCA1-4290-BD80-F1C4D05156E8}" type="parTrans" cxnId="{99331103-199E-4E63-A704-EB30E53CCFCD}">
      <dgm:prSet/>
      <dgm:spPr/>
      <dgm:t>
        <a:bodyPr/>
        <a:lstStyle/>
        <a:p>
          <a:endParaRPr lang="zh-CN" altLang="en-US" sz="1200"/>
        </a:p>
      </dgm:t>
    </dgm:pt>
    <dgm:pt modelId="{D3B7261A-10ED-4FD9-9193-CE9EA6F998EB}" type="sibTrans" cxnId="{99331103-199E-4E63-A704-EB30E53CCFCD}">
      <dgm:prSet/>
      <dgm:spPr/>
      <dgm:t>
        <a:bodyPr/>
        <a:lstStyle/>
        <a:p>
          <a:endParaRPr lang="zh-CN" altLang="en-US" sz="1200"/>
        </a:p>
      </dgm:t>
    </dgm:pt>
    <dgm:pt modelId="{FCB31DC0-1886-4D12-9A76-4CCDAAAB7208}">
      <dgm:prSet phldrT="[Text]" custT="1"/>
      <dgm:spPr/>
      <dgm:t>
        <a:bodyPr/>
        <a:lstStyle/>
        <a:p>
          <a:r>
            <a:rPr lang="en-US" altLang="en-US" sz="1200" dirty="0"/>
            <a:t>Test Results</a:t>
          </a:r>
          <a:endParaRPr lang="zh-CN" altLang="en-US" sz="1200" dirty="0"/>
        </a:p>
      </dgm:t>
    </dgm:pt>
    <dgm:pt modelId="{EF119A1E-5F7C-4521-8FD0-A19B6362C599}" type="parTrans" cxnId="{6B373CDD-65FF-49AA-87A2-E30BF73A9C12}">
      <dgm:prSet/>
      <dgm:spPr/>
      <dgm:t>
        <a:bodyPr/>
        <a:lstStyle/>
        <a:p>
          <a:endParaRPr lang="zh-CN" altLang="en-US" sz="1200"/>
        </a:p>
      </dgm:t>
    </dgm:pt>
    <dgm:pt modelId="{E39D7386-7E4D-4EA3-B58F-C40CACDB3F33}" type="sibTrans" cxnId="{6B373CDD-65FF-49AA-87A2-E30BF73A9C12}">
      <dgm:prSet/>
      <dgm:spPr/>
      <dgm:t>
        <a:bodyPr/>
        <a:lstStyle/>
        <a:p>
          <a:endParaRPr lang="zh-CN" altLang="en-US" sz="1200"/>
        </a:p>
      </dgm:t>
    </dgm:pt>
    <dgm:pt modelId="{936A58A3-1ACA-425E-9781-E25A7FE3F615}">
      <dgm:prSet phldrT="[Text]" custT="1"/>
      <dgm:spPr/>
      <dgm:t>
        <a:bodyPr/>
        <a:lstStyle/>
        <a:p>
          <a:r>
            <a:rPr lang="en-US" altLang="en-US" sz="1200" dirty="0"/>
            <a:t>Test Report</a:t>
          </a:r>
          <a:endParaRPr lang="zh-CN" altLang="en-US" sz="1200" dirty="0"/>
        </a:p>
      </dgm:t>
    </dgm:pt>
    <dgm:pt modelId="{9881D545-E994-4DDD-A0B7-280FC945D67C}" type="parTrans" cxnId="{6807FAB5-0693-49D0-B000-60DB4BB44B6B}">
      <dgm:prSet/>
      <dgm:spPr/>
      <dgm:t>
        <a:bodyPr/>
        <a:lstStyle/>
        <a:p>
          <a:endParaRPr lang="zh-CN" altLang="en-US" sz="1200"/>
        </a:p>
      </dgm:t>
    </dgm:pt>
    <dgm:pt modelId="{0DA71862-D76B-4C07-BBDB-3EBCADF5D7DA}" type="sibTrans" cxnId="{6807FAB5-0693-49D0-B000-60DB4BB44B6B}">
      <dgm:prSet/>
      <dgm:spPr/>
      <dgm:t>
        <a:bodyPr/>
        <a:lstStyle/>
        <a:p>
          <a:endParaRPr lang="zh-CN" altLang="en-US" sz="1200"/>
        </a:p>
      </dgm:t>
    </dgm:pt>
    <dgm:pt modelId="{7E2DFA6E-E72E-4EB9-96B5-73E6CA284FF0}">
      <dgm:prSet phldrT="[Text]" custT="1"/>
      <dgm:spPr/>
      <dgm:t>
        <a:bodyPr/>
        <a:lstStyle/>
        <a:p>
          <a:r>
            <a:rPr lang="en-US" altLang="en-US" sz="1200" dirty="0"/>
            <a:t>Review and Analyze</a:t>
          </a:r>
          <a:endParaRPr lang="zh-CN" altLang="en-US" sz="1200" dirty="0"/>
        </a:p>
      </dgm:t>
    </dgm:pt>
    <dgm:pt modelId="{E754FAF6-EC75-48CC-9EC5-A19DEFAF3DF8}" type="parTrans" cxnId="{E617F5DF-6623-4B79-88BD-19630311CF76}">
      <dgm:prSet/>
      <dgm:spPr/>
      <dgm:t>
        <a:bodyPr/>
        <a:lstStyle/>
        <a:p>
          <a:endParaRPr lang="zh-CN" altLang="en-US" sz="1200"/>
        </a:p>
      </dgm:t>
    </dgm:pt>
    <dgm:pt modelId="{A144E216-FEAB-4E25-90FA-89CEDC872D27}" type="sibTrans" cxnId="{E617F5DF-6623-4B79-88BD-19630311CF76}">
      <dgm:prSet/>
      <dgm:spPr/>
      <dgm:t>
        <a:bodyPr/>
        <a:lstStyle/>
        <a:p>
          <a:endParaRPr lang="zh-CN" altLang="en-US" sz="1200"/>
        </a:p>
      </dgm:t>
    </dgm:pt>
    <dgm:pt modelId="{47B6429C-4BE8-4472-A4A9-11AA75938B18}" type="pres">
      <dgm:prSet presAssocID="{D7D8DDCA-9A6E-4509-964C-16EAFAF4277F}" presName="matrix" presStyleCnt="0">
        <dgm:presLayoutVars>
          <dgm:chMax val="1"/>
          <dgm:dir/>
          <dgm:resizeHandles val="exact"/>
        </dgm:presLayoutVars>
      </dgm:prSet>
      <dgm:spPr/>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pt>
  </dgm:ptLst>
  <dgm:cxnLst>
    <dgm:cxn modelId="{99331103-199E-4E63-A704-EB30E53CCFCD}" srcId="{D7D8DDCA-9A6E-4509-964C-16EAFAF4277F}" destId="{0E64882F-DBF9-4DA1-ADFE-27705937BF50}" srcOrd="0" destOrd="0" parTransId="{04F3F539-BCA1-4290-BD80-F1C4D05156E8}" sibTransId="{D3B7261A-10ED-4FD9-9193-CE9EA6F998EB}"/>
    <dgm:cxn modelId="{CE267C03-0613-4F63-9DA2-9CD8D74F91ED}" type="presOf" srcId="{7E2DFA6E-E72E-4EB9-96B5-73E6CA284FF0}" destId="{76A3F02F-A300-4365-9D43-BFFC29015129}" srcOrd="0" destOrd="0" presId="urn:microsoft.com/office/officeart/2005/8/layout/matrix2"/>
    <dgm:cxn modelId="{69E5995B-877E-4005-9BD7-DF920E7FB0BD}" type="presOf" srcId="{936A58A3-1ACA-425E-9781-E25A7FE3F615}" destId="{87C558F4-878A-46DB-A0F0-7136D553B241}" srcOrd="0" destOrd="0" presId="urn:microsoft.com/office/officeart/2005/8/layout/matrix2"/>
    <dgm:cxn modelId="{07CB8B61-0F58-417D-823C-50C9ACF6222E}" type="presOf" srcId="{FCB31DC0-1886-4D12-9A76-4CCDAAAB7208}" destId="{790648F8-DDF9-4463-A965-9548158A0C3A}" srcOrd="0" destOrd="0" presId="urn:microsoft.com/office/officeart/2005/8/layout/matrix2"/>
    <dgm:cxn modelId="{0FC16B72-8F3D-4A1D-B7AB-A5D9845B6A8D}" type="presOf" srcId="{0E64882F-DBF9-4DA1-ADFE-27705937BF50}" destId="{71102C00-5055-44BB-9DE1-33DCCD521423}" srcOrd="0" destOrd="0" presId="urn:microsoft.com/office/officeart/2005/8/layout/matrix2"/>
    <dgm:cxn modelId="{6807FAB5-0693-49D0-B000-60DB4BB44B6B}" srcId="{D7D8DDCA-9A6E-4509-964C-16EAFAF4277F}" destId="{936A58A3-1ACA-425E-9781-E25A7FE3F615}" srcOrd="2" destOrd="0" parTransId="{9881D545-E994-4DDD-A0B7-280FC945D67C}" sibTransId="{0DA71862-D76B-4C07-BBDB-3EBCADF5D7DA}"/>
    <dgm:cxn modelId="{77D836C4-43D7-4296-A209-F7CF6A4A978C}" type="presOf" srcId="{D7D8DDCA-9A6E-4509-964C-16EAFAF4277F}" destId="{47B6429C-4BE8-4472-A4A9-11AA75938B18}"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E617F5DF-6623-4B79-88BD-19630311CF76}" srcId="{D7D8DDCA-9A6E-4509-964C-16EAFAF4277F}" destId="{7E2DFA6E-E72E-4EB9-96B5-73E6CA284FF0}" srcOrd="3" destOrd="0" parTransId="{E754FAF6-EC75-48CC-9EC5-A19DEFAF3DF8}" sibTransId="{A144E216-FEAB-4E25-90FA-89CEDC872D27}"/>
    <dgm:cxn modelId="{7DEEA292-9C45-440E-A78C-360D148A7580}" type="presParOf" srcId="{47B6429C-4BE8-4472-A4A9-11AA75938B18}" destId="{23BC0589-4688-48C3-AE98-B101B59D65E8}" srcOrd="0" destOrd="0" presId="urn:microsoft.com/office/officeart/2005/8/layout/matrix2"/>
    <dgm:cxn modelId="{2DB94415-D614-4DCA-A3AF-482E3139C9F1}" type="presParOf" srcId="{47B6429C-4BE8-4472-A4A9-11AA75938B18}" destId="{71102C00-5055-44BB-9DE1-33DCCD521423}" srcOrd="1" destOrd="0" presId="urn:microsoft.com/office/officeart/2005/8/layout/matrix2"/>
    <dgm:cxn modelId="{7AE885CF-F45F-49AE-94E4-78F4E8DDAB33}" type="presParOf" srcId="{47B6429C-4BE8-4472-A4A9-11AA75938B18}" destId="{790648F8-DDF9-4463-A965-9548158A0C3A}" srcOrd="2" destOrd="0" presId="urn:microsoft.com/office/officeart/2005/8/layout/matrix2"/>
    <dgm:cxn modelId="{54DC4643-7351-44D8-AA55-983188561669}" type="presParOf" srcId="{47B6429C-4BE8-4472-A4A9-11AA75938B18}" destId="{87C558F4-878A-46DB-A0F0-7136D553B241}" srcOrd="3" destOrd="0" presId="urn:microsoft.com/office/officeart/2005/8/layout/matrix2"/>
    <dgm:cxn modelId="{2C38106A-2DB7-46F3-AC4A-93D5B7D7603E}" type="presParOf" srcId="{47B6429C-4BE8-4472-A4A9-11AA75938B18}" destId="{76A3F02F-A300-4365-9D43-BFFC29015129}" srcOrd="4" destOrd="0" presId="urn:microsoft.com/office/officeart/2005/8/layout/matrix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5" csCatId="colorful" phldr="1"/>
      <dgm:spPr/>
      <dgm:t>
        <a:bodyPr/>
        <a:lstStyle/>
        <a:p>
          <a:endParaRPr lang="zh-CN" altLang="en-US"/>
        </a:p>
      </dgm:t>
    </dgm:pt>
    <dgm:pt modelId="{0E64882F-DBF9-4DA1-ADFE-27705937BF50}">
      <dgm:prSet phldrT="[Text]" custT="1"/>
      <dgm:spPr/>
      <dgm:t>
        <a:bodyPr/>
        <a:lstStyle/>
        <a:p>
          <a:r>
            <a:rPr lang="en-US" altLang="en-US" sz="1200" dirty="0"/>
            <a:t>Execute Test Case</a:t>
          </a:r>
          <a:endParaRPr lang="zh-CN" altLang="en-US" sz="1200" dirty="0"/>
        </a:p>
      </dgm:t>
    </dgm:pt>
    <dgm:pt modelId="{04F3F539-BCA1-4290-BD80-F1C4D05156E8}" type="parTrans" cxnId="{99331103-199E-4E63-A704-EB30E53CCFCD}">
      <dgm:prSet/>
      <dgm:spPr/>
      <dgm:t>
        <a:bodyPr/>
        <a:lstStyle/>
        <a:p>
          <a:endParaRPr lang="zh-CN" altLang="en-US" sz="1200"/>
        </a:p>
      </dgm:t>
    </dgm:pt>
    <dgm:pt modelId="{D3B7261A-10ED-4FD9-9193-CE9EA6F998EB}" type="sibTrans" cxnId="{99331103-199E-4E63-A704-EB30E53CCFCD}">
      <dgm:prSet/>
      <dgm:spPr/>
      <dgm:t>
        <a:bodyPr/>
        <a:lstStyle/>
        <a:p>
          <a:endParaRPr lang="zh-CN" altLang="en-US" sz="1200"/>
        </a:p>
      </dgm:t>
    </dgm:pt>
    <dgm:pt modelId="{FCB31DC0-1886-4D12-9A76-4CCDAAAB7208}">
      <dgm:prSet phldrT="[Text]" custT="1"/>
      <dgm:spPr/>
      <dgm:t>
        <a:bodyPr/>
        <a:lstStyle/>
        <a:p>
          <a:r>
            <a:rPr lang="en-US" altLang="en-US" sz="1200" dirty="0"/>
            <a:t>Test Case</a:t>
          </a:r>
          <a:endParaRPr lang="zh-CN" altLang="en-US" sz="1200" dirty="0"/>
        </a:p>
      </dgm:t>
    </dgm:pt>
    <dgm:pt modelId="{EF119A1E-5F7C-4521-8FD0-A19B6362C599}" type="parTrans" cxnId="{6B373CDD-65FF-49AA-87A2-E30BF73A9C12}">
      <dgm:prSet/>
      <dgm:spPr/>
      <dgm:t>
        <a:bodyPr/>
        <a:lstStyle/>
        <a:p>
          <a:endParaRPr lang="zh-CN" altLang="en-US" sz="1200"/>
        </a:p>
      </dgm:t>
    </dgm:pt>
    <dgm:pt modelId="{E39D7386-7E4D-4EA3-B58F-C40CACDB3F33}" type="sibTrans" cxnId="{6B373CDD-65FF-49AA-87A2-E30BF73A9C12}">
      <dgm:prSet/>
      <dgm:spPr/>
      <dgm:t>
        <a:bodyPr/>
        <a:lstStyle/>
        <a:p>
          <a:endParaRPr lang="zh-CN" altLang="en-US" sz="1200"/>
        </a:p>
      </dgm:t>
    </dgm:pt>
    <dgm:pt modelId="{A8660A0A-81E8-4527-AABB-93664B7BCFBF}">
      <dgm:prSet phldrT="[Text]" custT="1"/>
      <dgm:spPr/>
      <dgm:t>
        <a:bodyPr/>
        <a:lstStyle/>
        <a:p>
          <a:r>
            <a:rPr lang="en-US" altLang="zh-CN" sz="1200" dirty="0"/>
            <a:t>Execute</a:t>
          </a:r>
          <a:endParaRPr lang="zh-CN" altLang="en-US" sz="1200" dirty="0"/>
        </a:p>
      </dgm:t>
    </dgm:pt>
    <dgm:pt modelId="{C717780D-69CF-4C58-8353-E99BE5D30357}" type="parTrans" cxnId="{3E2D8961-3F11-4EA0-8555-FD9C23517520}">
      <dgm:prSet/>
      <dgm:spPr/>
      <dgm:t>
        <a:bodyPr/>
        <a:lstStyle/>
        <a:p>
          <a:endParaRPr lang="zh-CN" altLang="en-US" sz="1200"/>
        </a:p>
      </dgm:t>
    </dgm:pt>
    <dgm:pt modelId="{9DD5798D-089F-4074-A27B-B584B01C7D14}" type="sibTrans" cxnId="{3E2D8961-3F11-4EA0-8555-FD9C23517520}">
      <dgm:prSet/>
      <dgm:spPr/>
      <dgm:t>
        <a:bodyPr/>
        <a:lstStyle/>
        <a:p>
          <a:endParaRPr lang="zh-CN" altLang="en-US" sz="1200"/>
        </a:p>
      </dgm:t>
    </dgm:pt>
    <dgm:pt modelId="{667432BB-15DB-4C04-9B5C-D39EF3D9F4F1}">
      <dgm:prSet phldrT="[Text]" custT="1"/>
      <dgm:spPr/>
      <dgm:t>
        <a:bodyPr/>
        <a:lstStyle/>
        <a:p>
          <a:r>
            <a:rPr lang="en-US" altLang="en-US" sz="1200" dirty="0"/>
            <a:t>Test Results</a:t>
          </a:r>
          <a:endParaRPr lang="zh-CN" altLang="en-US" sz="1200" dirty="0"/>
        </a:p>
      </dgm:t>
    </dgm:pt>
    <dgm:pt modelId="{BD4A0A91-B1C6-4D4D-8EBD-3E0F8B83A97A}" type="parTrans" cxnId="{471E9177-5735-46FB-9682-9C8C8CCE73F8}">
      <dgm:prSet/>
      <dgm:spPr/>
      <dgm:t>
        <a:bodyPr/>
        <a:lstStyle/>
        <a:p>
          <a:endParaRPr lang="zh-CN" altLang="en-US" sz="1200"/>
        </a:p>
      </dgm:t>
    </dgm:pt>
    <dgm:pt modelId="{6918466C-A401-4EBE-B938-838FD2BA9E3B}" type="sibTrans" cxnId="{471E9177-5735-46FB-9682-9C8C8CCE73F8}">
      <dgm:prSet/>
      <dgm:spPr/>
      <dgm:t>
        <a:bodyPr/>
        <a:lstStyle/>
        <a:p>
          <a:endParaRPr lang="zh-CN" altLang="en-US" sz="1200"/>
        </a:p>
      </dgm:t>
    </dgm:pt>
    <dgm:pt modelId="{47B6429C-4BE8-4472-A4A9-11AA75938B18}" type="pres">
      <dgm:prSet presAssocID="{D7D8DDCA-9A6E-4509-964C-16EAFAF4277F}" presName="matrix" presStyleCnt="0">
        <dgm:presLayoutVars>
          <dgm:chMax val="1"/>
          <dgm:dir/>
          <dgm:resizeHandles val="exact"/>
        </dgm:presLayoutVars>
      </dgm:prSet>
      <dgm:spPr/>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pt>
  </dgm:ptLst>
  <dgm:cxnLst>
    <dgm:cxn modelId="{99331103-199E-4E63-A704-EB30E53CCFCD}" srcId="{D7D8DDCA-9A6E-4509-964C-16EAFAF4277F}" destId="{0E64882F-DBF9-4DA1-ADFE-27705937BF50}" srcOrd="0" destOrd="0" parTransId="{04F3F539-BCA1-4290-BD80-F1C4D05156E8}" sibTransId="{D3B7261A-10ED-4FD9-9193-CE9EA6F998EB}"/>
    <dgm:cxn modelId="{E0EAC736-FF5F-4E59-8AFD-8A8BB87FAE10}" type="presOf" srcId="{A8660A0A-81E8-4527-AABB-93664B7BCFBF}" destId="{76A3F02F-A300-4365-9D43-BFFC29015129}" srcOrd="0" destOrd="0" presId="urn:microsoft.com/office/officeart/2005/8/layout/matrix2"/>
    <dgm:cxn modelId="{3E2D8961-3F11-4EA0-8555-FD9C23517520}" srcId="{D7D8DDCA-9A6E-4509-964C-16EAFAF4277F}" destId="{A8660A0A-81E8-4527-AABB-93664B7BCFBF}" srcOrd="3" destOrd="0" parTransId="{C717780D-69CF-4C58-8353-E99BE5D30357}" sibTransId="{9DD5798D-089F-4074-A27B-B584B01C7D14}"/>
    <dgm:cxn modelId="{630FC261-0E8A-48C7-A704-65D3BC52F456}" type="presOf" srcId="{D7D8DDCA-9A6E-4509-964C-16EAFAF4277F}" destId="{47B6429C-4BE8-4472-A4A9-11AA75938B18}" srcOrd="0" destOrd="0" presId="urn:microsoft.com/office/officeart/2005/8/layout/matrix2"/>
    <dgm:cxn modelId="{9B0EA96D-681B-4D81-8119-16C8FAC30ED3}" type="presOf" srcId="{667432BB-15DB-4C04-9B5C-D39EF3D9F4F1}" destId="{87C558F4-878A-46DB-A0F0-7136D553B241}" srcOrd="0" destOrd="0" presId="urn:microsoft.com/office/officeart/2005/8/layout/matrix2"/>
    <dgm:cxn modelId="{471E9177-5735-46FB-9682-9C8C8CCE73F8}" srcId="{D7D8DDCA-9A6E-4509-964C-16EAFAF4277F}" destId="{667432BB-15DB-4C04-9B5C-D39EF3D9F4F1}" srcOrd="2" destOrd="0" parTransId="{BD4A0A91-B1C6-4D4D-8EBD-3E0F8B83A97A}" sibTransId="{6918466C-A401-4EBE-B938-838FD2BA9E3B}"/>
    <dgm:cxn modelId="{463BD68B-B11C-4259-9823-F51C1908524B}" type="presOf" srcId="{FCB31DC0-1886-4D12-9A76-4CCDAAAB7208}" destId="{790648F8-DDF9-4463-A965-9548158A0C3A}" srcOrd="0" destOrd="0" presId="urn:microsoft.com/office/officeart/2005/8/layout/matrix2"/>
    <dgm:cxn modelId="{3AB2D1D3-3CDC-41AE-B883-F5A4CDC9B8E3}" type="presOf" srcId="{0E64882F-DBF9-4DA1-ADFE-27705937BF50}" destId="{71102C00-5055-44BB-9DE1-33DCCD521423}"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E97DD30D-E2B1-4DE3-AC11-FB5C1D4C784B}" type="presParOf" srcId="{47B6429C-4BE8-4472-A4A9-11AA75938B18}" destId="{23BC0589-4688-48C3-AE98-B101B59D65E8}" srcOrd="0" destOrd="0" presId="urn:microsoft.com/office/officeart/2005/8/layout/matrix2"/>
    <dgm:cxn modelId="{D03A4070-DDDD-42CA-AD80-2EF98898F45F}" type="presParOf" srcId="{47B6429C-4BE8-4472-A4A9-11AA75938B18}" destId="{71102C00-5055-44BB-9DE1-33DCCD521423}" srcOrd="1" destOrd="0" presId="urn:microsoft.com/office/officeart/2005/8/layout/matrix2"/>
    <dgm:cxn modelId="{6A382CA1-94F7-4FB3-AB69-6ED9872A0B7F}" type="presParOf" srcId="{47B6429C-4BE8-4472-A4A9-11AA75938B18}" destId="{790648F8-DDF9-4463-A965-9548158A0C3A}" srcOrd="2" destOrd="0" presId="urn:microsoft.com/office/officeart/2005/8/layout/matrix2"/>
    <dgm:cxn modelId="{4D59A762-C5A1-46C9-9580-D43849531288}" type="presParOf" srcId="{47B6429C-4BE8-4472-A4A9-11AA75938B18}" destId="{87C558F4-878A-46DB-A0F0-7136D553B241}" srcOrd="3" destOrd="0" presId="urn:microsoft.com/office/officeart/2005/8/layout/matrix2"/>
    <dgm:cxn modelId="{6264AB76-F9B5-4A0A-89F3-127A1856F2CE}" type="presParOf" srcId="{47B6429C-4BE8-4472-A4A9-11AA75938B18}" destId="{76A3F02F-A300-4365-9D43-BFFC29015129}" srcOrd="4" destOrd="0" presId="urn:microsoft.com/office/officeart/2005/8/layout/matrix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zh-CN" altLang="en-US"/>
        </a:p>
      </dgm:t>
    </dgm:pt>
    <dgm:pt modelId="{738385DD-8635-4318-ACCE-4BBFC67F8248}">
      <dgm:prSet phldrT="[Text]" custT="1"/>
      <dgm:spPr/>
      <dgm:t>
        <a:bodyPr/>
        <a:lstStyle/>
        <a:p>
          <a:r>
            <a:rPr lang="en-US" altLang="zh-CN" sz="1600" dirty="0"/>
            <a:t>TAD</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pt>
  </dgm:ptLst>
  <dgm:cxnLst>
    <dgm:cxn modelId="{F207CF05-7A01-455C-9B4F-BF1917E4E016}" srcId="{8AE3F9AE-805E-4832-979D-EBA552AD7096}" destId="{738385DD-8635-4318-ACCE-4BBFC67F8248}" srcOrd="0" destOrd="0" parTransId="{5A18834E-0410-4404-B64F-EB3A53F98B01}" sibTransId="{65984FD2-7563-4181-B2E5-90322FACD4AD}"/>
    <dgm:cxn modelId="{4D1F8C3D-180B-4F80-BE83-35D81CF4F69E}" type="presOf" srcId="{738385DD-8635-4318-ACCE-4BBFC67F8248}" destId="{73BF4251-CEA1-4E44-A3F1-68EDF19A2AA1}" srcOrd="0" destOrd="0" presId="urn:microsoft.com/office/officeart/2005/8/layout/radial3"/>
    <dgm:cxn modelId="{3DC379B7-3619-433E-9EEA-F8509EB34C12}" type="presOf" srcId="{8AE3F9AE-805E-4832-979D-EBA552AD7096}" destId="{34D6C31E-126C-4E4A-8671-C4B6E66D8539}" srcOrd="0" destOrd="0" presId="urn:microsoft.com/office/officeart/2005/8/layout/radial3"/>
    <dgm:cxn modelId="{3B6C354B-C44F-4696-968C-DEC44B3E22AC}" type="presParOf" srcId="{34D6C31E-126C-4E4A-8671-C4B6E66D8539}" destId="{D6A93631-C638-46EF-AE13-640384DC99EF}" srcOrd="0" destOrd="0" presId="urn:microsoft.com/office/officeart/2005/8/layout/radial3"/>
    <dgm:cxn modelId="{744AF9DF-DE34-4FA6-9F5B-E242E3C1F94F}" type="presParOf" srcId="{D6A93631-C638-46EF-AE13-640384DC99EF}" destId="{73BF4251-CEA1-4E44-A3F1-68EDF19A2AA1}" srcOrd="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3_5" csCatId="accent3" phldr="1"/>
      <dgm:spPr/>
      <dgm:t>
        <a:bodyPr/>
        <a:lstStyle/>
        <a:p>
          <a:endParaRPr lang="zh-CN" altLang="en-US"/>
        </a:p>
      </dgm:t>
    </dgm:pt>
    <dgm:pt modelId="{738385DD-8635-4318-ACCE-4BBFC67F8248}">
      <dgm:prSet phldrT="[Text]" custT="1"/>
      <dgm:spPr/>
      <dgm:t>
        <a:bodyPr/>
        <a:lstStyle/>
        <a:p>
          <a:r>
            <a:rPr lang="en-US" altLang="zh-CN" sz="1600" dirty="0"/>
            <a:t>Test Case</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pt>
  </dgm:ptLst>
  <dgm:cxnLst>
    <dgm:cxn modelId="{97EF0903-3DEA-4EFA-A5B1-051345E6B082}" type="presOf" srcId="{738385DD-8635-4318-ACCE-4BBFC67F8248}" destId="{73BF4251-CEA1-4E44-A3F1-68EDF19A2AA1}" srcOrd="0" destOrd="0" presId="urn:microsoft.com/office/officeart/2005/8/layout/radial3"/>
    <dgm:cxn modelId="{F207CF05-7A01-455C-9B4F-BF1917E4E016}" srcId="{8AE3F9AE-805E-4832-979D-EBA552AD7096}" destId="{738385DD-8635-4318-ACCE-4BBFC67F8248}" srcOrd="0" destOrd="0" parTransId="{5A18834E-0410-4404-B64F-EB3A53F98B01}" sibTransId="{65984FD2-7563-4181-B2E5-90322FACD4AD}"/>
    <dgm:cxn modelId="{706DAD6D-0AE3-4D21-8C74-5C418A0C8641}" type="presOf" srcId="{8AE3F9AE-805E-4832-979D-EBA552AD7096}" destId="{34D6C31E-126C-4E4A-8671-C4B6E66D8539}" srcOrd="0" destOrd="0" presId="urn:microsoft.com/office/officeart/2005/8/layout/radial3"/>
    <dgm:cxn modelId="{6CF11D9B-2C04-444A-A0B6-1E69109D94F9}" type="presParOf" srcId="{34D6C31E-126C-4E4A-8671-C4B6E66D8539}" destId="{D6A93631-C638-46EF-AE13-640384DC99EF}" srcOrd="0" destOrd="0" presId="urn:microsoft.com/office/officeart/2005/8/layout/radial3"/>
    <dgm:cxn modelId="{5166EDF9-8A03-4DC1-83B4-9A90F5C46FE3}" type="presParOf" srcId="{D6A93631-C638-46EF-AE13-640384DC99EF}" destId="{73BF4251-CEA1-4E44-A3F1-68EDF19A2AA1}" srcOrd="0"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5_2" csCatId="accent5" phldr="1"/>
      <dgm:spPr/>
      <dgm:t>
        <a:bodyPr/>
        <a:lstStyle/>
        <a:p>
          <a:endParaRPr lang="zh-CN" altLang="en-US"/>
        </a:p>
      </dgm:t>
    </dgm:pt>
    <dgm:pt modelId="{738385DD-8635-4318-ACCE-4BBFC67F8248}">
      <dgm:prSet phldrT="[Text]" custT="1"/>
      <dgm:spPr/>
      <dgm:t>
        <a:bodyPr/>
        <a:lstStyle/>
        <a:p>
          <a:r>
            <a:rPr lang="en-US" altLang="zh-CN" sz="1400" dirty="0"/>
            <a:t>Test Requirement Analyze</a:t>
          </a:r>
          <a:endParaRPr lang="zh-CN" altLang="en-US" sz="1400" dirty="0"/>
        </a:p>
      </dgm:t>
    </dgm:pt>
    <dgm:pt modelId="{5A18834E-0410-4404-B64F-EB3A53F98B01}" type="parTrans" cxnId="{F207CF05-7A01-455C-9B4F-BF1917E4E016}">
      <dgm:prSet/>
      <dgm:spPr/>
      <dgm:t>
        <a:bodyPr/>
        <a:lstStyle/>
        <a:p>
          <a:endParaRPr lang="zh-CN" altLang="en-US" sz="1400"/>
        </a:p>
      </dgm:t>
    </dgm:pt>
    <dgm:pt modelId="{65984FD2-7563-4181-B2E5-90322FACD4AD}" type="sibTrans" cxnId="{F207CF05-7A01-455C-9B4F-BF1917E4E016}">
      <dgm:prSet/>
      <dgm:spPr/>
      <dgm:t>
        <a:bodyPr/>
        <a:lstStyle/>
        <a:p>
          <a:endParaRPr lang="zh-CN" altLang="en-US" sz="1400"/>
        </a:p>
      </dgm:t>
    </dgm:pt>
    <dgm:pt modelId="{34D6C31E-126C-4E4A-8671-C4B6E66D8539}" type="pres">
      <dgm:prSet presAssocID="{8AE3F9AE-805E-4832-979D-EBA552AD7096}" presName="composite" presStyleCnt="0">
        <dgm:presLayoutVars>
          <dgm:chMax val="1"/>
          <dgm:dir/>
          <dgm:resizeHandles val="exact"/>
        </dgm:presLayoutVars>
      </dgm:prSet>
      <dgm:spPr/>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pt>
  </dgm:ptLst>
  <dgm:cxnLst>
    <dgm:cxn modelId="{F207CF05-7A01-455C-9B4F-BF1917E4E016}" srcId="{8AE3F9AE-805E-4832-979D-EBA552AD7096}" destId="{738385DD-8635-4318-ACCE-4BBFC67F8248}" srcOrd="0" destOrd="0" parTransId="{5A18834E-0410-4404-B64F-EB3A53F98B01}" sibTransId="{65984FD2-7563-4181-B2E5-90322FACD4AD}"/>
    <dgm:cxn modelId="{3E88528A-15D9-4951-8A0C-428D2A1F5FF7}" type="presOf" srcId="{8AE3F9AE-805E-4832-979D-EBA552AD7096}" destId="{34D6C31E-126C-4E4A-8671-C4B6E66D8539}" srcOrd="0" destOrd="0" presId="urn:microsoft.com/office/officeart/2005/8/layout/radial3"/>
    <dgm:cxn modelId="{178759E4-09E3-45F3-9F00-B1515A0CE014}" type="presOf" srcId="{738385DD-8635-4318-ACCE-4BBFC67F8248}" destId="{73BF4251-CEA1-4E44-A3F1-68EDF19A2AA1}" srcOrd="0" destOrd="0" presId="urn:microsoft.com/office/officeart/2005/8/layout/radial3"/>
    <dgm:cxn modelId="{AD248D2E-B6FD-4D50-BE59-E8758F62C598}" type="presParOf" srcId="{34D6C31E-126C-4E4A-8671-C4B6E66D8539}" destId="{D6A93631-C638-46EF-AE13-640384DC99EF}" srcOrd="0" destOrd="0" presId="urn:microsoft.com/office/officeart/2005/8/layout/radial3"/>
    <dgm:cxn modelId="{6F74CCAC-050F-403A-A2C3-7E3E3C4147A9}" type="presParOf" srcId="{D6A93631-C638-46EF-AE13-640384DC99EF}" destId="{73BF4251-CEA1-4E44-A3F1-68EDF19A2AA1}" srcOrd="0" destOrd="0" presId="urn:microsoft.com/office/officeart/2005/8/layout/radial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3_5" csCatId="accent3" phldr="1"/>
      <dgm:spPr/>
      <dgm:t>
        <a:bodyPr/>
        <a:lstStyle/>
        <a:p>
          <a:endParaRPr lang="zh-CN" altLang="en-US"/>
        </a:p>
      </dgm:t>
    </dgm:pt>
    <dgm:pt modelId="{738385DD-8635-4318-ACCE-4BBFC67F8248}">
      <dgm:prSet phldrT="[Text]" custT="1"/>
      <dgm:spPr/>
      <dgm:t>
        <a:bodyPr/>
        <a:lstStyle/>
        <a:p>
          <a:r>
            <a:rPr lang="en-US" altLang="zh-CN" sz="1400"/>
            <a:t>Test Requirement</a:t>
          </a:r>
          <a:endParaRPr lang="zh-CN" altLang="en-US" sz="1400" dirty="0"/>
        </a:p>
      </dgm:t>
    </dgm:pt>
    <dgm:pt modelId="{5A18834E-0410-4404-B64F-EB3A53F98B01}" type="parTrans" cxnId="{F207CF05-7A01-455C-9B4F-BF1917E4E016}">
      <dgm:prSet/>
      <dgm:spPr/>
      <dgm:t>
        <a:bodyPr/>
        <a:lstStyle/>
        <a:p>
          <a:endParaRPr lang="zh-CN" altLang="en-US" sz="1400"/>
        </a:p>
      </dgm:t>
    </dgm:pt>
    <dgm:pt modelId="{65984FD2-7563-4181-B2E5-90322FACD4AD}" type="sibTrans" cxnId="{F207CF05-7A01-455C-9B4F-BF1917E4E016}">
      <dgm:prSet/>
      <dgm:spPr/>
      <dgm:t>
        <a:bodyPr/>
        <a:lstStyle/>
        <a:p>
          <a:endParaRPr lang="zh-CN" altLang="en-US" sz="1400"/>
        </a:p>
      </dgm:t>
    </dgm:pt>
    <dgm:pt modelId="{34D6C31E-126C-4E4A-8671-C4B6E66D8539}" type="pres">
      <dgm:prSet presAssocID="{8AE3F9AE-805E-4832-979D-EBA552AD7096}" presName="composite" presStyleCnt="0">
        <dgm:presLayoutVars>
          <dgm:chMax val="1"/>
          <dgm:dir/>
          <dgm:resizeHandles val="exact"/>
        </dgm:presLayoutVars>
      </dgm:prSet>
      <dgm:spPr/>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custScaleX="123529"/>
      <dgm:spPr/>
    </dgm:pt>
  </dgm:ptLst>
  <dgm:cxnLst>
    <dgm:cxn modelId="{F207CF05-7A01-455C-9B4F-BF1917E4E016}" srcId="{8AE3F9AE-805E-4832-979D-EBA552AD7096}" destId="{738385DD-8635-4318-ACCE-4BBFC67F8248}" srcOrd="0" destOrd="0" parTransId="{5A18834E-0410-4404-B64F-EB3A53F98B01}" sibTransId="{65984FD2-7563-4181-B2E5-90322FACD4AD}"/>
    <dgm:cxn modelId="{8719CC3B-9ED0-4E3B-B91E-7D25D7B23614}" type="presOf" srcId="{738385DD-8635-4318-ACCE-4BBFC67F8248}" destId="{73BF4251-CEA1-4E44-A3F1-68EDF19A2AA1}" srcOrd="0" destOrd="0" presId="urn:microsoft.com/office/officeart/2005/8/layout/radial3"/>
    <dgm:cxn modelId="{2B060BF2-E23D-4448-8695-90EAB92296C2}" type="presOf" srcId="{8AE3F9AE-805E-4832-979D-EBA552AD7096}" destId="{34D6C31E-126C-4E4A-8671-C4B6E66D8539}" srcOrd="0" destOrd="0" presId="urn:microsoft.com/office/officeart/2005/8/layout/radial3"/>
    <dgm:cxn modelId="{2665AD3A-EC6A-40A2-879C-5B2C1B1C85F5}" type="presParOf" srcId="{34D6C31E-126C-4E4A-8671-C4B6E66D8539}" destId="{D6A93631-C638-46EF-AE13-640384DC99EF}" srcOrd="0" destOrd="0" presId="urn:microsoft.com/office/officeart/2005/8/layout/radial3"/>
    <dgm:cxn modelId="{5555C5C3-CB63-49B9-8217-B800DC2B3657}" type="presParOf" srcId="{D6A93631-C638-46EF-AE13-640384DC99EF}" destId="{73BF4251-CEA1-4E44-A3F1-68EDF19A2AA1}" srcOrd="0" destOrd="0" presId="urn:microsoft.com/office/officeart/2005/8/layout/radial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0589-4688-48C3-AE98-B101B59D65E8}">
      <dsp:nvSpPr>
        <dsp:cNvPr id="0" name=""/>
        <dsp:cNvSpPr/>
      </dsp:nvSpPr>
      <dsp:spPr>
        <a:xfrm>
          <a:off x="280697" y="0"/>
          <a:ext cx="2624849" cy="2624849"/>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02C00-5055-44BB-9DE1-33DCCD521423}">
      <dsp:nvSpPr>
        <dsp:cNvPr id="0" name=""/>
        <dsp:cNvSpPr/>
      </dsp:nvSpPr>
      <dsp:spPr>
        <a:xfrm>
          <a:off x="451312" y="170615"/>
          <a:ext cx="1049940" cy="10499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bg1"/>
              </a:solidFill>
            </a:rPr>
            <a:t>Draft/Revise Test Case</a:t>
          </a:r>
          <a:endParaRPr lang="zh-CN" altLang="en-US" sz="1200" kern="1200" dirty="0">
            <a:solidFill>
              <a:schemeClr val="bg1"/>
            </a:solidFill>
          </a:endParaRPr>
        </a:p>
      </dsp:txBody>
      <dsp:txXfrm>
        <a:off x="502566" y="221869"/>
        <a:ext cx="947432" cy="947432"/>
      </dsp:txXfrm>
    </dsp:sp>
    <dsp:sp modelId="{790648F8-DDF9-4463-A965-9548158A0C3A}">
      <dsp:nvSpPr>
        <dsp:cNvPr id="0" name=""/>
        <dsp:cNvSpPr/>
      </dsp:nvSpPr>
      <dsp:spPr>
        <a:xfrm>
          <a:off x="1684991" y="170615"/>
          <a:ext cx="1049940" cy="10499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rPr>
            <a:t>BSD/TAD</a:t>
          </a:r>
          <a:endParaRPr lang="zh-CN" altLang="en-US" sz="1200" kern="1200" dirty="0">
            <a:solidFill>
              <a:schemeClr val="tx1"/>
            </a:solidFill>
          </a:endParaRPr>
        </a:p>
      </dsp:txBody>
      <dsp:txXfrm>
        <a:off x="1736245" y="221869"/>
        <a:ext cx="947432" cy="947432"/>
      </dsp:txXfrm>
    </dsp:sp>
    <dsp:sp modelId="{87C558F4-878A-46DB-A0F0-7136D553B241}">
      <dsp:nvSpPr>
        <dsp:cNvPr id="0" name=""/>
        <dsp:cNvSpPr/>
      </dsp:nvSpPr>
      <dsp:spPr>
        <a:xfrm>
          <a:off x="451312" y="1404294"/>
          <a:ext cx="1049940" cy="10499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bg1"/>
              </a:solidFill>
            </a:rPr>
            <a:t>Test Case</a:t>
          </a:r>
          <a:endParaRPr lang="zh-CN" altLang="en-US" sz="1200" kern="1200" dirty="0">
            <a:solidFill>
              <a:schemeClr val="bg1"/>
            </a:solidFill>
          </a:endParaRPr>
        </a:p>
      </dsp:txBody>
      <dsp:txXfrm>
        <a:off x="502566" y="1455548"/>
        <a:ext cx="947432" cy="947432"/>
      </dsp:txXfrm>
    </dsp:sp>
    <dsp:sp modelId="{76A3F02F-A300-4365-9D43-BFFC29015129}">
      <dsp:nvSpPr>
        <dsp:cNvPr id="0" name=""/>
        <dsp:cNvSpPr/>
      </dsp:nvSpPr>
      <dsp:spPr>
        <a:xfrm>
          <a:off x="1684991" y="1404294"/>
          <a:ext cx="1049940" cy="10499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chemeClr val="tx1"/>
              </a:solidFill>
            </a:rPr>
            <a:t>Analyze</a:t>
          </a:r>
          <a:endParaRPr lang="zh-CN" altLang="en-US" sz="1200" kern="1200" dirty="0">
            <a:solidFill>
              <a:schemeClr val="tx1"/>
            </a:solidFill>
          </a:endParaRPr>
        </a:p>
      </dsp:txBody>
      <dsp:txXfrm>
        <a:off x="1736245" y="1455548"/>
        <a:ext cx="947432" cy="9474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F4251-CEA1-4E44-A3F1-68EDF19A2AA1}">
      <dsp:nvSpPr>
        <dsp:cNvPr id="0" name=""/>
        <dsp:cNvSpPr/>
      </dsp:nvSpPr>
      <dsp:spPr>
        <a:xfrm>
          <a:off x="342899" y="0"/>
          <a:ext cx="1828800" cy="18288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ts val="0"/>
            </a:spcAft>
            <a:buNone/>
          </a:pPr>
          <a:r>
            <a:rPr lang="en-US" altLang="zh-CN" sz="1600" kern="1200" dirty="0"/>
            <a:t>BSD</a:t>
          </a:r>
        </a:p>
        <a:p>
          <a:pPr marL="0" lvl="0" indent="0" algn="ctr" defTabSz="711200">
            <a:lnSpc>
              <a:spcPct val="100000"/>
            </a:lnSpc>
            <a:spcBef>
              <a:spcPct val="0"/>
            </a:spcBef>
            <a:spcAft>
              <a:spcPts val="0"/>
            </a:spcAft>
            <a:buNone/>
          </a:pPr>
          <a:r>
            <a:rPr lang="en-US" altLang="zh-CN" sz="1600" kern="1200" dirty="0"/>
            <a:t>Use Case</a:t>
          </a:r>
          <a:endParaRPr lang="zh-CN" altLang="en-US" sz="1600" kern="1200" dirty="0"/>
        </a:p>
      </dsp:txBody>
      <dsp:txXfrm>
        <a:off x="610721" y="267822"/>
        <a:ext cx="1293156" cy="12931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C247C-92E9-49EC-A0BF-66D769ABA9D5}">
      <dsp:nvSpPr>
        <dsp:cNvPr id="0" name=""/>
        <dsp:cNvSpPr/>
      </dsp:nvSpPr>
      <dsp:spPr>
        <a:xfrm>
          <a:off x="1886694" y="971031"/>
          <a:ext cx="2322611" cy="2322611"/>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Components </a:t>
          </a:r>
          <a:endParaRPr lang="zh-CN" altLang="en-US" sz="1800" kern="1200" dirty="0"/>
        </a:p>
      </dsp:txBody>
      <dsp:txXfrm>
        <a:off x="2226833" y="1311170"/>
        <a:ext cx="1642333" cy="1642333"/>
      </dsp:txXfrm>
    </dsp:sp>
    <dsp:sp modelId="{C4B5F036-1343-4E8F-ADC9-8FFAC878CB32}">
      <dsp:nvSpPr>
        <dsp:cNvPr id="0" name=""/>
        <dsp:cNvSpPr/>
      </dsp:nvSpPr>
      <dsp:spPr>
        <a:xfrm>
          <a:off x="2467347" y="38276"/>
          <a:ext cx="1161305" cy="1161305"/>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Test Case ID</a:t>
          </a:r>
          <a:endParaRPr lang="zh-CN" altLang="en-US" sz="1400" kern="1200" dirty="0"/>
        </a:p>
      </dsp:txBody>
      <dsp:txXfrm>
        <a:off x="2637416" y="208345"/>
        <a:ext cx="821167" cy="821167"/>
      </dsp:txXfrm>
    </dsp:sp>
    <dsp:sp modelId="{2033E91B-4F62-433B-91D4-6B19971EE0BC}">
      <dsp:nvSpPr>
        <dsp:cNvPr id="0" name=""/>
        <dsp:cNvSpPr/>
      </dsp:nvSpPr>
      <dsp:spPr>
        <a:xfrm>
          <a:off x="3650576" y="608089"/>
          <a:ext cx="1161305" cy="1161305"/>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Description/Name</a:t>
          </a:r>
          <a:endParaRPr lang="zh-CN" altLang="en-US" sz="1400" kern="1200" dirty="0"/>
        </a:p>
      </dsp:txBody>
      <dsp:txXfrm>
        <a:off x="3820645" y="778158"/>
        <a:ext cx="821167" cy="821167"/>
      </dsp:txXfrm>
    </dsp:sp>
    <dsp:sp modelId="{F8428DFB-8B0A-49C5-BE39-D310CDD11D34}">
      <dsp:nvSpPr>
        <dsp:cNvPr id="0" name=""/>
        <dsp:cNvSpPr/>
      </dsp:nvSpPr>
      <dsp:spPr>
        <a:xfrm>
          <a:off x="3942810" y="1888448"/>
          <a:ext cx="1161305" cy="1161305"/>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Priority</a:t>
          </a:r>
          <a:endParaRPr lang="zh-CN" altLang="en-US" sz="1400" kern="1200" dirty="0"/>
        </a:p>
      </dsp:txBody>
      <dsp:txXfrm>
        <a:off x="4112879" y="2058517"/>
        <a:ext cx="821167" cy="821167"/>
      </dsp:txXfrm>
    </dsp:sp>
    <dsp:sp modelId="{8939688D-24FA-4D0A-9152-3D8A75BC282B}">
      <dsp:nvSpPr>
        <dsp:cNvPr id="0" name=""/>
        <dsp:cNvSpPr/>
      </dsp:nvSpPr>
      <dsp:spPr>
        <a:xfrm>
          <a:off x="3123990" y="2915216"/>
          <a:ext cx="1161305" cy="1161305"/>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Pre-condition</a:t>
          </a:r>
          <a:endParaRPr lang="zh-CN" altLang="en-US" sz="1400" kern="1200" dirty="0"/>
        </a:p>
      </dsp:txBody>
      <dsp:txXfrm>
        <a:off x="3294059" y="3085285"/>
        <a:ext cx="821167" cy="821167"/>
      </dsp:txXfrm>
    </dsp:sp>
    <dsp:sp modelId="{F95691DB-F3F6-4187-A16D-0E07CF670E05}">
      <dsp:nvSpPr>
        <dsp:cNvPr id="0" name=""/>
        <dsp:cNvSpPr/>
      </dsp:nvSpPr>
      <dsp:spPr>
        <a:xfrm>
          <a:off x="1810704" y="2915216"/>
          <a:ext cx="1161305" cy="1161305"/>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Test Data</a:t>
          </a:r>
          <a:endParaRPr lang="zh-CN" altLang="en-US" sz="1400" kern="1200" dirty="0"/>
        </a:p>
      </dsp:txBody>
      <dsp:txXfrm>
        <a:off x="1980773" y="3085285"/>
        <a:ext cx="821167" cy="821167"/>
      </dsp:txXfrm>
    </dsp:sp>
    <dsp:sp modelId="{819BD9F2-78BA-456F-8DF1-66F2CC192B10}">
      <dsp:nvSpPr>
        <dsp:cNvPr id="0" name=""/>
        <dsp:cNvSpPr/>
      </dsp:nvSpPr>
      <dsp:spPr>
        <a:xfrm>
          <a:off x="991884" y="1888448"/>
          <a:ext cx="1161305" cy="1161305"/>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Steps</a:t>
          </a:r>
          <a:endParaRPr lang="zh-CN" altLang="en-US" sz="1400" kern="1200" dirty="0"/>
        </a:p>
      </dsp:txBody>
      <dsp:txXfrm>
        <a:off x="1161953" y="2058517"/>
        <a:ext cx="821167" cy="821167"/>
      </dsp:txXfrm>
    </dsp:sp>
    <dsp:sp modelId="{538B642F-0E77-4FEF-B89D-B566D6F7FBE0}">
      <dsp:nvSpPr>
        <dsp:cNvPr id="0" name=""/>
        <dsp:cNvSpPr/>
      </dsp:nvSpPr>
      <dsp:spPr>
        <a:xfrm>
          <a:off x="1284117" y="608089"/>
          <a:ext cx="1161305" cy="1161305"/>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Expected Results</a:t>
          </a:r>
          <a:endParaRPr lang="zh-CN" altLang="en-US" sz="1400" kern="1200" dirty="0"/>
        </a:p>
      </dsp:txBody>
      <dsp:txXfrm>
        <a:off x="1454186" y="778158"/>
        <a:ext cx="821167" cy="8211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120522" y="2508152"/>
          <a:ext cx="2700963" cy="842751"/>
        </a:xfrm>
        <a:custGeom>
          <a:avLst/>
          <a:gdLst/>
          <a:ahLst/>
          <a:cxnLst/>
          <a:rect l="0" t="0" r="0" b="0"/>
          <a:pathLst>
            <a:path>
              <a:moveTo>
                <a:pt x="0" y="0"/>
              </a:moveTo>
              <a:lnTo>
                <a:pt x="0" y="733419"/>
              </a:lnTo>
              <a:lnTo>
                <a:pt x="2700963" y="733419"/>
              </a:lnTo>
              <a:lnTo>
                <a:pt x="2700963" y="8427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120522" y="2508152"/>
          <a:ext cx="1028268" cy="842751"/>
        </a:xfrm>
        <a:custGeom>
          <a:avLst/>
          <a:gdLst/>
          <a:ahLst/>
          <a:cxnLst/>
          <a:rect l="0" t="0" r="0" b="0"/>
          <a:pathLst>
            <a:path>
              <a:moveTo>
                <a:pt x="0" y="0"/>
              </a:moveTo>
              <a:lnTo>
                <a:pt x="0" y="733419"/>
              </a:lnTo>
              <a:lnTo>
                <a:pt x="1028268" y="733419"/>
              </a:lnTo>
              <a:lnTo>
                <a:pt x="1028268" y="8427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476095" y="2508152"/>
          <a:ext cx="644426" cy="842751"/>
        </a:xfrm>
        <a:custGeom>
          <a:avLst/>
          <a:gdLst/>
          <a:ahLst/>
          <a:cxnLst/>
          <a:rect l="0" t="0" r="0" b="0"/>
          <a:pathLst>
            <a:path>
              <a:moveTo>
                <a:pt x="644426" y="0"/>
              </a:moveTo>
              <a:lnTo>
                <a:pt x="644426" y="733419"/>
              </a:lnTo>
              <a:lnTo>
                <a:pt x="0" y="733419"/>
              </a:lnTo>
              <a:lnTo>
                <a:pt x="0" y="8427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033638" y="2508152"/>
          <a:ext cx="2086883" cy="842751"/>
        </a:xfrm>
        <a:custGeom>
          <a:avLst/>
          <a:gdLst/>
          <a:ahLst/>
          <a:cxnLst/>
          <a:rect l="0" t="0" r="0" b="0"/>
          <a:pathLst>
            <a:path>
              <a:moveTo>
                <a:pt x="2086883" y="0"/>
              </a:moveTo>
              <a:lnTo>
                <a:pt x="2086883" y="733419"/>
              </a:lnTo>
              <a:lnTo>
                <a:pt x="0" y="733419"/>
              </a:lnTo>
              <a:lnTo>
                <a:pt x="0" y="8427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591181" y="2508152"/>
          <a:ext cx="3529340" cy="842751"/>
        </a:xfrm>
        <a:custGeom>
          <a:avLst/>
          <a:gdLst/>
          <a:ahLst/>
          <a:cxnLst/>
          <a:rect l="0" t="0" r="0" b="0"/>
          <a:pathLst>
            <a:path>
              <a:moveTo>
                <a:pt x="3529340" y="0"/>
              </a:moveTo>
              <a:lnTo>
                <a:pt x="3529340" y="733419"/>
              </a:lnTo>
              <a:lnTo>
                <a:pt x="0" y="733419"/>
              </a:lnTo>
              <a:lnTo>
                <a:pt x="0" y="8427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2917620" y="1113496"/>
          <a:ext cx="1202901" cy="645233"/>
        </a:xfrm>
        <a:custGeom>
          <a:avLst/>
          <a:gdLst/>
          <a:ahLst/>
          <a:cxnLst/>
          <a:rect l="0" t="0" r="0" b="0"/>
          <a:pathLst>
            <a:path>
              <a:moveTo>
                <a:pt x="0" y="0"/>
              </a:moveTo>
              <a:lnTo>
                <a:pt x="0" y="535902"/>
              </a:lnTo>
              <a:lnTo>
                <a:pt x="1202901" y="535902"/>
              </a:lnTo>
              <a:lnTo>
                <a:pt x="1202901" y="64523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490615" y="1113496"/>
          <a:ext cx="427005" cy="645233"/>
        </a:xfrm>
        <a:custGeom>
          <a:avLst/>
          <a:gdLst/>
          <a:ahLst/>
          <a:cxnLst/>
          <a:rect l="0" t="0" r="0" b="0"/>
          <a:pathLst>
            <a:path>
              <a:moveTo>
                <a:pt x="427005" y="0"/>
              </a:moveTo>
              <a:lnTo>
                <a:pt x="427005" y="535902"/>
              </a:lnTo>
              <a:lnTo>
                <a:pt x="0" y="535902"/>
              </a:lnTo>
              <a:lnTo>
                <a:pt x="0" y="64523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048158" y="1113496"/>
          <a:ext cx="1869462" cy="645233"/>
        </a:xfrm>
        <a:custGeom>
          <a:avLst/>
          <a:gdLst/>
          <a:ahLst/>
          <a:cxnLst/>
          <a:rect l="0" t="0" r="0" b="0"/>
          <a:pathLst>
            <a:path>
              <a:moveTo>
                <a:pt x="1869462" y="0"/>
              </a:moveTo>
              <a:lnTo>
                <a:pt x="1869462" y="535902"/>
              </a:lnTo>
              <a:lnTo>
                <a:pt x="0" y="535902"/>
              </a:lnTo>
              <a:lnTo>
                <a:pt x="0" y="64523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327524" y="364074"/>
          <a:ext cx="1180192" cy="749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458656" y="488650"/>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mn-lt"/>
            </a:rPr>
            <a:t>Functional Testing Techniques</a:t>
          </a:r>
          <a:endParaRPr lang="en-US" sz="1400" kern="1200" dirty="0">
            <a:latin typeface="+mn-lt"/>
          </a:endParaRPr>
        </a:p>
      </dsp:txBody>
      <dsp:txXfrm>
        <a:off x="2480606" y="510600"/>
        <a:ext cx="1136292" cy="705522"/>
      </dsp:txXfrm>
    </dsp:sp>
    <dsp:sp modelId="{DD905250-991C-4257-8696-31EA26F4FD49}">
      <dsp:nvSpPr>
        <dsp:cNvPr id="0" name=""/>
        <dsp:cNvSpPr/>
      </dsp:nvSpPr>
      <dsp:spPr>
        <a:xfrm>
          <a:off x="458062" y="1758730"/>
          <a:ext cx="1180192" cy="74942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589194" y="1883305"/>
          <a:ext cx="1180192" cy="749422"/>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Equivalence Class Partitioning</a:t>
          </a:r>
        </a:p>
      </dsp:txBody>
      <dsp:txXfrm>
        <a:off x="611144" y="1905255"/>
        <a:ext cx="1136292" cy="705522"/>
      </dsp:txXfrm>
    </dsp:sp>
    <dsp:sp modelId="{A5BBDE45-6DFD-4C5D-B582-3C6192AF644F}">
      <dsp:nvSpPr>
        <dsp:cNvPr id="0" name=""/>
        <dsp:cNvSpPr/>
      </dsp:nvSpPr>
      <dsp:spPr>
        <a:xfrm>
          <a:off x="1900519" y="1758730"/>
          <a:ext cx="1180192" cy="74942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031651" y="1883305"/>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Boundary Value Analysis</a:t>
          </a:r>
        </a:p>
      </dsp:txBody>
      <dsp:txXfrm>
        <a:off x="2053601" y="1905255"/>
        <a:ext cx="1136292" cy="705522"/>
      </dsp:txXfrm>
    </dsp:sp>
    <dsp:sp modelId="{50DEDFF3-BB51-4D26-A7A1-F22113C179EE}">
      <dsp:nvSpPr>
        <dsp:cNvPr id="0" name=""/>
        <dsp:cNvSpPr/>
      </dsp:nvSpPr>
      <dsp:spPr>
        <a:xfrm>
          <a:off x="3342976" y="1758730"/>
          <a:ext cx="1555091" cy="74942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3474108" y="1883305"/>
          <a:ext cx="1555091" cy="74942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Combinatorial Analysis</a:t>
          </a:r>
        </a:p>
      </dsp:txBody>
      <dsp:txXfrm>
        <a:off x="3496058" y="1905255"/>
        <a:ext cx="1511191" cy="705522"/>
      </dsp:txXfrm>
    </dsp:sp>
    <dsp:sp modelId="{EDC83641-7100-4554-BE70-546334E40C53}">
      <dsp:nvSpPr>
        <dsp:cNvPr id="0" name=""/>
        <dsp:cNvSpPr/>
      </dsp:nvSpPr>
      <dsp:spPr>
        <a:xfrm>
          <a:off x="1085" y="3350903"/>
          <a:ext cx="1180192" cy="74942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32218" y="3475479"/>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Each Choice Once(EC)</a:t>
          </a:r>
        </a:p>
      </dsp:txBody>
      <dsp:txXfrm>
        <a:off x="154168" y="3497429"/>
        <a:ext cx="1136292" cy="705522"/>
      </dsp:txXfrm>
    </dsp:sp>
    <dsp:sp modelId="{36B2CA3D-029B-448E-9A26-C010FC22BD95}">
      <dsp:nvSpPr>
        <dsp:cNvPr id="0" name=""/>
        <dsp:cNvSpPr/>
      </dsp:nvSpPr>
      <dsp:spPr>
        <a:xfrm>
          <a:off x="1443542" y="3350903"/>
          <a:ext cx="1180192" cy="74942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574675" y="3475479"/>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Base Choice(BC)</a:t>
          </a:r>
        </a:p>
      </dsp:txBody>
      <dsp:txXfrm>
        <a:off x="1596625" y="3497429"/>
        <a:ext cx="1136292" cy="705522"/>
      </dsp:txXfrm>
    </dsp:sp>
    <dsp:sp modelId="{E02E485C-8C50-48C3-9DE1-EEE7C23EFC87}">
      <dsp:nvSpPr>
        <dsp:cNvPr id="0" name=""/>
        <dsp:cNvSpPr/>
      </dsp:nvSpPr>
      <dsp:spPr>
        <a:xfrm>
          <a:off x="2885999" y="3350903"/>
          <a:ext cx="1180192" cy="74942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017132" y="3475479"/>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Orthogonal Array(OA)</a:t>
          </a:r>
        </a:p>
      </dsp:txBody>
      <dsp:txXfrm>
        <a:off x="3039082" y="3497429"/>
        <a:ext cx="1136292" cy="705522"/>
      </dsp:txXfrm>
    </dsp:sp>
    <dsp:sp modelId="{AD81FC1C-705D-491E-AF23-25B77EE267F3}">
      <dsp:nvSpPr>
        <dsp:cNvPr id="0" name=""/>
        <dsp:cNvSpPr/>
      </dsp:nvSpPr>
      <dsp:spPr>
        <a:xfrm>
          <a:off x="4328456" y="3350903"/>
          <a:ext cx="1640667" cy="85376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4459589" y="3475479"/>
          <a:ext cx="1640667" cy="853764"/>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Combinatorial</a:t>
          </a:r>
          <a:r>
            <a:rPr lang="zh-CN" altLang="en-US" sz="1400" kern="1200" dirty="0">
              <a:latin typeface="+mn-lt"/>
            </a:rPr>
            <a:t> </a:t>
          </a:r>
          <a:r>
            <a:rPr lang="en-US" sz="1400" kern="1200" dirty="0">
              <a:latin typeface="+mn-lt"/>
            </a:rPr>
            <a:t>Test(pair-wise through n-wise)</a:t>
          </a:r>
        </a:p>
      </dsp:txBody>
      <dsp:txXfrm>
        <a:off x="4484595" y="3500485"/>
        <a:ext cx="1590655" cy="803752"/>
      </dsp:txXfrm>
    </dsp:sp>
    <dsp:sp modelId="{952BB40E-9277-4B5B-8776-26CF9A8FEAF2}">
      <dsp:nvSpPr>
        <dsp:cNvPr id="0" name=""/>
        <dsp:cNvSpPr/>
      </dsp:nvSpPr>
      <dsp:spPr>
        <a:xfrm>
          <a:off x="6231389" y="3350903"/>
          <a:ext cx="1180192" cy="74942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6362522" y="3475479"/>
          <a:ext cx="1180192" cy="74942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Exhaustive Testing</a:t>
          </a:r>
        </a:p>
      </dsp:txBody>
      <dsp:txXfrm>
        <a:off x="6384472" y="3497429"/>
        <a:ext cx="1136292" cy="7055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54D59-D145-4376-BE9B-84A9B7F7736F}">
      <dsp:nvSpPr>
        <dsp:cNvPr id="0" name=""/>
        <dsp:cNvSpPr/>
      </dsp:nvSpPr>
      <dsp:spPr>
        <a:xfrm>
          <a:off x="4741546" y="2156310"/>
          <a:ext cx="91440" cy="401672"/>
        </a:xfrm>
        <a:custGeom>
          <a:avLst/>
          <a:gdLst/>
          <a:ahLst/>
          <a:cxnLst/>
          <a:rect l="0" t="0" r="0" b="0"/>
          <a:pathLst>
            <a:path>
              <a:moveTo>
                <a:pt x="45720" y="0"/>
              </a:moveTo>
              <a:lnTo>
                <a:pt x="45720" y="40167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005673" y="731221"/>
          <a:ext cx="1781593" cy="548084"/>
        </a:xfrm>
        <a:custGeom>
          <a:avLst/>
          <a:gdLst/>
          <a:ahLst/>
          <a:cxnLst/>
          <a:rect l="0" t="0" r="0" b="0"/>
          <a:pathLst>
            <a:path>
              <a:moveTo>
                <a:pt x="0" y="0"/>
              </a:moveTo>
              <a:lnTo>
                <a:pt x="0" y="420140"/>
              </a:lnTo>
              <a:lnTo>
                <a:pt x="1781593" y="420140"/>
              </a:lnTo>
              <a:lnTo>
                <a:pt x="1781593" y="5480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877597" y="731221"/>
          <a:ext cx="91440" cy="548084"/>
        </a:xfrm>
        <a:custGeom>
          <a:avLst/>
          <a:gdLst/>
          <a:ahLst/>
          <a:cxnLst/>
          <a:rect l="0" t="0" r="0" b="0"/>
          <a:pathLst>
            <a:path>
              <a:moveTo>
                <a:pt x="128075" y="0"/>
              </a:moveTo>
              <a:lnTo>
                <a:pt x="128075" y="420140"/>
              </a:lnTo>
              <a:lnTo>
                <a:pt x="45720" y="420140"/>
              </a:lnTo>
              <a:lnTo>
                <a:pt x="45720" y="5480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35293" y="731221"/>
          <a:ext cx="1770379" cy="548084"/>
        </a:xfrm>
        <a:custGeom>
          <a:avLst/>
          <a:gdLst/>
          <a:ahLst/>
          <a:cxnLst/>
          <a:rect l="0" t="0" r="0" b="0"/>
          <a:pathLst>
            <a:path>
              <a:moveTo>
                <a:pt x="1770379" y="0"/>
              </a:moveTo>
              <a:lnTo>
                <a:pt x="1770379" y="420140"/>
              </a:lnTo>
              <a:lnTo>
                <a:pt x="0" y="420140"/>
              </a:lnTo>
              <a:lnTo>
                <a:pt x="0" y="5480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315118" y="-145783"/>
          <a:ext cx="1381110" cy="87700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468574" y="0"/>
          <a:ext cx="1381110" cy="87700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Functional Testing Techniques</a:t>
          </a:r>
          <a:endParaRPr lang="en-US" sz="1600" kern="1200" dirty="0"/>
        </a:p>
      </dsp:txBody>
      <dsp:txXfrm>
        <a:off x="2494261" y="25687"/>
        <a:ext cx="1329736" cy="825630"/>
      </dsp:txXfrm>
    </dsp:sp>
    <dsp:sp modelId="{DD905250-991C-4257-8696-31EA26F4FD49}">
      <dsp:nvSpPr>
        <dsp:cNvPr id="0" name=""/>
        <dsp:cNvSpPr/>
      </dsp:nvSpPr>
      <dsp:spPr>
        <a:xfrm>
          <a:off x="544738" y="1279305"/>
          <a:ext cx="1381110" cy="87700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698195" y="1425089"/>
          <a:ext cx="1381110" cy="877004"/>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Equivalence Class Partitioning</a:t>
          </a:r>
        </a:p>
      </dsp:txBody>
      <dsp:txXfrm>
        <a:off x="723882" y="1450776"/>
        <a:ext cx="1329736" cy="825630"/>
      </dsp:txXfrm>
    </dsp:sp>
    <dsp:sp modelId="{A5BBDE45-6DFD-4C5D-B582-3C6192AF644F}">
      <dsp:nvSpPr>
        <dsp:cNvPr id="0" name=""/>
        <dsp:cNvSpPr/>
      </dsp:nvSpPr>
      <dsp:spPr>
        <a:xfrm>
          <a:off x="2232762" y="1279305"/>
          <a:ext cx="1381110" cy="87700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386219" y="1425089"/>
          <a:ext cx="1381110" cy="87700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Boundary Value Analysis</a:t>
          </a:r>
        </a:p>
      </dsp:txBody>
      <dsp:txXfrm>
        <a:off x="2411906" y="1450776"/>
        <a:ext cx="1329736" cy="825630"/>
      </dsp:txXfrm>
    </dsp:sp>
    <dsp:sp modelId="{50DEDFF3-BB51-4D26-A7A1-F22113C179EE}">
      <dsp:nvSpPr>
        <dsp:cNvPr id="0" name=""/>
        <dsp:cNvSpPr/>
      </dsp:nvSpPr>
      <dsp:spPr>
        <a:xfrm>
          <a:off x="4010074" y="1279305"/>
          <a:ext cx="1554384" cy="87700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163531" y="1425089"/>
          <a:ext cx="1554384" cy="87700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Combinatorial Analysis</a:t>
          </a:r>
        </a:p>
      </dsp:txBody>
      <dsp:txXfrm>
        <a:off x="4189218" y="1450776"/>
        <a:ext cx="1503010" cy="825630"/>
      </dsp:txXfrm>
    </dsp:sp>
    <dsp:sp modelId="{1ED78F78-7AD1-4F25-91F1-829B63DC687C}">
      <dsp:nvSpPr>
        <dsp:cNvPr id="0" name=""/>
        <dsp:cNvSpPr/>
      </dsp:nvSpPr>
      <dsp:spPr>
        <a:xfrm>
          <a:off x="3961217" y="2557983"/>
          <a:ext cx="1652097" cy="87700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BAA73-2983-41FB-BBDC-068BD9D23BF8}">
      <dsp:nvSpPr>
        <dsp:cNvPr id="0" name=""/>
        <dsp:cNvSpPr/>
      </dsp:nvSpPr>
      <dsp:spPr>
        <a:xfrm>
          <a:off x="4114674" y="2703767"/>
          <a:ext cx="1652097" cy="877004"/>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Combinatorial</a:t>
          </a:r>
          <a:r>
            <a:rPr lang="zh-CN" altLang="en-US" sz="1600" kern="1200" dirty="0"/>
            <a:t> </a:t>
          </a:r>
          <a:r>
            <a:rPr lang="en-US" sz="1600" kern="1200" dirty="0"/>
            <a:t>Test(pair-wise through n-wise)</a:t>
          </a:r>
        </a:p>
      </dsp:txBody>
      <dsp:txXfrm>
        <a:off x="4140361" y="2729454"/>
        <a:ext cx="1600723" cy="8256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590326" y="2812703"/>
          <a:ext cx="2962326" cy="965323"/>
        </a:xfrm>
        <a:custGeom>
          <a:avLst/>
          <a:gdLst/>
          <a:ahLst/>
          <a:cxnLst/>
          <a:rect l="0" t="0" r="0" b="0"/>
          <a:pathLst>
            <a:path>
              <a:moveTo>
                <a:pt x="0" y="0"/>
              </a:moveTo>
              <a:lnTo>
                <a:pt x="0" y="840090"/>
              </a:lnTo>
              <a:lnTo>
                <a:pt x="2962326" y="840090"/>
              </a:lnTo>
              <a:lnTo>
                <a:pt x="2962326"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590326" y="2812703"/>
          <a:ext cx="1177823" cy="965323"/>
        </a:xfrm>
        <a:custGeom>
          <a:avLst/>
          <a:gdLst/>
          <a:ahLst/>
          <a:cxnLst/>
          <a:rect l="0" t="0" r="0" b="0"/>
          <a:pathLst>
            <a:path>
              <a:moveTo>
                <a:pt x="0" y="0"/>
              </a:moveTo>
              <a:lnTo>
                <a:pt x="0" y="840090"/>
              </a:lnTo>
              <a:lnTo>
                <a:pt x="1177823" y="840090"/>
              </a:lnTo>
              <a:lnTo>
                <a:pt x="1177823"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983646" y="2812703"/>
          <a:ext cx="606680" cy="965323"/>
        </a:xfrm>
        <a:custGeom>
          <a:avLst/>
          <a:gdLst/>
          <a:ahLst/>
          <a:cxnLst/>
          <a:rect l="0" t="0" r="0" b="0"/>
          <a:pathLst>
            <a:path>
              <a:moveTo>
                <a:pt x="606680" y="0"/>
              </a:moveTo>
              <a:lnTo>
                <a:pt x="606680"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331394" y="2812703"/>
          <a:ext cx="2258932" cy="965323"/>
        </a:xfrm>
        <a:custGeom>
          <a:avLst/>
          <a:gdLst/>
          <a:ahLst/>
          <a:cxnLst/>
          <a:rect l="0" t="0" r="0" b="0"/>
          <a:pathLst>
            <a:path>
              <a:moveTo>
                <a:pt x="2258932" y="0"/>
              </a:moveTo>
              <a:lnTo>
                <a:pt x="2258932"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679141" y="2812703"/>
          <a:ext cx="3911185" cy="965323"/>
        </a:xfrm>
        <a:custGeom>
          <a:avLst/>
          <a:gdLst/>
          <a:ahLst/>
          <a:cxnLst/>
          <a:rect l="0" t="0" r="0" b="0"/>
          <a:pathLst>
            <a:path>
              <a:moveTo>
                <a:pt x="3911185" y="0"/>
              </a:moveTo>
              <a:lnTo>
                <a:pt x="3911185"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212471" y="1215204"/>
          <a:ext cx="1377855" cy="739078"/>
        </a:xfrm>
        <a:custGeom>
          <a:avLst/>
          <a:gdLst/>
          <a:ahLst/>
          <a:cxnLst/>
          <a:rect l="0" t="0" r="0" b="0"/>
          <a:pathLst>
            <a:path>
              <a:moveTo>
                <a:pt x="0" y="0"/>
              </a:moveTo>
              <a:lnTo>
                <a:pt x="0" y="613845"/>
              </a:lnTo>
              <a:lnTo>
                <a:pt x="1377855" y="613845"/>
              </a:lnTo>
              <a:lnTo>
                <a:pt x="1377855"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938074" y="1215204"/>
          <a:ext cx="274397" cy="739078"/>
        </a:xfrm>
        <a:custGeom>
          <a:avLst/>
          <a:gdLst/>
          <a:ahLst/>
          <a:cxnLst/>
          <a:rect l="0" t="0" r="0" b="0"/>
          <a:pathLst>
            <a:path>
              <a:moveTo>
                <a:pt x="274397" y="0"/>
              </a:moveTo>
              <a:lnTo>
                <a:pt x="274397"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85821" y="1215204"/>
          <a:ext cx="1926649" cy="739078"/>
        </a:xfrm>
        <a:custGeom>
          <a:avLst/>
          <a:gdLst/>
          <a:ahLst/>
          <a:cxnLst/>
          <a:rect l="0" t="0" r="0" b="0"/>
          <a:pathLst>
            <a:path>
              <a:moveTo>
                <a:pt x="1926649" y="0"/>
              </a:moveTo>
              <a:lnTo>
                <a:pt x="1926649"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536549" y="356784"/>
          <a:ext cx="1351843" cy="85842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686754" y="499479"/>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Functional Testing Techniques</a:t>
          </a:r>
          <a:endParaRPr lang="en-US" sz="1400" kern="1200" dirty="0"/>
        </a:p>
      </dsp:txBody>
      <dsp:txXfrm>
        <a:off x="2711896" y="524621"/>
        <a:ext cx="1301559" cy="808136"/>
      </dsp:txXfrm>
    </dsp:sp>
    <dsp:sp modelId="{DD905250-991C-4257-8696-31EA26F4FD49}">
      <dsp:nvSpPr>
        <dsp:cNvPr id="0" name=""/>
        <dsp:cNvSpPr/>
      </dsp:nvSpPr>
      <dsp:spPr>
        <a:xfrm>
          <a:off x="609900"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760104" y="2096978"/>
          <a:ext cx="1351843" cy="858420"/>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Equivalence Class Partitioning</a:t>
          </a:r>
        </a:p>
      </dsp:txBody>
      <dsp:txXfrm>
        <a:off x="785246" y="2122120"/>
        <a:ext cx="1301559" cy="808136"/>
      </dsp:txXfrm>
    </dsp:sp>
    <dsp:sp modelId="{A5BBDE45-6DFD-4C5D-B582-3C6192AF644F}">
      <dsp:nvSpPr>
        <dsp:cNvPr id="0" name=""/>
        <dsp:cNvSpPr/>
      </dsp:nvSpPr>
      <dsp:spPr>
        <a:xfrm>
          <a:off x="2262152"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412357"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Boundary Value Analysis</a:t>
          </a:r>
        </a:p>
      </dsp:txBody>
      <dsp:txXfrm>
        <a:off x="2437499" y="2122120"/>
        <a:ext cx="1301559" cy="808136"/>
      </dsp:txXfrm>
    </dsp:sp>
    <dsp:sp modelId="{50DEDFF3-BB51-4D26-A7A1-F22113C179EE}">
      <dsp:nvSpPr>
        <dsp:cNvPr id="0" name=""/>
        <dsp:cNvSpPr/>
      </dsp:nvSpPr>
      <dsp:spPr>
        <a:xfrm>
          <a:off x="3914405"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064610"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 Analysis</a:t>
          </a:r>
        </a:p>
      </dsp:txBody>
      <dsp:txXfrm>
        <a:off x="4089752" y="2122120"/>
        <a:ext cx="1301559" cy="808136"/>
      </dsp:txXfrm>
    </dsp:sp>
    <dsp:sp modelId="{EDC83641-7100-4554-BE70-546334E40C53}">
      <dsp:nvSpPr>
        <dsp:cNvPr id="0" name=""/>
        <dsp:cNvSpPr/>
      </dsp:nvSpPr>
      <dsp:spPr>
        <a:xfrm>
          <a:off x="3219"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53424"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Each Choice Once(EC)</a:t>
          </a:r>
        </a:p>
      </dsp:txBody>
      <dsp:txXfrm>
        <a:off x="178566" y="3945864"/>
        <a:ext cx="1301559" cy="808136"/>
      </dsp:txXfrm>
    </dsp:sp>
    <dsp:sp modelId="{36B2CA3D-029B-448E-9A26-C010FC22BD95}">
      <dsp:nvSpPr>
        <dsp:cNvPr id="0" name=""/>
        <dsp:cNvSpPr/>
      </dsp:nvSpPr>
      <dsp:spPr>
        <a:xfrm>
          <a:off x="165547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805677"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Base Choice(BC)</a:t>
          </a:r>
        </a:p>
      </dsp:txBody>
      <dsp:txXfrm>
        <a:off x="1830819" y="3945864"/>
        <a:ext cx="1301559" cy="808136"/>
      </dsp:txXfrm>
    </dsp:sp>
    <dsp:sp modelId="{E02E485C-8C50-48C3-9DE1-EEE7C23EFC87}">
      <dsp:nvSpPr>
        <dsp:cNvPr id="0" name=""/>
        <dsp:cNvSpPr/>
      </dsp:nvSpPr>
      <dsp:spPr>
        <a:xfrm>
          <a:off x="3307725"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457930"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Orthogonal Array(OA)</a:t>
          </a:r>
        </a:p>
      </dsp:txBody>
      <dsp:txXfrm>
        <a:off x="3483072" y="3945864"/>
        <a:ext cx="1301559" cy="808136"/>
      </dsp:txXfrm>
    </dsp:sp>
    <dsp:sp modelId="{AD81FC1C-705D-491E-AF23-25B77EE267F3}">
      <dsp:nvSpPr>
        <dsp:cNvPr id="0" name=""/>
        <dsp:cNvSpPr/>
      </dsp:nvSpPr>
      <dsp:spPr>
        <a:xfrm>
          <a:off x="4959977" y="3778027"/>
          <a:ext cx="1616344" cy="97793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5110182" y="3920722"/>
          <a:ext cx="1616344" cy="97793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a:t>
          </a:r>
          <a:r>
            <a:rPr lang="zh-CN" altLang="en-US" sz="1400" kern="1200" dirty="0"/>
            <a:t> </a:t>
          </a:r>
          <a:r>
            <a:rPr lang="en-US" sz="1400" kern="1200" dirty="0"/>
            <a:t>Test(pair-wise through n-wise)</a:t>
          </a:r>
        </a:p>
      </dsp:txBody>
      <dsp:txXfrm>
        <a:off x="5138825" y="3949365"/>
        <a:ext cx="1559058" cy="920652"/>
      </dsp:txXfrm>
    </dsp:sp>
    <dsp:sp modelId="{952BB40E-9277-4B5B-8776-26CF9A8FEAF2}">
      <dsp:nvSpPr>
        <dsp:cNvPr id="0" name=""/>
        <dsp:cNvSpPr/>
      </dsp:nvSpPr>
      <dsp:spPr>
        <a:xfrm>
          <a:off x="687673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7026936"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Exhaustive Testing</a:t>
          </a:r>
        </a:p>
      </dsp:txBody>
      <dsp:txXfrm>
        <a:off x="7052078" y="3945864"/>
        <a:ext cx="1301559" cy="80813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D4E29-FA19-49AB-BF38-78416558B45B}">
      <dsp:nvSpPr>
        <dsp:cNvPr id="0" name=""/>
        <dsp:cNvSpPr/>
      </dsp:nvSpPr>
      <dsp:spPr>
        <a:xfrm>
          <a:off x="1066800" y="609599"/>
          <a:ext cx="1341120" cy="1341120"/>
        </a:xfrm>
        <a:prstGeom prst="gear9">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File/DB</a:t>
          </a:r>
          <a:endParaRPr lang="zh-CN" altLang="en-US" sz="1900" kern="1200" dirty="0"/>
        </a:p>
      </dsp:txBody>
      <dsp:txXfrm>
        <a:off x="1336425" y="923750"/>
        <a:ext cx="801870" cy="689363"/>
      </dsp:txXfrm>
    </dsp:sp>
    <dsp:sp modelId="{743B8BB6-6118-4CA0-BF66-45684C393297}">
      <dsp:nvSpPr>
        <dsp:cNvPr id="0" name=""/>
        <dsp:cNvSpPr/>
      </dsp:nvSpPr>
      <dsp:spPr>
        <a:xfrm>
          <a:off x="1089539" y="402430"/>
          <a:ext cx="1649577" cy="1649577"/>
        </a:xfrm>
        <a:prstGeom prst="circularArrow">
          <a:avLst>
            <a:gd name="adj1" fmla="val 4878"/>
            <a:gd name="adj2" fmla="val 312630"/>
            <a:gd name="adj3" fmla="val 2966020"/>
            <a:gd name="adj4" fmla="val 15480945"/>
            <a:gd name="adj5" fmla="val 569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590326" y="2812703"/>
          <a:ext cx="2962326" cy="965323"/>
        </a:xfrm>
        <a:custGeom>
          <a:avLst/>
          <a:gdLst/>
          <a:ahLst/>
          <a:cxnLst/>
          <a:rect l="0" t="0" r="0" b="0"/>
          <a:pathLst>
            <a:path>
              <a:moveTo>
                <a:pt x="0" y="0"/>
              </a:moveTo>
              <a:lnTo>
                <a:pt x="0" y="840090"/>
              </a:lnTo>
              <a:lnTo>
                <a:pt x="2962326" y="840090"/>
              </a:lnTo>
              <a:lnTo>
                <a:pt x="2962326"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590326" y="2812703"/>
          <a:ext cx="1177823" cy="965323"/>
        </a:xfrm>
        <a:custGeom>
          <a:avLst/>
          <a:gdLst/>
          <a:ahLst/>
          <a:cxnLst/>
          <a:rect l="0" t="0" r="0" b="0"/>
          <a:pathLst>
            <a:path>
              <a:moveTo>
                <a:pt x="0" y="0"/>
              </a:moveTo>
              <a:lnTo>
                <a:pt x="0" y="840090"/>
              </a:lnTo>
              <a:lnTo>
                <a:pt x="1177823" y="840090"/>
              </a:lnTo>
              <a:lnTo>
                <a:pt x="1177823"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983646" y="2812703"/>
          <a:ext cx="606680" cy="965323"/>
        </a:xfrm>
        <a:custGeom>
          <a:avLst/>
          <a:gdLst/>
          <a:ahLst/>
          <a:cxnLst/>
          <a:rect l="0" t="0" r="0" b="0"/>
          <a:pathLst>
            <a:path>
              <a:moveTo>
                <a:pt x="606680" y="0"/>
              </a:moveTo>
              <a:lnTo>
                <a:pt x="606680"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331394" y="2812703"/>
          <a:ext cx="2258932" cy="965323"/>
        </a:xfrm>
        <a:custGeom>
          <a:avLst/>
          <a:gdLst/>
          <a:ahLst/>
          <a:cxnLst/>
          <a:rect l="0" t="0" r="0" b="0"/>
          <a:pathLst>
            <a:path>
              <a:moveTo>
                <a:pt x="2258932" y="0"/>
              </a:moveTo>
              <a:lnTo>
                <a:pt x="2258932"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679141" y="2812703"/>
          <a:ext cx="3911185" cy="965323"/>
        </a:xfrm>
        <a:custGeom>
          <a:avLst/>
          <a:gdLst/>
          <a:ahLst/>
          <a:cxnLst/>
          <a:rect l="0" t="0" r="0" b="0"/>
          <a:pathLst>
            <a:path>
              <a:moveTo>
                <a:pt x="3911185" y="0"/>
              </a:moveTo>
              <a:lnTo>
                <a:pt x="3911185"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212471" y="1215204"/>
          <a:ext cx="1377855" cy="739078"/>
        </a:xfrm>
        <a:custGeom>
          <a:avLst/>
          <a:gdLst/>
          <a:ahLst/>
          <a:cxnLst/>
          <a:rect l="0" t="0" r="0" b="0"/>
          <a:pathLst>
            <a:path>
              <a:moveTo>
                <a:pt x="0" y="0"/>
              </a:moveTo>
              <a:lnTo>
                <a:pt x="0" y="613845"/>
              </a:lnTo>
              <a:lnTo>
                <a:pt x="1377855" y="613845"/>
              </a:lnTo>
              <a:lnTo>
                <a:pt x="1377855"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938074" y="1215204"/>
          <a:ext cx="274397" cy="739078"/>
        </a:xfrm>
        <a:custGeom>
          <a:avLst/>
          <a:gdLst/>
          <a:ahLst/>
          <a:cxnLst/>
          <a:rect l="0" t="0" r="0" b="0"/>
          <a:pathLst>
            <a:path>
              <a:moveTo>
                <a:pt x="274397" y="0"/>
              </a:moveTo>
              <a:lnTo>
                <a:pt x="274397"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85821" y="1215204"/>
          <a:ext cx="1926649" cy="739078"/>
        </a:xfrm>
        <a:custGeom>
          <a:avLst/>
          <a:gdLst/>
          <a:ahLst/>
          <a:cxnLst/>
          <a:rect l="0" t="0" r="0" b="0"/>
          <a:pathLst>
            <a:path>
              <a:moveTo>
                <a:pt x="1926649" y="0"/>
              </a:moveTo>
              <a:lnTo>
                <a:pt x="1926649"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536549" y="356784"/>
          <a:ext cx="1351843" cy="85842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686754" y="499479"/>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Functional Testing Techniques</a:t>
          </a:r>
          <a:endParaRPr lang="en-US" sz="1400" kern="1200" dirty="0"/>
        </a:p>
      </dsp:txBody>
      <dsp:txXfrm>
        <a:off x="2711896" y="524621"/>
        <a:ext cx="1301559" cy="808136"/>
      </dsp:txXfrm>
    </dsp:sp>
    <dsp:sp modelId="{DD905250-991C-4257-8696-31EA26F4FD49}">
      <dsp:nvSpPr>
        <dsp:cNvPr id="0" name=""/>
        <dsp:cNvSpPr/>
      </dsp:nvSpPr>
      <dsp:spPr>
        <a:xfrm>
          <a:off x="609900"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760104"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Equivalence Class Partitioning</a:t>
          </a:r>
        </a:p>
      </dsp:txBody>
      <dsp:txXfrm>
        <a:off x="785246" y="2122120"/>
        <a:ext cx="1301559" cy="808136"/>
      </dsp:txXfrm>
    </dsp:sp>
    <dsp:sp modelId="{A5BBDE45-6DFD-4C5D-B582-3C6192AF644F}">
      <dsp:nvSpPr>
        <dsp:cNvPr id="0" name=""/>
        <dsp:cNvSpPr/>
      </dsp:nvSpPr>
      <dsp:spPr>
        <a:xfrm>
          <a:off x="2262152"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412357" y="2096978"/>
          <a:ext cx="1351843" cy="858420"/>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Boundary Value Analysis</a:t>
          </a:r>
        </a:p>
      </dsp:txBody>
      <dsp:txXfrm>
        <a:off x="2437499" y="2122120"/>
        <a:ext cx="1301559" cy="808136"/>
      </dsp:txXfrm>
    </dsp:sp>
    <dsp:sp modelId="{50DEDFF3-BB51-4D26-A7A1-F22113C179EE}">
      <dsp:nvSpPr>
        <dsp:cNvPr id="0" name=""/>
        <dsp:cNvSpPr/>
      </dsp:nvSpPr>
      <dsp:spPr>
        <a:xfrm>
          <a:off x="3914405"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064610"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 Analysis</a:t>
          </a:r>
        </a:p>
      </dsp:txBody>
      <dsp:txXfrm>
        <a:off x="4089752" y="2122120"/>
        <a:ext cx="1301559" cy="808136"/>
      </dsp:txXfrm>
    </dsp:sp>
    <dsp:sp modelId="{EDC83641-7100-4554-BE70-546334E40C53}">
      <dsp:nvSpPr>
        <dsp:cNvPr id="0" name=""/>
        <dsp:cNvSpPr/>
      </dsp:nvSpPr>
      <dsp:spPr>
        <a:xfrm>
          <a:off x="3219"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53424"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Each Choice Once(EC)</a:t>
          </a:r>
        </a:p>
      </dsp:txBody>
      <dsp:txXfrm>
        <a:off x="178566" y="3945864"/>
        <a:ext cx="1301559" cy="808136"/>
      </dsp:txXfrm>
    </dsp:sp>
    <dsp:sp modelId="{36B2CA3D-029B-448E-9A26-C010FC22BD95}">
      <dsp:nvSpPr>
        <dsp:cNvPr id="0" name=""/>
        <dsp:cNvSpPr/>
      </dsp:nvSpPr>
      <dsp:spPr>
        <a:xfrm>
          <a:off x="165547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805677"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Base Choice(BC)</a:t>
          </a:r>
        </a:p>
      </dsp:txBody>
      <dsp:txXfrm>
        <a:off x="1830819" y="3945864"/>
        <a:ext cx="1301559" cy="808136"/>
      </dsp:txXfrm>
    </dsp:sp>
    <dsp:sp modelId="{E02E485C-8C50-48C3-9DE1-EEE7C23EFC87}">
      <dsp:nvSpPr>
        <dsp:cNvPr id="0" name=""/>
        <dsp:cNvSpPr/>
      </dsp:nvSpPr>
      <dsp:spPr>
        <a:xfrm>
          <a:off x="3307725"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457930"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Orthogonal Array(OA)</a:t>
          </a:r>
        </a:p>
      </dsp:txBody>
      <dsp:txXfrm>
        <a:off x="3483072" y="3945864"/>
        <a:ext cx="1301559" cy="808136"/>
      </dsp:txXfrm>
    </dsp:sp>
    <dsp:sp modelId="{AD81FC1C-705D-491E-AF23-25B77EE267F3}">
      <dsp:nvSpPr>
        <dsp:cNvPr id="0" name=""/>
        <dsp:cNvSpPr/>
      </dsp:nvSpPr>
      <dsp:spPr>
        <a:xfrm>
          <a:off x="4959977" y="3778027"/>
          <a:ext cx="1616344" cy="97793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5110182" y="3920722"/>
          <a:ext cx="1616344" cy="97793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a:t>
          </a:r>
          <a:r>
            <a:rPr lang="zh-CN" altLang="en-US" sz="1400" kern="1200" dirty="0"/>
            <a:t> </a:t>
          </a:r>
          <a:r>
            <a:rPr lang="en-US" sz="1400" kern="1200" dirty="0"/>
            <a:t>Test(pair-wise through n-wise)</a:t>
          </a:r>
        </a:p>
      </dsp:txBody>
      <dsp:txXfrm>
        <a:off x="5138825" y="3949365"/>
        <a:ext cx="1559058" cy="920652"/>
      </dsp:txXfrm>
    </dsp:sp>
    <dsp:sp modelId="{952BB40E-9277-4B5B-8776-26CF9A8FEAF2}">
      <dsp:nvSpPr>
        <dsp:cNvPr id="0" name=""/>
        <dsp:cNvSpPr/>
      </dsp:nvSpPr>
      <dsp:spPr>
        <a:xfrm>
          <a:off x="687673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7026936"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Exhaustive Testing</a:t>
          </a:r>
        </a:p>
      </dsp:txBody>
      <dsp:txXfrm>
        <a:off x="7052078" y="3945864"/>
        <a:ext cx="1301559" cy="8081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C9D8-27B7-425A-9A7F-E159CA164FDA}">
      <dsp:nvSpPr>
        <dsp:cNvPr id="0" name=""/>
        <dsp:cNvSpPr/>
      </dsp:nvSpPr>
      <dsp:spPr>
        <a:xfrm>
          <a:off x="4590326" y="2812703"/>
          <a:ext cx="2962326" cy="965323"/>
        </a:xfrm>
        <a:custGeom>
          <a:avLst/>
          <a:gdLst/>
          <a:ahLst/>
          <a:cxnLst/>
          <a:rect l="0" t="0" r="0" b="0"/>
          <a:pathLst>
            <a:path>
              <a:moveTo>
                <a:pt x="0" y="0"/>
              </a:moveTo>
              <a:lnTo>
                <a:pt x="0" y="840090"/>
              </a:lnTo>
              <a:lnTo>
                <a:pt x="2962326" y="840090"/>
              </a:lnTo>
              <a:lnTo>
                <a:pt x="2962326"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B1DE3-DD80-406A-9930-94064B042C9E}">
      <dsp:nvSpPr>
        <dsp:cNvPr id="0" name=""/>
        <dsp:cNvSpPr/>
      </dsp:nvSpPr>
      <dsp:spPr>
        <a:xfrm>
          <a:off x="4590326" y="2812703"/>
          <a:ext cx="1177823" cy="965323"/>
        </a:xfrm>
        <a:custGeom>
          <a:avLst/>
          <a:gdLst/>
          <a:ahLst/>
          <a:cxnLst/>
          <a:rect l="0" t="0" r="0" b="0"/>
          <a:pathLst>
            <a:path>
              <a:moveTo>
                <a:pt x="0" y="0"/>
              </a:moveTo>
              <a:lnTo>
                <a:pt x="0" y="840090"/>
              </a:lnTo>
              <a:lnTo>
                <a:pt x="1177823" y="840090"/>
              </a:lnTo>
              <a:lnTo>
                <a:pt x="1177823"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6054D3-817C-4108-8EEF-31653520B9C2}">
      <dsp:nvSpPr>
        <dsp:cNvPr id="0" name=""/>
        <dsp:cNvSpPr/>
      </dsp:nvSpPr>
      <dsp:spPr>
        <a:xfrm>
          <a:off x="3983646" y="2812703"/>
          <a:ext cx="606680" cy="965323"/>
        </a:xfrm>
        <a:custGeom>
          <a:avLst/>
          <a:gdLst/>
          <a:ahLst/>
          <a:cxnLst/>
          <a:rect l="0" t="0" r="0" b="0"/>
          <a:pathLst>
            <a:path>
              <a:moveTo>
                <a:pt x="606680" y="0"/>
              </a:moveTo>
              <a:lnTo>
                <a:pt x="606680"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BB1C9-F285-4BDB-B37D-BED1A8947878}">
      <dsp:nvSpPr>
        <dsp:cNvPr id="0" name=""/>
        <dsp:cNvSpPr/>
      </dsp:nvSpPr>
      <dsp:spPr>
        <a:xfrm>
          <a:off x="2331394" y="2812703"/>
          <a:ext cx="2258932" cy="965323"/>
        </a:xfrm>
        <a:custGeom>
          <a:avLst/>
          <a:gdLst/>
          <a:ahLst/>
          <a:cxnLst/>
          <a:rect l="0" t="0" r="0" b="0"/>
          <a:pathLst>
            <a:path>
              <a:moveTo>
                <a:pt x="2258932" y="0"/>
              </a:moveTo>
              <a:lnTo>
                <a:pt x="2258932"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1AD18-25E9-42C6-9DBE-CA7BFE6C24C9}">
      <dsp:nvSpPr>
        <dsp:cNvPr id="0" name=""/>
        <dsp:cNvSpPr/>
      </dsp:nvSpPr>
      <dsp:spPr>
        <a:xfrm>
          <a:off x="679141" y="2812703"/>
          <a:ext cx="3911185" cy="965323"/>
        </a:xfrm>
        <a:custGeom>
          <a:avLst/>
          <a:gdLst/>
          <a:ahLst/>
          <a:cxnLst/>
          <a:rect l="0" t="0" r="0" b="0"/>
          <a:pathLst>
            <a:path>
              <a:moveTo>
                <a:pt x="3911185" y="0"/>
              </a:moveTo>
              <a:lnTo>
                <a:pt x="3911185" y="840090"/>
              </a:lnTo>
              <a:lnTo>
                <a:pt x="0" y="840090"/>
              </a:lnTo>
              <a:lnTo>
                <a:pt x="0" y="9653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D6E91-C8CC-4C81-9C0F-815E00609526}">
      <dsp:nvSpPr>
        <dsp:cNvPr id="0" name=""/>
        <dsp:cNvSpPr/>
      </dsp:nvSpPr>
      <dsp:spPr>
        <a:xfrm>
          <a:off x="3212471" y="1215204"/>
          <a:ext cx="1377855" cy="739078"/>
        </a:xfrm>
        <a:custGeom>
          <a:avLst/>
          <a:gdLst/>
          <a:ahLst/>
          <a:cxnLst/>
          <a:rect l="0" t="0" r="0" b="0"/>
          <a:pathLst>
            <a:path>
              <a:moveTo>
                <a:pt x="0" y="0"/>
              </a:moveTo>
              <a:lnTo>
                <a:pt x="0" y="613845"/>
              </a:lnTo>
              <a:lnTo>
                <a:pt x="1377855" y="613845"/>
              </a:lnTo>
              <a:lnTo>
                <a:pt x="1377855"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9E983-1793-4081-9C6C-7D9B6C47867C}">
      <dsp:nvSpPr>
        <dsp:cNvPr id="0" name=""/>
        <dsp:cNvSpPr/>
      </dsp:nvSpPr>
      <dsp:spPr>
        <a:xfrm>
          <a:off x="2938074" y="1215204"/>
          <a:ext cx="274397" cy="739078"/>
        </a:xfrm>
        <a:custGeom>
          <a:avLst/>
          <a:gdLst/>
          <a:ahLst/>
          <a:cxnLst/>
          <a:rect l="0" t="0" r="0" b="0"/>
          <a:pathLst>
            <a:path>
              <a:moveTo>
                <a:pt x="274397" y="0"/>
              </a:moveTo>
              <a:lnTo>
                <a:pt x="274397"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3159D-E131-47B9-975C-066CE099FEB5}">
      <dsp:nvSpPr>
        <dsp:cNvPr id="0" name=""/>
        <dsp:cNvSpPr/>
      </dsp:nvSpPr>
      <dsp:spPr>
        <a:xfrm>
          <a:off x="1285821" y="1215204"/>
          <a:ext cx="1926649" cy="739078"/>
        </a:xfrm>
        <a:custGeom>
          <a:avLst/>
          <a:gdLst/>
          <a:ahLst/>
          <a:cxnLst/>
          <a:rect l="0" t="0" r="0" b="0"/>
          <a:pathLst>
            <a:path>
              <a:moveTo>
                <a:pt x="1926649" y="0"/>
              </a:moveTo>
              <a:lnTo>
                <a:pt x="1926649" y="613845"/>
              </a:lnTo>
              <a:lnTo>
                <a:pt x="0" y="613845"/>
              </a:lnTo>
              <a:lnTo>
                <a:pt x="0" y="7390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B005C-C894-4BBD-8AA1-80BF7EBBE6EF}">
      <dsp:nvSpPr>
        <dsp:cNvPr id="0" name=""/>
        <dsp:cNvSpPr/>
      </dsp:nvSpPr>
      <dsp:spPr>
        <a:xfrm>
          <a:off x="2536549" y="356784"/>
          <a:ext cx="1351843" cy="85842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854E-520D-4018-8D53-AD6CDAD2F97D}">
      <dsp:nvSpPr>
        <dsp:cNvPr id="0" name=""/>
        <dsp:cNvSpPr/>
      </dsp:nvSpPr>
      <dsp:spPr>
        <a:xfrm>
          <a:off x="2686754" y="499479"/>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Functional Testing Techniques</a:t>
          </a:r>
          <a:endParaRPr lang="en-US" sz="1400" kern="1200" dirty="0"/>
        </a:p>
      </dsp:txBody>
      <dsp:txXfrm>
        <a:off x="2711896" y="524621"/>
        <a:ext cx="1301559" cy="808136"/>
      </dsp:txXfrm>
    </dsp:sp>
    <dsp:sp modelId="{DD905250-991C-4257-8696-31EA26F4FD49}">
      <dsp:nvSpPr>
        <dsp:cNvPr id="0" name=""/>
        <dsp:cNvSpPr/>
      </dsp:nvSpPr>
      <dsp:spPr>
        <a:xfrm>
          <a:off x="609900"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7186D-7D48-42A9-8833-6E5C77BAAC68}">
      <dsp:nvSpPr>
        <dsp:cNvPr id="0" name=""/>
        <dsp:cNvSpPr/>
      </dsp:nvSpPr>
      <dsp:spPr>
        <a:xfrm>
          <a:off x="760104"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Equivalence Class Partitioning</a:t>
          </a:r>
        </a:p>
      </dsp:txBody>
      <dsp:txXfrm>
        <a:off x="785246" y="2122120"/>
        <a:ext cx="1301559" cy="808136"/>
      </dsp:txXfrm>
    </dsp:sp>
    <dsp:sp modelId="{A5BBDE45-6DFD-4C5D-B582-3C6192AF644F}">
      <dsp:nvSpPr>
        <dsp:cNvPr id="0" name=""/>
        <dsp:cNvSpPr/>
      </dsp:nvSpPr>
      <dsp:spPr>
        <a:xfrm>
          <a:off x="2262152"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FB936-2253-4504-81F0-8EB67B1E2F7C}">
      <dsp:nvSpPr>
        <dsp:cNvPr id="0" name=""/>
        <dsp:cNvSpPr/>
      </dsp:nvSpPr>
      <dsp:spPr>
        <a:xfrm>
          <a:off x="2412357" y="2096978"/>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Boundary Value Analysis</a:t>
          </a:r>
        </a:p>
      </dsp:txBody>
      <dsp:txXfrm>
        <a:off x="2437499" y="2122120"/>
        <a:ext cx="1301559" cy="808136"/>
      </dsp:txXfrm>
    </dsp:sp>
    <dsp:sp modelId="{50DEDFF3-BB51-4D26-A7A1-F22113C179EE}">
      <dsp:nvSpPr>
        <dsp:cNvPr id="0" name=""/>
        <dsp:cNvSpPr/>
      </dsp:nvSpPr>
      <dsp:spPr>
        <a:xfrm>
          <a:off x="3914405" y="1954283"/>
          <a:ext cx="1351843" cy="8584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8F0AE-A092-43C7-B2D8-2840797ACB3E}">
      <dsp:nvSpPr>
        <dsp:cNvPr id="0" name=""/>
        <dsp:cNvSpPr/>
      </dsp:nvSpPr>
      <dsp:spPr>
        <a:xfrm>
          <a:off x="4064610" y="2096978"/>
          <a:ext cx="1351843" cy="858420"/>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 Analysis</a:t>
          </a:r>
        </a:p>
      </dsp:txBody>
      <dsp:txXfrm>
        <a:off x="4089752" y="2122120"/>
        <a:ext cx="1301559" cy="808136"/>
      </dsp:txXfrm>
    </dsp:sp>
    <dsp:sp modelId="{EDC83641-7100-4554-BE70-546334E40C53}">
      <dsp:nvSpPr>
        <dsp:cNvPr id="0" name=""/>
        <dsp:cNvSpPr/>
      </dsp:nvSpPr>
      <dsp:spPr>
        <a:xfrm>
          <a:off x="3219"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1CC92-950D-408B-839A-62F6A4D2E098}">
      <dsp:nvSpPr>
        <dsp:cNvPr id="0" name=""/>
        <dsp:cNvSpPr/>
      </dsp:nvSpPr>
      <dsp:spPr>
        <a:xfrm>
          <a:off x="153424"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Each Choice Once(EC)</a:t>
          </a:r>
        </a:p>
      </dsp:txBody>
      <dsp:txXfrm>
        <a:off x="178566" y="3945864"/>
        <a:ext cx="1301559" cy="808136"/>
      </dsp:txXfrm>
    </dsp:sp>
    <dsp:sp modelId="{36B2CA3D-029B-448E-9A26-C010FC22BD95}">
      <dsp:nvSpPr>
        <dsp:cNvPr id="0" name=""/>
        <dsp:cNvSpPr/>
      </dsp:nvSpPr>
      <dsp:spPr>
        <a:xfrm>
          <a:off x="165547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55351-BB07-4267-AC32-583F950564C2}">
      <dsp:nvSpPr>
        <dsp:cNvPr id="0" name=""/>
        <dsp:cNvSpPr/>
      </dsp:nvSpPr>
      <dsp:spPr>
        <a:xfrm>
          <a:off x="1805677"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Base Choice(BC)</a:t>
          </a:r>
        </a:p>
      </dsp:txBody>
      <dsp:txXfrm>
        <a:off x="1830819" y="3945864"/>
        <a:ext cx="1301559" cy="808136"/>
      </dsp:txXfrm>
    </dsp:sp>
    <dsp:sp modelId="{E02E485C-8C50-48C3-9DE1-EEE7C23EFC87}">
      <dsp:nvSpPr>
        <dsp:cNvPr id="0" name=""/>
        <dsp:cNvSpPr/>
      </dsp:nvSpPr>
      <dsp:spPr>
        <a:xfrm>
          <a:off x="3307725"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3EBB3-62E9-4BE7-B376-6F33D80AFABC}">
      <dsp:nvSpPr>
        <dsp:cNvPr id="0" name=""/>
        <dsp:cNvSpPr/>
      </dsp:nvSpPr>
      <dsp:spPr>
        <a:xfrm>
          <a:off x="3457930"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Orthogonal Array(OA)</a:t>
          </a:r>
        </a:p>
      </dsp:txBody>
      <dsp:txXfrm>
        <a:off x="3483072" y="3945864"/>
        <a:ext cx="1301559" cy="808136"/>
      </dsp:txXfrm>
    </dsp:sp>
    <dsp:sp modelId="{AD81FC1C-705D-491E-AF23-25B77EE267F3}">
      <dsp:nvSpPr>
        <dsp:cNvPr id="0" name=""/>
        <dsp:cNvSpPr/>
      </dsp:nvSpPr>
      <dsp:spPr>
        <a:xfrm>
          <a:off x="4959977" y="3778027"/>
          <a:ext cx="1616344" cy="97793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B8E7A-38DF-47C3-8B3D-7645700808CA}">
      <dsp:nvSpPr>
        <dsp:cNvPr id="0" name=""/>
        <dsp:cNvSpPr/>
      </dsp:nvSpPr>
      <dsp:spPr>
        <a:xfrm>
          <a:off x="5110182" y="3920722"/>
          <a:ext cx="1616344" cy="97793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Combinatorial</a:t>
          </a:r>
          <a:r>
            <a:rPr lang="zh-CN" altLang="en-US" sz="1400" kern="1200" dirty="0"/>
            <a:t> </a:t>
          </a:r>
          <a:r>
            <a:rPr lang="en-US" sz="1400" kern="1200" dirty="0"/>
            <a:t>Test(pair-wise through n-wise)</a:t>
          </a:r>
        </a:p>
      </dsp:txBody>
      <dsp:txXfrm>
        <a:off x="5138825" y="3949365"/>
        <a:ext cx="1559058" cy="920652"/>
      </dsp:txXfrm>
    </dsp:sp>
    <dsp:sp modelId="{952BB40E-9277-4B5B-8776-26CF9A8FEAF2}">
      <dsp:nvSpPr>
        <dsp:cNvPr id="0" name=""/>
        <dsp:cNvSpPr/>
      </dsp:nvSpPr>
      <dsp:spPr>
        <a:xfrm>
          <a:off x="6876732" y="3778027"/>
          <a:ext cx="1351843" cy="85842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F8D8-EE7C-4667-BFE7-F61DFC0E316C}">
      <dsp:nvSpPr>
        <dsp:cNvPr id="0" name=""/>
        <dsp:cNvSpPr/>
      </dsp:nvSpPr>
      <dsp:spPr>
        <a:xfrm>
          <a:off x="7026936" y="3920722"/>
          <a:ext cx="1351843" cy="85842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Exhaustive Testing</a:t>
          </a:r>
        </a:p>
      </dsp:txBody>
      <dsp:txXfrm>
        <a:off x="7052078" y="3945864"/>
        <a:ext cx="1301559" cy="808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0589-4688-48C3-AE98-B101B59D65E8}">
      <dsp:nvSpPr>
        <dsp:cNvPr id="0" name=""/>
        <dsp:cNvSpPr/>
      </dsp:nvSpPr>
      <dsp:spPr>
        <a:xfrm>
          <a:off x="335343" y="0"/>
          <a:ext cx="2498709" cy="2498709"/>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1102C00-5055-44BB-9DE1-33DCCD521423}">
      <dsp:nvSpPr>
        <dsp:cNvPr id="0" name=""/>
        <dsp:cNvSpPr/>
      </dsp:nvSpPr>
      <dsp:spPr>
        <a:xfrm>
          <a:off x="497760" y="162416"/>
          <a:ext cx="999483" cy="999483"/>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Draft/Revise Test Plan</a:t>
          </a:r>
          <a:endParaRPr lang="zh-CN" altLang="en-US" sz="1200" kern="1200" dirty="0"/>
        </a:p>
      </dsp:txBody>
      <dsp:txXfrm>
        <a:off x="546551" y="211207"/>
        <a:ext cx="901901" cy="901901"/>
      </dsp:txXfrm>
    </dsp:sp>
    <dsp:sp modelId="{790648F8-DDF9-4463-A965-9548158A0C3A}">
      <dsp:nvSpPr>
        <dsp:cNvPr id="0" name=""/>
        <dsp:cNvSpPr/>
      </dsp:nvSpPr>
      <dsp:spPr>
        <a:xfrm>
          <a:off x="1664322" y="162416"/>
          <a:ext cx="1107038" cy="999483"/>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Project Orientation Documents</a:t>
          </a:r>
          <a:endParaRPr lang="zh-CN" altLang="en-US" sz="1200" kern="1200" dirty="0"/>
        </a:p>
      </dsp:txBody>
      <dsp:txXfrm>
        <a:off x="1713113" y="211207"/>
        <a:ext cx="1009456" cy="901901"/>
      </dsp:txXfrm>
    </dsp:sp>
    <dsp:sp modelId="{87C558F4-878A-46DB-A0F0-7136D553B241}">
      <dsp:nvSpPr>
        <dsp:cNvPr id="0" name=""/>
        <dsp:cNvSpPr/>
      </dsp:nvSpPr>
      <dsp:spPr>
        <a:xfrm>
          <a:off x="497760" y="1336809"/>
          <a:ext cx="999483" cy="9994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Test Plan</a:t>
          </a:r>
          <a:endParaRPr lang="zh-CN" altLang="en-US" sz="1200" kern="1200" dirty="0"/>
        </a:p>
      </dsp:txBody>
      <dsp:txXfrm>
        <a:off x="546551" y="1385600"/>
        <a:ext cx="901901" cy="901901"/>
      </dsp:txXfrm>
    </dsp:sp>
    <dsp:sp modelId="{76A3F02F-A300-4365-9D43-BFFC29015129}">
      <dsp:nvSpPr>
        <dsp:cNvPr id="0" name=""/>
        <dsp:cNvSpPr/>
      </dsp:nvSpPr>
      <dsp:spPr>
        <a:xfrm>
          <a:off x="1672153" y="1336809"/>
          <a:ext cx="999483" cy="99948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Review</a:t>
          </a:r>
          <a:endParaRPr lang="zh-CN" altLang="en-US" sz="1200" kern="1200" dirty="0"/>
        </a:p>
      </dsp:txBody>
      <dsp:txXfrm>
        <a:off x="1720944" y="1385600"/>
        <a:ext cx="901901" cy="901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0589-4688-48C3-AE98-B101B59D65E8}">
      <dsp:nvSpPr>
        <dsp:cNvPr id="0" name=""/>
        <dsp:cNvSpPr/>
      </dsp:nvSpPr>
      <dsp:spPr>
        <a:xfrm>
          <a:off x="228600" y="0"/>
          <a:ext cx="1981199" cy="1981199"/>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02C00-5055-44BB-9DE1-33DCCD521423}">
      <dsp:nvSpPr>
        <dsp:cNvPr id="0" name=""/>
        <dsp:cNvSpPr/>
      </dsp:nvSpPr>
      <dsp:spPr>
        <a:xfrm>
          <a:off x="357378" y="128777"/>
          <a:ext cx="792479" cy="7924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Task</a:t>
          </a:r>
          <a:endParaRPr lang="zh-CN" altLang="en-US" sz="1600" kern="1200" dirty="0"/>
        </a:p>
      </dsp:txBody>
      <dsp:txXfrm>
        <a:off x="396064" y="167463"/>
        <a:ext cx="715107" cy="715107"/>
      </dsp:txXfrm>
    </dsp:sp>
    <dsp:sp modelId="{790648F8-DDF9-4463-A965-9548158A0C3A}">
      <dsp:nvSpPr>
        <dsp:cNvPr id="0" name=""/>
        <dsp:cNvSpPr/>
      </dsp:nvSpPr>
      <dsp:spPr>
        <a:xfrm>
          <a:off x="1288541" y="128777"/>
          <a:ext cx="792479" cy="7924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Input</a:t>
          </a:r>
          <a:endParaRPr lang="zh-CN" altLang="en-US" sz="1600" kern="1200" dirty="0"/>
        </a:p>
      </dsp:txBody>
      <dsp:txXfrm>
        <a:off x="1327227" y="167463"/>
        <a:ext cx="715107" cy="715107"/>
      </dsp:txXfrm>
    </dsp:sp>
    <dsp:sp modelId="{87C558F4-878A-46DB-A0F0-7136D553B241}">
      <dsp:nvSpPr>
        <dsp:cNvPr id="0" name=""/>
        <dsp:cNvSpPr/>
      </dsp:nvSpPr>
      <dsp:spPr>
        <a:xfrm>
          <a:off x="357378" y="1059941"/>
          <a:ext cx="792479" cy="79247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Output</a:t>
          </a:r>
          <a:endParaRPr lang="zh-CN" altLang="en-US" sz="1600" kern="1200" dirty="0"/>
        </a:p>
      </dsp:txBody>
      <dsp:txXfrm>
        <a:off x="396064" y="1098627"/>
        <a:ext cx="715107" cy="715107"/>
      </dsp:txXfrm>
    </dsp:sp>
    <dsp:sp modelId="{76A3F02F-A300-4365-9D43-BFFC29015129}">
      <dsp:nvSpPr>
        <dsp:cNvPr id="0" name=""/>
        <dsp:cNvSpPr/>
      </dsp:nvSpPr>
      <dsp:spPr>
        <a:xfrm>
          <a:off x="1288541" y="1059941"/>
          <a:ext cx="792479" cy="7924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Effort</a:t>
          </a:r>
          <a:endParaRPr lang="zh-CN" altLang="en-US" sz="1600" kern="1200" dirty="0"/>
        </a:p>
      </dsp:txBody>
      <dsp:txXfrm>
        <a:off x="1327227" y="1098627"/>
        <a:ext cx="715107" cy="715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0589-4688-48C3-AE98-B101B59D65E8}">
      <dsp:nvSpPr>
        <dsp:cNvPr id="0" name=""/>
        <dsp:cNvSpPr/>
      </dsp:nvSpPr>
      <dsp:spPr>
        <a:xfrm>
          <a:off x="143653" y="0"/>
          <a:ext cx="2363158" cy="2363158"/>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1102C00-5055-44BB-9DE1-33DCCD521423}">
      <dsp:nvSpPr>
        <dsp:cNvPr id="0" name=""/>
        <dsp:cNvSpPr/>
      </dsp:nvSpPr>
      <dsp:spPr>
        <a:xfrm>
          <a:off x="297259" y="153605"/>
          <a:ext cx="945263" cy="945263"/>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Draft/Review Test Report</a:t>
          </a:r>
          <a:endParaRPr lang="zh-CN" altLang="en-US" sz="1200" kern="1200" dirty="0"/>
        </a:p>
      </dsp:txBody>
      <dsp:txXfrm>
        <a:off x="343403" y="199749"/>
        <a:ext cx="852975" cy="852975"/>
      </dsp:txXfrm>
    </dsp:sp>
    <dsp:sp modelId="{790648F8-DDF9-4463-A965-9548158A0C3A}">
      <dsp:nvSpPr>
        <dsp:cNvPr id="0" name=""/>
        <dsp:cNvSpPr/>
      </dsp:nvSpPr>
      <dsp:spPr>
        <a:xfrm>
          <a:off x="1407943" y="153605"/>
          <a:ext cx="945263" cy="945263"/>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Test Results</a:t>
          </a:r>
          <a:endParaRPr lang="zh-CN" altLang="en-US" sz="1200" kern="1200" dirty="0"/>
        </a:p>
      </dsp:txBody>
      <dsp:txXfrm>
        <a:off x="1454087" y="199749"/>
        <a:ext cx="852975" cy="852975"/>
      </dsp:txXfrm>
    </dsp:sp>
    <dsp:sp modelId="{87C558F4-878A-46DB-A0F0-7136D553B241}">
      <dsp:nvSpPr>
        <dsp:cNvPr id="0" name=""/>
        <dsp:cNvSpPr/>
      </dsp:nvSpPr>
      <dsp:spPr>
        <a:xfrm>
          <a:off x="297259" y="1264289"/>
          <a:ext cx="945263" cy="9452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Test Report</a:t>
          </a:r>
          <a:endParaRPr lang="zh-CN" altLang="en-US" sz="1200" kern="1200" dirty="0"/>
        </a:p>
      </dsp:txBody>
      <dsp:txXfrm>
        <a:off x="343403" y="1310433"/>
        <a:ext cx="852975" cy="852975"/>
      </dsp:txXfrm>
    </dsp:sp>
    <dsp:sp modelId="{76A3F02F-A300-4365-9D43-BFFC29015129}">
      <dsp:nvSpPr>
        <dsp:cNvPr id="0" name=""/>
        <dsp:cNvSpPr/>
      </dsp:nvSpPr>
      <dsp:spPr>
        <a:xfrm>
          <a:off x="1407943" y="1264289"/>
          <a:ext cx="945263" cy="94526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Review and Analyze</a:t>
          </a:r>
          <a:endParaRPr lang="zh-CN" altLang="en-US" sz="1200" kern="1200" dirty="0"/>
        </a:p>
      </dsp:txBody>
      <dsp:txXfrm>
        <a:off x="1454087" y="1310433"/>
        <a:ext cx="852975" cy="8529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0589-4688-48C3-AE98-B101B59D65E8}">
      <dsp:nvSpPr>
        <dsp:cNvPr id="0" name=""/>
        <dsp:cNvSpPr/>
      </dsp:nvSpPr>
      <dsp:spPr>
        <a:xfrm>
          <a:off x="144294" y="0"/>
          <a:ext cx="2480285" cy="2480285"/>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1102C00-5055-44BB-9DE1-33DCCD521423}">
      <dsp:nvSpPr>
        <dsp:cNvPr id="0" name=""/>
        <dsp:cNvSpPr/>
      </dsp:nvSpPr>
      <dsp:spPr>
        <a:xfrm>
          <a:off x="305513" y="161218"/>
          <a:ext cx="992114" cy="99211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Execute Test Case</a:t>
          </a:r>
          <a:endParaRPr lang="zh-CN" altLang="en-US" sz="1200" kern="1200" dirty="0"/>
        </a:p>
      </dsp:txBody>
      <dsp:txXfrm>
        <a:off x="353944" y="209649"/>
        <a:ext cx="895252" cy="895252"/>
      </dsp:txXfrm>
    </dsp:sp>
    <dsp:sp modelId="{790648F8-DDF9-4463-A965-9548158A0C3A}">
      <dsp:nvSpPr>
        <dsp:cNvPr id="0" name=""/>
        <dsp:cNvSpPr/>
      </dsp:nvSpPr>
      <dsp:spPr>
        <a:xfrm>
          <a:off x="1471246" y="161218"/>
          <a:ext cx="992114" cy="992114"/>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Test Case</a:t>
          </a:r>
          <a:endParaRPr lang="zh-CN" altLang="en-US" sz="1200" kern="1200" dirty="0"/>
        </a:p>
      </dsp:txBody>
      <dsp:txXfrm>
        <a:off x="1519677" y="209649"/>
        <a:ext cx="895252" cy="895252"/>
      </dsp:txXfrm>
    </dsp:sp>
    <dsp:sp modelId="{87C558F4-878A-46DB-A0F0-7136D553B241}">
      <dsp:nvSpPr>
        <dsp:cNvPr id="0" name=""/>
        <dsp:cNvSpPr/>
      </dsp:nvSpPr>
      <dsp:spPr>
        <a:xfrm>
          <a:off x="305513" y="1326952"/>
          <a:ext cx="992114" cy="99211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Test Results</a:t>
          </a:r>
          <a:endParaRPr lang="zh-CN" altLang="en-US" sz="1200" kern="1200" dirty="0"/>
        </a:p>
      </dsp:txBody>
      <dsp:txXfrm>
        <a:off x="353944" y="1375383"/>
        <a:ext cx="895252" cy="895252"/>
      </dsp:txXfrm>
    </dsp:sp>
    <dsp:sp modelId="{76A3F02F-A300-4365-9D43-BFFC29015129}">
      <dsp:nvSpPr>
        <dsp:cNvPr id="0" name=""/>
        <dsp:cNvSpPr/>
      </dsp:nvSpPr>
      <dsp:spPr>
        <a:xfrm>
          <a:off x="1471246" y="1326952"/>
          <a:ext cx="992114" cy="992114"/>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Execute</a:t>
          </a:r>
          <a:endParaRPr lang="zh-CN" altLang="en-US" sz="1200" kern="1200" dirty="0"/>
        </a:p>
      </dsp:txBody>
      <dsp:txXfrm>
        <a:off x="1519677" y="1375383"/>
        <a:ext cx="895252" cy="8952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F4251-CEA1-4E44-A3F1-68EDF19A2AA1}">
      <dsp:nvSpPr>
        <dsp:cNvPr id="0" name=""/>
        <dsp:cNvSpPr/>
      </dsp:nvSpPr>
      <dsp:spPr>
        <a:xfrm>
          <a:off x="342899" y="0"/>
          <a:ext cx="1828800" cy="182880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TAD</a:t>
          </a:r>
          <a:endParaRPr lang="zh-CN" altLang="en-US" sz="1600" kern="1200" dirty="0"/>
        </a:p>
      </dsp:txBody>
      <dsp:txXfrm>
        <a:off x="610721" y="267822"/>
        <a:ext cx="1293156" cy="12931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F4251-CEA1-4E44-A3F1-68EDF19A2AA1}">
      <dsp:nvSpPr>
        <dsp:cNvPr id="0" name=""/>
        <dsp:cNvSpPr/>
      </dsp:nvSpPr>
      <dsp:spPr>
        <a:xfrm>
          <a:off x="76200" y="0"/>
          <a:ext cx="1295400" cy="1295400"/>
        </a:xfrm>
        <a:prstGeom prst="ellipse">
          <a:avLst/>
        </a:prstGeom>
        <a:solidFill>
          <a:schemeClr val="accent3">
            <a:shade val="80000"/>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Test Case</a:t>
          </a:r>
          <a:endParaRPr lang="zh-CN" altLang="en-US" sz="1600" kern="1200" dirty="0"/>
        </a:p>
      </dsp:txBody>
      <dsp:txXfrm>
        <a:off x="265907" y="189707"/>
        <a:ext cx="915986" cy="915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F4251-CEA1-4E44-A3F1-68EDF19A2AA1}">
      <dsp:nvSpPr>
        <dsp:cNvPr id="0" name=""/>
        <dsp:cNvSpPr/>
      </dsp:nvSpPr>
      <dsp:spPr>
        <a:xfrm>
          <a:off x="114300" y="0"/>
          <a:ext cx="1371600" cy="1371600"/>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Test Requirement Analyze</a:t>
          </a:r>
          <a:endParaRPr lang="zh-CN" altLang="en-US" sz="1400" kern="1200" dirty="0"/>
        </a:p>
      </dsp:txBody>
      <dsp:txXfrm>
        <a:off x="315166" y="200866"/>
        <a:ext cx="969868" cy="9698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F4251-CEA1-4E44-A3F1-68EDF19A2AA1}">
      <dsp:nvSpPr>
        <dsp:cNvPr id="0" name=""/>
        <dsp:cNvSpPr/>
      </dsp:nvSpPr>
      <dsp:spPr>
        <a:xfrm>
          <a:off x="76202" y="0"/>
          <a:ext cx="1600194" cy="1295400"/>
        </a:xfrm>
        <a:prstGeom prst="ellipse">
          <a:avLst/>
        </a:prstGeom>
        <a:solidFill>
          <a:schemeClr val="accent3">
            <a:shade val="80000"/>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a:t>Test Requirement</a:t>
          </a:r>
          <a:endParaRPr lang="zh-CN" altLang="en-US" sz="1400" kern="1200" dirty="0"/>
        </a:p>
      </dsp:txBody>
      <dsp:txXfrm>
        <a:off x="310545" y="189707"/>
        <a:ext cx="1131508" cy="91598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8E156-7648-40C9-82B8-A207CD002152}" type="datetimeFigureOut">
              <a:rPr lang="zh-CN" altLang="en-US" smtClean="0"/>
              <a:pPr/>
              <a:t>2020/10/28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DD29A-875F-4087-8BB5-A37AAF47EB82}" type="slidenum">
              <a:rPr lang="zh-CN" altLang="en-US" smtClean="0"/>
              <a:pPr/>
              <a:t>‹#›</a:t>
            </a:fld>
            <a:endParaRPr lang="zh-CN" altLang="en-US"/>
          </a:p>
        </p:txBody>
      </p:sp>
    </p:spTree>
    <p:extLst>
      <p:ext uri="{BB962C8B-B14F-4D97-AF65-F5344CB8AC3E}">
        <p14:creationId xmlns:p14="http://schemas.microsoft.com/office/powerpoint/2010/main" val="4114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csrc.nist.gov/groups/SNS/acts/index.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考试只考：等价类</a:t>
            </a:r>
            <a:r>
              <a:rPr lang="en-US" altLang="zh-CN" dirty="0"/>
              <a:t>&amp;</a:t>
            </a:r>
            <a:r>
              <a:rPr lang="zh-CN" altLang="en-US" dirty="0"/>
              <a:t>边界值方法</a:t>
            </a:r>
            <a:endParaRPr lang="en-US" altLang="zh-CN" dirty="0"/>
          </a:p>
          <a:p>
            <a:r>
              <a:rPr lang="zh-CN" altLang="en-US" dirty="0"/>
              <a:t>大作业也只考察这两个方法的应用</a:t>
            </a:r>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1</a:t>
            </a:fld>
            <a:endParaRPr lang="zh-CN" altLang="en-US"/>
          </a:p>
        </p:txBody>
      </p:sp>
    </p:spTree>
    <p:extLst>
      <p:ext uri="{BB962C8B-B14F-4D97-AF65-F5344CB8AC3E}">
        <p14:creationId xmlns:p14="http://schemas.microsoft.com/office/powerpoint/2010/main" val="27042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DD29A-875F-4087-8BB5-A37AAF47EB82}" type="slidenum">
              <a:rPr lang="zh-CN" altLang="en-US" smtClean="0"/>
              <a:pPr/>
              <a:t>29</a:t>
            </a:fld>
            <a:endParaRPr lang="zh-CN" altLang="en-US"/>
          </a:p>
        </p:txBody>
      </p:sp>
    </p:spTree>
    <p:extLst>
      <p:ext uri="{BB962C8B-B14F-4D97-AF65-F5344CB8AC3E}">
        <p14:creationId xmlns:p14="http://schemas.microsoft.com/office/powerpoint/2010/main" val="411935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边界值设计方法（和等价类设计方法不同不依赖 但往往联合使用）</a:t>
            </a:r>
            <a:endParaRPr lang="en-US" altLang="zh-CN" dirty="0"/>
          </a:p>
          <a:p>
            <a:r>
              <a:rPr lang="zh-CN" altLang="en-US" dirty="0"/>
              <a:t>等价类测试方法只测试一个点（用一个点代表同一个等价类）；对于等价类的区间 利用边界值测试方法 测试边界值的几个点   共</a:t>
            </a:r>
            <a:r>
              <a:rPr lang="en-US" altLang="zh-CN" dirty="0"/>
              <a:t>7</a:t>
            </a:r>
            <a:r>
              <a:rPr lang="zh-CN" altLang="en-US" dirty="0"/>
              <a:t>个点   （数学边界 测</a:t>
            </a:r>
            <a:r>
              <a:rPr lang="en-US" altLang="zh-CN" dirty="0"/>
              <a:t>6</a:t>
            </a:r>
            <a:r>
              <a:rPr lang="zh-CN" altLang="en-US"/>
              <a:t>个点）</a:t>
            </a:r>
            <a:endParaRPr lang="zh-CN" altLang="en-US" dirty="0"/>
          </a:p>
        </p:txBody>
      </p:sp>
      <p:sp>
        <p:nvSpPr>
          <p:cNvPr id="4" name="灯片编号占位符 3"/>
          <p:cNvSpPr>
            <a:spLocks noGrp="1"/>
          </p:cNvSpPr>
          <p:nvPr>
            <p:ph type="sldNum" sz="quarter" idx="5"/>
          </p:nvPr>
        </p:nvSpPr>
        <p:spPr/>
        <p:txBody>
          <a:bodyPr/>
          <a:lstStyle/>
          <a:p>
            <a:fld id="{51EDD29A-875F-4087-8BB5-A37AAF47EB82}" type="slidenum">
              <a:rPr lang="zh-CN" altLang="en-US" smtClean="0"/>
              <a:pPr/>
              <a:t>36</a:t>
            </a:fld>
            <a:endParaRPr lang="zh-CN" altLang="en-US"/>
          </a:p>
        </p:txBody>
      </p:sp>
    </p:spTree>
    <p:extLst>
      <p:ext uri="{BB962C8B-B14F-4D97-AF65-F5344CB8AC3E}">
        <p14:creationId xmlns:p14="http://schemas.microsoft.com/office/powerpoint/2010/main" val="253666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BVA technique believes and extends the concept that the density of defect is more towards the boundaries. This is done due to the following reasons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Usually the programmers are not able to decide whether they have to use &lt;= operator or &lt; operator when trying to make comparisons.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b) Different terminating conditions of For-loops, While loops and Repeat loops may cause defects to move around the boundary 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 The requirements themselves may not be clearly understood, especially around the boundaries, thus causing even the correctly coded program to not perform the correct way.</a:t>
            </a:r>
          </a:p>
        </p:txBody>
      </p:sp>
      <p:sp>
        <p:nvSpPr>
          <p:cNvPr id="4" name="Slide Number Placeholder 3"/>
          <p:cNvSpPr>
            <a:spLocks noGrp="1"/>
          </p:cNvSpPr>
          <p:nvPr>
            <p:ph type="sldNum" sz="quarter" idx="10"/>
          </p:nvPr>
        </p:nvSpPr>
        <p:spPr/>
        <p:txBody>
          <a:bodyPr/>
          <a:lstStyle/>
          <a:p>
            <a:fld id="{B245E1D7-B8F8-4E60-BEF9-29A2E4755655}" type="slidenum">
              <a:rPr lang="en-US" smtClean="0"/>
              <a:pPr/>
              <a:t>37</a:t>
            </a:fld>
            <a:endParaRPr lang="en-US"/>
          </a:p>
        </p:txBody>
      </p:sp>
    </p:spTree>
    <p:extLst>
      <p:ext uri="{BB962C8B-B14F-4D97-AF65-F5344CB8AC3E}">
        <p14:creationId xmlns:p14="http://schemas.microsoft.com/office/powerpoint/2010/main" val="70997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Main value of robustness testing: focuses attention on exception handling</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38</a:t>
            </a:fld>
            <a:endParaRPr lang="zh-CN" altLang="en-US"/>
          </a:p>
        </p:txBody>
      </p:sp>
    </p:spTree>
    <p:extLst>
      <p:ext uri="{BB962C8B-B14F-4D97-AF65-F5344CB8AC3E}">
        <p14:creationId xmlns:p14="http://schemas.microsoft.com/office/powerpoint/2010/main" val="2018927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Inadequate when there are dependencies between the variables ("Equivalence Class" Testing is better)</a:t>
            </a:r>
            <a:endParaRPr lang="en-US" dirty="0">
              <a:solidFill>
                <a:schemeClr val="tx1"/>
              </a:solidFill>
            </a:endParaRPr>
          </a:p>
          <a:p>
            <a:r>
              <a:rPr lang="en-US" dirty="0">
                <a:solidFill>
                  <a:schemeClr val="tx1"/>
                </a:solidFill>
              </a:rPr>
              <a:t>Bounds may not be always obvious (e.g. an upper bound for the triangle problem)</a:t>
            </a:r>
          </a:p>
          <a:p>
            <a:r>
              <a:rPr lang="en-US" dirty="0"/>
              <a:t>Bounds may not be appropriate (e.g. for Boolean values; “Decision Table” Testing is better)</a:t>
            </a:r>
          </a:p>
          <a:p>
            <a:r>
              <a:rPr lang="en-US" dirty="0">
                <a:solidFill>
                  <a:schemeClr val="tx1"/>
                </a:solidFill>
              </a:rPr>
              <a:t>No bounds in cases of enumerated variables (e.g. in bank transactions “deposit”, “withdrawal”, “query”)</a:t>
            </a:r>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41</a:t>
            </a:fld>
            <a:endParaRPr lang="zh-CN" altLang="en-US"/>
          </a:p>
        </p:txBody>
      </p:sp>
    </p:spTree>
    <p:extLst>
      <p:ext uri="{BB962C8B-B14F-4D97-AF65-F5344CB8AC3E}">
        <p14:creationId xmlns:p14="http://schemas.microsoft.com/office/powerpoint/2010/main" val="78149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42</a:t>
            </a:fld>
            <a:endParaRPr lang="zh-CN" altLang="en-US"/>
          </a:p>
        </p:txBody>
      </p:sp>
    </p:spTree>
    <p:extLst>
      <p:ext uri="{BB962C8B-B14F-4D97-AF65-F5344CB8AC3E}">
        <p14:creationId xmlns:p14="http://schemas.microsoft.com/office/powerpoint/2010/main" val="89091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43</a:t>
            </a:fld>
            <a:endParaRPr lang="zh-CN" altLang="en-US"/>
          </a:p>
        </p:txBody>
      </p:sp>
    </p:spTree>
    <p:extLst>
      <p:ext uri="{BB962C8B-B14F-4D97-AF65-F5344CB8AC3E}">
        <p14:creationId xmlns:p14="http://schemas.microsoft.com/office/powerpoint/2010/main" val="3931497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44</a:t>
            </a:fld>
            <a:endParaRPr lang="zh-CN" altLang="en-US"/>
          </a:p>
        </p:txBody>
      </p:sp>
    </p:spTree>
    <p:extLst>
      <p:ext uri="{BB962C8B-B14F-4D97-AF65-F5344CB8AC3E}">
        <p14:creationId xmlns:p14="http://schemas.microsoft.com/office/powerpoint/2010/main" val="148014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45</a:t>
            </a:fld>
            <a:endParaRPr lang="zh-CN" altLang="en-US"/>
          </a:p>
        </p:txBody>
      </p:sp>
    </p:spTree>
    <p:extLst>
      <p:ext uri="{BB962C8B-B14F-4D97-AF65-F5344CB8AC3E}">
        <p14:creationId xmlns:p14="http://schemas.microsoft.com/office/powerpoint/2010/main" val="257279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46</a:t>
            </a:fld>
            <a:endParaRPr lang="zh-CN" altLang="en-US"/>
          </a:p>
        </p:txBody>
      </p:sp>
    </p:spTree>
    <p:extLst>
      <p:ext uri="{BB962C8B-B14F-4D97-AF65-F5344CB8AC3E}">
        <p14:creationId xmlns:p14="http://schemas.microsoft.com/office/powerpoint/2010/main" val="36901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Exhaustively testing all possible inputs to any nontrivial software component is generally impossible due to the enormous number of variations.  One approach to create a test suite with high coverage and a low number of variations is known as combinatorial testing.  One common strategy, known as </a:t>
            </a:r>
            <a:r>
              <a:rPr lang="en-US" sz="1200" kern="1200" dirty="0" err="1">
                <a:solidFill>
                  <a:schemeClr val="tx1"/>
                </a:solidFill>
                <a:latin typeface="+mn-lt"/>
                <a:ea typeface="+mn-ea"/>
                <a:cs typeface="+mn-cs"/>
              </a:rPr>
              <a:t>pairwise</a:t>
            </a:r>
            <a:r>
              <a:rPr lang="en-US" sz="1200" kern="1200" dirty="0">
                <a:solidFill>
                  <a:schemeClr val="tx1"/>
                </a:solidFill>
                <a:latin typeface="+mn-lt"/>
                <a:ea typeface="+mn-ea"/>
                <a:cs typeface="+mn-cs"/>
              </a:rPr>
              <a:t>, tests a set of variations where every possible pair of parameters appears at least once.  This method can be extended to use higher orders of combinations (3-wise, 4-wise, etc) for increased coverage at the expense of a larger test suite.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Software test techniques exist to reduce the number of tests to be run whilst still providing sufficient coverage of the system under test</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There is no single technique or approach that is completely effective in software testing, so by increasing the diversity of  methods used in testing and considering different perspectives, we are more likely to be successful in both exposing potential issues as well as increasing the effectiveness of our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 value or effectiveness of using any test technique ultimately depends on the individual test’s system and domain knowledge and ability to apply the applicable technique in the correct situation.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19</a:t>
            </a:fld>
            <a:endParaRPr lang="en-US"/>
          </a:p>
        </p:txBody>
      </p:sp>
    </p:spTree>
    <p:extLst>
      <p:ext uri="{BB962C8B-B14F-4D97-AF65-F5344CB8AC3E}">
        <p14:creationId xmlns:p14="http://schemas.microsoft.com/office/powerpoint/2010/main" val="317986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47</a:t>
            </a:fld>
            <a:endParaRPr lang="zh-CN" altLang="en-US"/>
          </a:p>
        </p:txBody>
      </p:sp>
    </p:spTree>
    <p:extLst>
      <p:ext uri="{BB962C8B-B14F-4D97-AF65-F5344CB8AC3E}">
        <p14:creationId xmlns:p14="http://schemas.microsoft.com/office/powerpoint/2010/main" val="123788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48</a:t>
            </a:fld>
            <a:endParaRPr lang="zh-CN" altLang="en-US"/>
          </a:p>
        </p:txBody>
      </p:sp>
    </p:spTree>
    <p:extLst>
      <p:ext uri="{BB962C8B-B14F-4D97-AF65-F5344CB8AC3E}">
        <p14:creationId xmlns:p14="http://schemas.microsoft.com/office/powerpoint/2010/main" val="253880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Exhaustively testing all possible inputs to any nontrivial software component is generally impossible due to the enormous number of variations.  One approach to create a test suite with high coverage and a low number of variations is known as combinatorial testing.  One common strategy, known as </a:t>
            </a:r>
            <a:r>
              <a:rPr lang="en-US" sz="1200" kern="1200" dirty="0" err="1">
                <a:solidFill>
                  <a:schemeClr val="tx1"/>
                </a:solidFill>
                <a:latin typeface="+mn-lt"/>
                <a:ea typeface="+mn-ea"/>
                <a:cs typeface="+mn-cs"/>
              </a:rPr>
              <a:t>pairwise</a:t>
            </a:r>
            <a:r>
              <a:rPr lang="en-US" sz="1200" kern="1200" dirty="0">
                <a:solidFill>
                  <a:schemeClr val="tx1"/>
                </a:solidFill>
                <a:latin typeface="+mn-lt"/>
                <a:ea typeface="+mn-ea"/>
                <a:cs typeface="+mn-cs"/>
              </a:rPr>
              <a:t>, tests a set of variations where every possible pair of parameters appears at least once.  This method can be extended to use higher orders of combinations (3-wise, 4-wise, etc) for increased coverage at the expense of a larger test suite.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考虑循环</a:t>
            </a:r>
            <a:r>
              <a:rPr lang="en-US" altLang="zh-CN" sz="1200" kern="1200" dirty="0">
                <a:solidFill>
                  <a:schemeClr val="tx1"/>
                </a:solidFill>
                <a:latin typeface="+mn-lt"/>
                <a:ea typeface="+mn-ea"/>
                <a:cs typeface="+mn-cs"/>
                <a:sym typeface="Wingdings" panose="05000000000000000000" pitchFamily="2" charset="2"/>
              </a:rPr>
              <a:t></a:t>
            </a:r>
            <a:r>
              <a:rPr lang="zh-CN" altLang="en-US" sz="1200" kern="1200" dirty="0">
                <a:solidFill>
                  <a:schemeClr val="tx1"/>
                </a:solidFill>
                <a:latin typeface="+mn-lt"/>
                <a:ea typeface="+mn-ea"/>
                <a:cs typeface="+mn-cs"/>
                <a:sym typeface="Wingdings" panose="05000000000000000000" pitchFamily="2" charset="2"/>
              </a:rPr>
              <a:t>条件覆盖（认为是一个</a:t>
            </a:r>
            <a:r>
              <a:rPr lang="en-US" altLang="zh-CN" sz="1200" kern="1200" dirty="0">
                <a:solidFill>
                  <a:schemeClr val="tx1"/>
                </a:solidFill>
                <a:latin typeface="+mn-lt"/>
                <a:ea typeface="+mn-ea"/>
                <a:cs typeface="+mn-cs"/>
                <a:sym typeface="Wingdings" panose="05000000000000000000" pitchFamily="2" charset="2"/>
              </a:rPr>
              <a:t>choice  </a:t>
            </a:r>
            <a:r>
              <a:rPr lang="zh-CN" altLang="en-US" sz="1200" kern="1200">
                <a:solidFill>
                  <a:schemeClr val="tx1"/>
                </a:solidFill>
                <a:latin typeface="+mn-lt"/>
                <a:ea typeface="+mn-ea"/>
                <a:cs typeface="+mn-cs"/>
                <a:sym typeface="Wingdings" panose="05000000000000000000" pitchFamily="2" charset="2"/>
              </a:rPr>
              <a:t>用白盒测试方法形成一个逻辑上的通路进行测试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50</a:t>
            </a:fld>
            <a:endParaRPr lang="en-US"/>
          </a:p>
        </p:txBody>
      </p:sp>
    </p:spTree>
    <p:extLst>
      <p:ext uri="{BB962C8B-B14F-4D97-AF65-F5344CB8AC3E}">
        <p14:creationId xmlns:p14="http://schemas.microsoft.com/office/powerpoint/2010/main" val="3320660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Pairwise or 2-way analysis is actually pretty effective because the combinatorial fault model suggests that most errors that result from the interaction of input variables occurs between the simple interaction of 2 inputs. Also, </a:t>
            </a:r>
            <a:r>
              <a:rPr lang="en-US" sz="1200" kern="1200" dirty="0">
                <a:solidFill>
                  <a:schemeClr val="tx1"/>
                </a:solidFill>
                <a:latin typeface="+mn-lt"/>
                <a:ea typeface="+mn-ea"/>
                <a:cs typeface="+mn-cs"/>
                <a:hlinkClick r:id="rId3"/>
              </a:rPr>
              <a:t>many studies</a:t>
            </a:r>
            <a:r>
              <a:rPr lang="en-US" sz="1200" kern="1200" dirty="0">
                <a:solidFill>
                  <a:schemeClr val="tx1"/>
                </a:solidFill>
                <a:latin typeface="+mn-lt"/>
                <a:ea typeface="+mn-ea"/>
                <a:cs typeface="+mn-cs"/>
              </a:rPr>
              <a:t> demonstrate that a </a:t>
            </a:r>
            <a:r>
              <a:rPr lang="en-US" sz="1200" kern="1200" dirty="0" err="1">
                <a:solidFill>
                  <a:schemeClr val="tx1"/>
                </a:solidFill>
                <a:latin typeface="+mn-lt"/>
                <a:ea typeface="+mn-ea"/>
                <a:cs typeface="+mn-cs"/>
              </a:rPr>
              <a:t>pairwise</a:t>
            </a:r>
            <a:r>
              <a:rPr lang="en-US" sz="1200" kern="1200" dirty="0">
                <a:solidFill>
                  <a:schemeClr val="tx1"/>
                </a:solidFill>
                <a:latin typeface="+mn-lt"/>
                <a:ea typeface="+mn-ea"/>
                <a:cs typeface="+mn-cs"/>
              </a:rPr>
              <a:t> or 2-way analysis of input values is very effective in exposing a high percentage of multi-modal (and single mode) defects. But, although </a:t>
            </a:r>
            <a:r>
              <a:rPr lang="en-US" sz="1200" kern="1200" dirty="0" err="1">
                <a:solidFill>
                  <a:schemeClr val="tx1"/>
                </a:solidFill>
                <a:latin typeface="+mn-lt"/>
                <a:ea typeface="+mn-ea"/>
                <a:cs typeface="+mn-cs"/>
              </a:rPr>
              <a:t>pairwise</a:t>
            </a:r>
            <a:r>
              <a:rPr lang="en-US" sz="1200" kern="1200" dirty="0">
                <a:solidFill>
                  <a:schemeClr val="tx1"/>
                </a:solidFill>
                <a:latin typeface="+mn-lt"/>
                <a:ea typeface="+mn-ea"/>
                <a:cs typeface="+mn-cs"/>
              </a:rPr>
              <a:t> testing is effective in revealing more than 50% of the multi-modal errors there could still be bugs lurking that are caused by more complex interactions of input variables. In a multiyear study of various types of software products Richard Kuhn and Raghu </a:t>
            </a:r>
            <a:r>
              <a:rPr lang="en-US" sz="1200" kern="1200" dirty="0" err="1">
                <a:solidFill>
                  <a:schemeClr val="tx1"/>
                </a:solidFill>
                <a:latin typeface="+mn-lt"/>
                <a:ea typeface="+mn-ea"/>
                <a:cs typeface="+mn-cs"/>
              </a:rPr>
              <a:t>Kacker</a:t>
            </a:r>
            <a:r>
              <a:rPr lang="en-US" sz="1200" kern="1200" dirty="0">
                <a:solidFill>
                  <a:schemeClr val="tx1"/>
                </a:solidFill>
                <a:latin typeface="+mn-lt"/>
                <a:ea typeface="+mn-ea"/>
                <a:cs typeface="+mn-cs"/>
              </a:rPr>
              <a:t> found that some additional multi-modal bugs were exposed when 3 or more input values interacted as illustrated in the graph above.</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dirty="0"/>
              <a:t>The theoretical basis for </a:t>
            </a:r>
            <a:r>
              <a:rPr lang="en-US" dirty="0" err="1"/>
              <a:t>pairwise</a:t>
            </a:r>
            <a:r>
              <a:rPr lang="en-US" dirty="0"/>
              <a:t> testing is what is known as </a:t>
            </a:r>
            <a:r>
              <a:rPr lang="en-US" i="1" dirty="0"/>
              <a:t>coupling effect</a:t>
            </a:r>
            <a:r>
              <a:rPr lang="en-US" dirty="0"/>
              <a:t>. This is a practical hypothesis that software faults can be discovered by relatively simple tests. The coupling effect was researched e.g. by Jefferson Offutt who writes already in 1992 that “the major conclusion from this investigation is the fact that by explicitly testing for simple faults, we are also implicitly testing for more complicated faults” (J. Offutt: </a:t>
            </a:r>
            <a:r>
              <a:rPr lang="en-US" i="1" dirty="0"/>
              <a:t>Investigations on the software testing coupling effect</a:t>
            </a:r>
            <a:r>
              <a:rPr lang="en-US" dirty="0"/>
              <a:t>).</a:t>
            </a:r>
          </a:p>
          <a:p>
            <a:r>
              <a:rPr lang="en-US" dirty="0"/>
              <a:t>How this is related to </a:t>
            </a:r>
            <a:r>
              <a:rPr lang="en-US" dirty="0" err="1"/>
              <a:t>pairwise</a:t>
            </a:r>
            <a:r>
              <a:rPr lang="en-US" dirty="0"/>
              <a:t> testing is that the coupling effect hypothesis suggests that if there is a fault that manifests with a specific setting of configuration variables, it is most likely caused actually by only a small subset of those variable values.</a:t>
            </a: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53</a:t>
            </a:fld>
            <a:endParaRPr lang="en-US"/>
          </a:p>
        </p:txBody>
      </p:sp>
    </p:spTree>
    <p:extLst>
      <p:ext uri="{BB962C8B-B14F-4D97-AF65-F5344CB8AC3E}">
        <p14:creationId xmlns:p14="http://schemas.microsoft.com/office/powerpoint/2010/main" val="1704886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Notes:</a:t>
            </a:r>
          </a:p>
          <a:p>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a:t>
            </a:r>
            <a:r>
              <a:rPr lang="en-US" sz="1200" kern="1200" baseline="0" dirty="0">
                <a:solidFill>
                  <a:schemeClr val="tx1"/>
                </a:solidFill>
                <a:latin typeface="+mn-lt"/>
                <a:ea typeface="+mn-ea"/>
                <a:cs typeface="+mn-cs"/>
              </a:rPr>
              <a:t>The reduction in test set size from eight to four shown in Table, is not that impressive, but consider</a:t>
            </a:r>
          </a:p>
          <a:p>
            <a:r>
              <a:rPr lang="en-US" sz="1200" kern="1200" baseline="0" dirty="0">
                <a:solidFill>
                  <a:schemeClr val="tx1"/>
                </a:solidFill>
                <a:latin typeface="+mn-lt"/>
                <a:ea typeface="+mn-ea"/>
                <a:cs typeface="+mn-cs"/>
              </a:rPr>
              <a:t>a larger example: a manufacturing automation system that has 20 controls, each with 10 possible settings—a</a:t>
            </a:r>
          </a:p>
          <a:p>
            <a:r>
              <a:rPr lang="en-US" sz="1200" kern="1200" baseline="0" dirty="0">
                <a:solidFill>
                  <a:schemeClr val="tx1"/>
                </a:solidFill>
                <a:latin typeface="+mn-lt"/>
                <a:ea typeface="+mn-ea"/>
                <a:cs typeface="+mn-cs"/>
              </a:rPr>
              <a:t>total of 1020 combinations, which is far more than a software tester would be able to test in a lifetime. Surprisingly, we can check all pairs of these values with only 180 tests if they are carefully constructed.</a:t>
            </a:r>
          </a:p>
          <a:p>
            <a:r>
              <a:rPr lang="en-US" altLang="zh-CN" sz="1200" kern="1200" baseline="0" dirty="0">
                <a:solidFill>
                  <a:schemeClr val="tx1"/>
                </a:solidFill>
                <a:latin typeface="+mn-lt"/>
                <a:ea typeface="+mn-ea"/>
                <a:cs typeface="+mn-cs"/>
              </a:rPr>
              <a:t>2</a:t>
            </a:r>
            <a:r>
              <a:rPr lang="zh-CN" altLang="en-US" sz="1200" kern="1200" baseline="0" dirty="0">
                <a:solidFill>
                  <a:schemeClr val="tx1"/>
                </a:solidFill>
                <a:latin typeface="+mn-lt"/>
                <a:ea typeface="+mn-ea"/>
                <a:cs typeface="+mn-cs"/>
              </a:rPr>
              <a:t>）</a:t>
            </a:r>
            <a:r>
              <a:rPr lang="en-US" sz="1200" kern="1200" dirty="0">
                <a:solidFill>
                  <a:schemeClr val="tx1"/>
                </a:solidFill>
                <a:latin typeface="+mn-lt"/>
                <a:ea typeface="+mn-ea"/>
                <a:cs typeface="+mn-cs"/>
              </a:rPr>
              <a:t>Most field faults were caused by either incorrect single values or by an interaction of pairs of values.</a:t>
            </a:r>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54</a:t>
            </a:fld>
            <a:endParaRPr lang="en-US"/>
          </a:p>
        </p:txBody>
      </p:sp>
    </p:spTree>
    <p:extLst>
      <p:ext uri="{BB962C8B-B14F-4D97-AF65-F5344CB8AC3E}">
        <p14:creationId xmlns:p14="http://schemas.microsoft.com/office/powerpoint/2010/main" val="1253322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55</a:t>
            </a:fld>
            <a:endParaRPr lang="en-US"/>
          </a:p>
        </p:txBody>
      </p:sp>
    </p:spTree>
    <p:extLst>
      <p:ext uri="{BB962C8B-B14F-4D97-AF65-F5344CB8AC3E}">
        <p14:creationId xmlns:p14="http://schemas.microsoft.com/office/powerpoint/2010/main" val="1322189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buFont typeface="+mj-lt"/>
              <a:buNone/>
            </a:pPr>
            <a:r>
              <a:rPr lang="en-US" dirty="0"/>
              <a:t>Please</a:t>
            </a:r>
            <a:r>
              <a:rPr lang="en-US" baseline="0" dirty="0"/>
              <a:t> refer to http://blogs.msdn.com/ivo_manolov/archive/2009/08/26/9884004.aspx.</a:t>
            </a:r>
            <a:endParaRPr lang="en-US" dirty="0"/>
          </a:p>
          <a:p>
            <a:pPr marL="228600" indent="-228600">
              <a:buFont typeface="+mj-lt"/>
              <a:buAutoNum type="arabicParenR"/>
            </a:pPr>
            <a:r>
              <a:rPr lang="en-US" dirty="0"/>
              <a:t>This example demonstrates how </a:t>
            </a:r>
            <a:r>
              <a:rPr lang="en-US" altLang="zh-CN" dirty="0"/>
              <a:t>Microsoft WPF Team</a:t>
            </a:r>
            <a:r>
              <a:rPr lang="en-US" dirty="0"/>
              <a:t> deals with a real-world problem... ,</a:t>
            </a:r>
            <a:r>
              <a:rPr lang="en-US" baseline="0" dirty="0"/>
              <a:t> </a:t>
            </a:r>
            <a:r>
              <a:rPr lang="en-US" dirty="0"/>
              <a:t>WPF must work reliably on all OS configurations.</a:t>
            </a:r>
          </a:p>
          <a:p>
            <a:pPr marL="228600" marR="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dirty="0"/>
              <a:t>Most of the parameters are self-descriptive. “Side-by-side” captures the .NET installation state. For example “3.5 SP1 + 4 - 4 (3.5 tests)” means “install .NET 3.5 SP1, install .NET 4, uninstall .NET 4, run tests built against 3.5 SP1”. This is done to confirm that there are no unexpected side effects as a result of the installation and un-installation of .NET 4.  </a:t>
            </a:r>
          </a:p>
          <a:p>
            <a:pPr marL="228600" indent="-228600">
              <a:buFont typeface="+mj-lt"/>
              <a:buAutoNum type="arabicParenR"/>
            </a:pPr>
            <a:r>
              <a:rPr lang="en-US" sz="1200" b="0" i="0" kern="1200" dirty="0">
                <a:solidFill>
                  <a:schemeClr val="tx1"/>
                </a:solidFill>
                <a:latin typeface="+mn-lt"/>
                <a:ea typeface="+mn-ea"/>
                <a:cs typeface="+mn-cs"/>
              </a:rPr>
              <a:t>The trivial full expansion of the matrix results in 583,200 combinations (=6*25*2*2...). Of course, some of these combinations (e.g. XP SP2 OS with a Aero theme) are not valid, but even after removing the invalid combinations, we still end up with a prohibitively large number of platform configurations to test on. </a:t>
            </a:r>
            <a:r>
              <a:rPr lang="en-US" dirty="0"/>
              <a:t>There are several ways to deal with this problem. One is identifying the so called equivalence classes. For example, from the point of view of Side-by-Side, Vista SP1 and Server 2008 SP1 can be regarded as equivalent OS-</a:t>
            </a:r>
            <a:r>
              <a:rPr lang="en-US" dirty="0" err="1"/>
              <a:t>es</a:t>
            </a:r>
            <a:r>
              <a:rPr lang="en-US" dirty="0"/>
              <a:t> and so on. Another popular approach is reducing regular testing to “vanilla configurations” (e.g. mostly ENG (English), 96-DPI configurations), venturing outside of the “vanilla domain” in accordance with a predefined schedule (e.g. during test passes at the end of major milestones).  A third approach is using a pair-wise combinatorial variation generator, reducing the number of platform variations to about 230 – still a fairly high number for any real-world test pool, but clearly much better than the original number above. In the WPF team, we use the third approach, combined with an adaptive random algorithm, which prioritizes testing on platform configurations that have not been tested on recently.</a:t>
            </a:r>
          </a:p>
          <a:p>
            <a:pPr marL="228600" indent="-228600">
              <a:buFont typeface="+mj-lt"/>
              <a:buAutoNum type="arabicParenR"/>
            </a:pPr>
            <a:r>
              <a:rPr lang="zh-CN" altLang="en-US" dirty="0"/>
              <a:t>所有的从右到左的语言</a:t>
            </a:r>
            <a:r>
              <a:rPr lang="en-US" altLang="zh-CN" dirty="0"/>
              <a:t>(</a:t>
            </a:r>
            <a:r>
              <a:rPr lang="zh-CN" altLang="en-US" dirty="0"/>
              <a:t>如阿拉伯语</a:t>
            </a:r>
            <a:r>
              <a:rPr lang="en-US" altLang="zh-CN" dirty="0"/>
              <a:t>)</a:t>
            </a:r>
            <a:r>
              <a:rPr lang="zh-CN" altLang="en-US" dirty="0"/>
              <a:t>算作一个等价类；所有的多字节语言</a:t>
            </a:r>
            <a:r>
              <a:rPr lang="en-US" altLang="zh-CN" dirty="0"/>
              <a:t>(</a:t>
            </a:r>
            <a:r>
              <a:rPr lang="zh-CN" altLang="en-US" dirty="0"/>
              <a:t>如日语</a:t>
            </a:r>
            <a:r>
              <a:rPr lang="en-US" altLang="zh-CN" dirty="0"/>
              <a:t>)</a:t>
            </a:r>
            <a:r>
              <a:rPr lang="zh-CN" altLang="en-US" dirty="0"/>
              <a:t>算作一个等价类；俄罗斯语算作一个等价类；英语算作一个等价类；其它语言算作一个等价类。</a:t>
            </a:r>
            <a:endParaRPr lang="en-US" dirty="0"/>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57</a:t>
            </a:fld>
            <a:endParaRPr lang="en-US"/>
          </a:p>
        </p:txBody>
      </p:sp>
    </p:spTree>
    <p:extLst>
      <p:ext uri="{BB962C8B-B14F-4D97-AF65-F5344CB8AC3E}">
        <p14:creationId xmlns:p14="http://schemas.microsoft.com/office/powerpoint/2010/main" val="1014118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58</a:t>
            </a:fld>
            <a:endParaRPr lang="zh-CN" altLang="en-US"/>
          </a:p>
        </p:txBody>
      </p:sp>
    </p:spTree>
    <p:extLst>
      <p:ext uri="{BB962C8B-B14F-4D97-AF65-F5344CB8AC3E}">
        <p14:creationId xmlns:p14="http://schemas.microsoft.com/office/powerpoint/2010/main" val="254791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The single fault assumption in reliability theory states that failures are rarely the result of the simultaneous occurrence of two (or more) faults.</a:t>
            </a:r>
          </a:p>
          <a:p>
            <a:r>
              <a:rPr lang="en-US" altLang="zh-CN" dirty="0"/>
              <a:t>The primary purpose of ECP</a:t>
            </a:r>
            <a:r>
              <a:rPr lang="en-US" altLang="zh-CN" baseline="0" dirty="0"/>
              <a:t> and BVA testing is to expose single fault.</a:t>
            </a:r>
          </a:p>
          <a:p>
            <a:endParaRPr lang="en-US" altLang="zh-CN" baseline="0" dirty="0"/>
          </a:p>
          <a:p>
            <a:r>
              <a:rPr lang="zh-CN" altLang="en-US" dirty="0"/>
              <a:t>在实际系统中，输入域往往不是单一的，有多个输入域，每个输入域到底该如何组合取值呢。等价类和边界值分析都基于一个十分重要的假设，这个假设在可靠性理论中被称作“单故障”假设，即失效问题通常不会由两个（或多个）故障同时引发。因此，构造测试用例的方式是：仅让一个变量取不同的值，而让其他所有变量都取正常值</a:t>
            </a:r>
            <a:r>
              <a:rPr lang="en-US" altLang="zh-CN" dirty="0"/>
              <a:t>.</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20</a:t>
            </a:fld>
            <a:endParaRPr lang="zh-CN" altLang="en-US"/>
          </a:p>
        </p:txBody>
      </p:sp>
    </p:spTree>
    <p:extLst>
      <p:ext uri="{BB962C8B-B14F-4D97-AF65-F5344CB8AC3E}">
        <p14:creationId xmlns:p14="http://schemas.microsoft.com/office/powerpoint/2010/main" val="41504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245E1D7-B8F8-4E60-BEF9-29A2E4755655}" type="slidenum">
              <a:rPr lang="en-US" smtClean="0"/>
              <a:pPr/>
              <a:t>22</a:t>
            </a:fld>
            <a:endParaRPr lang="en-US"/>
          </a:p>
        </p:txBody>
      </p:sp>
    </p:spTree>
    <p:extLst>
      <p:ext uri="{BB962C8B-B14F-4D97-AF65-F5344CB8AC3E}">
        <p14:creationId xmlns:p14="http://schemas.microsoft.com/office/powerpoint/2010/main" val="2594221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等价类之间的边界</a:t>
            </a:r>
          </a:p>
        </p:txBody>
      </p:sp>
      <p:sp>
        <p:nvSpPr>
          <p:cNvPr id="4" name="灯片编号占位符 3"/>
          <p:cNvSpPr>
            <a:spLocks noGrp="1"/>
          </p:cNvSpPr>
          <p:nvPr>
            <p:ph type="sldNum" sz="quarter" idx="5"/>
          </p:nvPr>
        </p:nvSpPr>
        <p:spPr/>
        <p:txBody>
          <a:bodyPr/>
          <a:lstStyle/>
          <a:p>
            <a:fld id="{51EDD29A-875F-4087-8BB5-A37AAF47EB82}" type="slidenum">
              <a:rPr lang="zh-CN" altLang="en-US" smtClean="0"/>
              <a:pPr/>
              <a:t>23</a:t>
            </a:fld>
            <a:endParaRPr lang="zh-CN" altLang="en-US"/>
          </a:p>
        </p:txBody>
      </p:sp>
    </p:spTree>
    <p:extLst>
      <p:ext uri="{BB962C8B-B14F-4D97-AF65-F5344CB8AC3E}">
        <p14:creationId xmlns:p14="http://schemas.microsoft.com/office/powerpoint/2010/main" val="219871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先分为有效</a:t>
            </a:r>
            <a:r>
              <a:rPr lang="en-US" altLang="zh-CN" dirty="0"/>
              <a:t>&amp;</a:t>
            </a:r>
            <a:r>
              <a:rPr lang="zh-CN" altLang="en-US" dirty="0"/>
              <a:t>无效</a:t>
            </a:r>
            <a:endParaRPr lang="zh-CN" altLang="zh-CN" dirty="0"/>
          </a:p>
        </p:txBody>
      </p:sp>
      <p:sp>
        <p:nvSpPr>
          <p:cNvPr id="54276" name="Slide Number Placeholder 3"/>
          <p:cNvSpPr>
            <a:spLocks noGrp="1"/>
          </p:cNvSpPr>
          <p:nvPr>
            <p:ph type="sldNum" sz="quarter" idx="5"/>
          </p:nvPr>
        </p:nvSpPr>
        <p:spPr bwMode="auto">
          <a:noFill/>
          <a:ln>
            <a:miter lim="800000"/>
            <a:headEnd/>
            <a:tailEnd/>
          </a:ln>
        </p:spPr>
        <p:txBody>
          <a:bodyPr/>
          <a:lstStyle/>
          <a:p>
            <a:fld id="{05DBCF47-B8EA-427A-8714-8EF8ABD1C1BB}" type="slidenum">
              <a:rPr lang="en-US" altLang="zh-CN"/>
              <a:pPr/>
              <a:t>25</a:t>
            </a:fld>
            <a:endParaRPr lang="en-US" altLang="zh-CN"/>
          </a:p>
        </p:txBody>
      </p:sp>
    </p:spTree>
    <p:extLst>
      <p:ext uri="{BB962C8B-B14F-4D97-AF65-F5344CB8AC3E}">
        <p14:creationId xmlns:p14="http://schemas.microsoft.com/office/powerpoint/2010/main" val="337844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等价类有明确边界   </a:t>
            </a:r>
            <a:endParaRPr lang="en-US" altLang="zh-CN" dirty="0"/>
          </a:p>
          <a:p>
            <a:pPr eaLnBrk="1" hangingPunct="1">
              <a:spcBef>
                <a:spcPct val="0"/>
              </a:spcBef>
            </a:pPr>
            <a:r>
              <a:rPr lang="zh-CN" altLang="en-US" dirty="0"/>
              <a:t>分解大等价类</a:t>
            </a:r>
            <a:endParaRPr lang="zh-CN" altLang="zh-CN" dirty="0"/>
          </a:p>
        </p:txBody>
      </p:sp>
      <p:sp>
        <p:nvSpPr>
          <p:cNvPr id="55300" name="Slide Number Placeholder 3"/>
          <p:cNvSpPr>
            <a:spLocks noGrp="1"/>
          </p:cNvSpPr>
          <p:nvPr>
            <p:ph type="sldNum" sz="quarter" idx="5"/>
          </p:nvPr>
        </p:nvSpPr>
        <p:spPr bwMode="auto">
          <a:noFill/>
          <a:ln>
            <a:miter lim="800000"/>
            <a:headEnd/>
            <a:tailEnd/>
          </a:ln>
        </p:spPr>
        <p:txBody>
          <a:bodyPr/>
          <a:lstStyle/>
          <a:p>
            <a:fld id="{2EA089AF-A8C9-491E-B5EB-0BD2EA413BB9}" type="slidenum">
              <a:rPr lang="en-US" altLang="zh-CN"/>
              <a:pPr/>
              <a:t>26</a:t>
            </a:fld>
            <a:endParaRPr lang="en-US" altLang="zh-CN"/>
          </a:p>
        </p:txBody>
      </p:sp>
    </p:spTree>
    <p:extLst>
      <p:ext uri="{BB962C8B-B14F-4D97-AF65-F5344CB8AC3E}">
        <p14:creationId xmlns:p14="http://schemas.microsoft.com/office/powerpoint/2010/main" val="220616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Tx/>
              <a:buNone/>
            </a:pPr>
            <a:r>
              <a:rPr lang="en-CA" altLang="zh-CN" dirty="0">
                <a:ea typeface="宋体" pitchFamily="2" charset="-122"/>
              </a:rPr>
              <a:t>If an input condition specifies a range of values, this defines three classes:</a:t>
            </a:r>
          </a:p>
          <a:p>
            <a:pPr marL="457200" indent="-457200">
              <a:buFontTx/>
              <a:buNone/>
            </a:pPr>
            <a:r>
              <a:rPr lang="en-CA" altLang="zh-CN" dirty="0">
                <a:ea typeface="宋体" pitchFamily="2" charset="-122"/>
              </a:rPr>
              <a:t>within range:  a </a:t>
            </a:r>
            <a:r>
              <a:rPr lang="en-CA" altLang="zh-CN" dirty="0">
                <a:solidFill>
                  <a:srgbClr val="3366FF"/>
                </a:solidFill>
                <a:ea typeface="宋体" pitchFamily="2" charset="-122"/>
              </a:rPr>
              <a:t>valid</a:t>
            </a:r>
            <a:r>
              <a:rPr lang="en-CA" altLang="zh-CN" dirty="0">
                <a:ea typeface="宋体" pitchFamily="2" charset="-122"/>
              </a:rPr>
              <a:t> input equivalence class</a:t>
            </a:r>
          </a:p>
          <a:p>
            <a:pPr marL="457200" indent="-457200">
              <a:buFontTx/>
              <a:buNone/>
            </a:pPr>
            <a:r>
              <a:rPr lang="en-CA" altLang="zh-CN" dirty="0">
                <a:ea typeface="宋体" pitchFamily="2" charset="-122"/>
              </a:rPr>
              <a:t>too large: an </a:t>
            </a:r>
            <a:r>
              <a:rPr lang="en-CA" altLang="zh-CN" dirty="0">
                <a:solidFill>
                  <a:srgbClr val="3366FF"/>
                </a:solidFill>
                <a:ea typeface="宋体" pitchFamily="2" charset="-122"/>
              </a:rPr>
              <a:t>invalid</a:t>
            </a:r>
            <a:r>
              <a:rPr lang="en-CA" altLang="zh-CN" dirty="0">
                <a:ea typeface="宋体" pitchFamily="2" charset="-122"/>
              </a:rPr>
              <a:t> input equivalence class </a:t>
            </a:r>
          </a:p>
          <a:p>
            <a:pPr marL="457200" indent="-457200">
              <a:buFontTx/>
              <a:buNone/>
            </a:pPr>
            <a:r>
              <a:rPr lang="en-CA" altLang="zh-CN" dirty="0">
                <a:ea typeface="宋体" pitchFamily="2" charset="-122"/>
              </a:rPr>
              <a:t>too small: a </a:t>
            </a:r>
            <a:r>
              <a:rPr lang="en-CA" altLang="zh-CN" dirty="0">
                <a:solidFill>
                  <a:srgbClr val="3366FF"/>
                </a:solidFill>
                <a:ea typeface="宋体" pitchFamily="2" charset="-122"/>
              </a:rPr>
              <a:t>invalid</a:t>
            </a:r>
            <a:r>
              <a:rPr lang="en-CA" altLang="zh-CN" dirty="0">
                <a:ea typeface="宋体" pitchFamily="2" charset="-122"/>
              </a:rPr>
              <a:t> input equivalence class</a:t>
            </a:r>
          </a:p>
          <a:p>
            <a:pPr marL="457200" indent="-457200">
              <a:lnSpc>
                <a:spcPct val="90000"/>
              </a:lnSpc>
              <a:buFontTx/>
              <a:buNone/>
            </a:pPr>
            <a:endParaRPr lang="en-CA" altLang="zh-CN" dirty="0">
              <a:ea typeface="宋体" pitchFamily="2" charset="-122"/>
            </a:endParaRPr>
          </a:p>
          <a:p>
            <a:pPr marL="457200" indent="-457200">
              <a:lnSpc>
                <a:spcPct val="90000"/>
              </a:lnSpc>
              <a:buFontTx/>
              <a:buNone/>
            </a:pPr>
            <a:r>
              <a:rPr lang="en-CA" altLang="zh-CN" dirty="0">
                <a:ea typeface="宋体" pitchFamily="2" charset="-122"/>
              </a:rPr>
              <a:t>If an input condition specifies an enumerated set of values (e.g. “car”, “truck”, etc.):</a:t>
            </a:r>
          </a:p>
          <a:p>
            <a:pPr marL="457200" indent="-457200">
              <a:lnSpc>
                <a:spcPct val="90000"/>
              </a:lnSpc>
              <a:buFontTx/>
              <a:buNone/>
            </a:pPr>
            <a:r>
              <a:rPr lang="en-CA" altLang="zh-CN" dirty="0">
                <a:ea typeface="宋体" pitchFamily="2" charset="-122"/>
              </a:rPr>
              <a:t>One valid equivalence class for </a:t>
            </a:r>
            <a:r>
              <a:rPr lang="en-CA" altLang="zh-CN" dirty="0">
                <a:solidFill>
                  <a:srgbClr val="3366FF"/>
                </a:solidFill>
                <a:ea typeface="宋体" pitchFamily="2" charset="-122"/>
              </a:rPr>
              <a:t>each</a:t>
            </a:r>
            <a:r>
              <a:rPr lang="en-CA" altLang="zh-CN" dirty="0">
                <a:ea typeface="宋体" pitchFamily="2" charset="-122"/>
              </a:rPr>
              <a:t> value in the group.</a:t>
            </a:r>
          </a:p>
          <a:p>
            <a:pPr marL="457200" indent="-457200">
              <a:lnSpc>
                <a:spcPct val="90000"/>
              </a:lnSpc>
              <a:buFontTx/>
              <a:buNone/>
            </a:pPr>
            <a:r>
              <a:rPr lang="en-CA" altLang="zh-CN" dirty="0">
                <a:ea typeface="宋体" pitchFamily="2" charset="-122"/>
              </a:rPr>
              <a:t>One invalid equivalence class: all values not in the enumerated set (i.e. everything else).</a:t>
            </a:r>
            <a:endParaRPr lang="en-US" altLang="zh-CN" dirty="0">
              <a:ea typeface="宋体" pitchFamily="2" charset="-122"/>
            </a:endParaRPr>
          </a:p>
          <a:p>
            <a:pPr marL="457200" indent="-457200">
              <a:lnSpc>
                <a:spcPct val="90000"/>
              </a:lnSpc>
              <a:buFontTx/>
              <a:buNone/>
            </a:pPr>
            <a:endParaRPr lang="en-US" altLang="zh-CN" dirty="0">
              <a:ea typeface="宋体" pitchFamily="2" charset="-122"/>
            </a:endParaRPr>
          </a:p>
          <a:p>
            <a:pPr marL="457200" indent="-457200">
              <a:buFontTx/>
              <a:buNone/>
            </a:pPr>
            <a:r>
              <a:rPr lang="en-CA" altLang="zh-CN" dirty="0"/>
              <a:t>If an input condition specifies a “must be”, situation (e.g. “</a:t>
            </a:r>
            <a:r>
              <a:rPr lang="en-CA" altLang="zh-CN"/>
              <a:t>first character </a:t>
            </a:r>
            <a:r>
              <a:rPr lang="en-CA" altLang="zh-CN" dirty="0"/>
              <a:t>of the identifier must be a letter”), this</a:t>
            </a:r>
          </a:p>
          <a:p>
            <a:pPr marL="457200" indent="-457200">
              <a:buFontTx/>
              <a:buNone/>
            </a:pPr>
            <a:r>
              <a:rPr lang="en-CA" altLang="zh-CN" dirty="0"/>
              <a:t>leads to:</a:t>
            </a:r>
          </a:p>
          <a:p>
            <a:pPr marL="457200" indent="-457200">
              <a:buFontTx/>
              <a:buNone/>
            </a:pPr>
            <a:r>
              <a:rPr lang="en-CA" altLang="zh-CN" dirty="0"/>
              <a:t>One valid equivalence class (e.g. the </a:t>
            </a:r>
            <a:r>
              <a:rPr lang="en-CA" altLang="zh-CN"/>
              <a:t>first character </a:t>
            </a:r>
            <a:r>
              <a:rPr lang="en-CA" altLang="zh-CN" dirty="0"/>
              <a:t>is a letter).</a:t>
            </a:r>
          </a:p>
          <a:p>
            <a:pPr marL="457200" indent="-457200">
              <a:buFontTx/>
              <a:buNone/>
            </a:pPr>
            <a:r>
              <a:rPr lang="en-CA" altLang="zh-CN" dirty="0"/>
              <a:t>One invalid equivalence class (e.g. the </a:t>
            </a:r>
            <a:r>
              <a:rPr lang="en-CA" altLang="zh-CN"/>
              <a:t>first character </a:t>
            </a:r>
            <a:r>
              <a:rPr lang="en-CA" altLang="zh-CN" dirty="0"/>
              <a:t>is not a letter).</a:t>
            </a:r>
          </a:p>
          <a:p>
            <a:pPr marL="457200" indent="-457200">
              <a:buFontTx/>
              <a:buNone/>
            </a:pPr>
            <a:endParaRPr lang="en-CA" altLang="zh-CN" dirty="0"/>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a:ea typeface="宋体" pitchFamily="2" charset="-122"/>
              </a:rPr>
              <a:t>Finally, if there is any reason to believe that elements in an equivalence class are not handled in an identical</a:t>
            </a:r>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a:ea typeface="宋体" pitchFamily="2" charset="-122"/>
              </a:rPr>
              <a:t>manner by the implementation software, split the equivalence class into smaller classes.</a:t>
            </a:r>
          </a:p>
          <a:p>
            <a:pPr marL="457200" indent="-457200">
              <a:buFontTx/>
              <a:buNone/>
            </a:pPr>
            <a:endParaRPr lang="en-CA" altLang="zh-CN" dirty="0"/>
          </a:p>
          <a:p>
            <a:pPr marL="457200" indent="-457200">
              <a:lnSpc>
                <a:spcPct val="90000"/>
              </a:lnSpc>
              <a:buFontTx/>
              <a:buNone/>
            </a:pP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27</a:t>
            </a:fld>
            <a:endParaRPr lang="zh-CN" altLang="en-US"/>
          </a:p>
        </p:txBody>
      </p:sp>
    </p:spTree>
    <p:extLst>
      <p:ext uri="{BB962C8B-B14F-4D97-AF65-F5344CB8AC3E}">
        <p14:creationId xmlns:p14="http://schemas.microsoft.com/office/powerpoint/2010/main" val="282515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2B276-142B-47DE-AAC9-F3486D3B5873}" type="slidenum">
              <a:rPr lang="en-CA" altLang="zh-CN"/>
              <a:pPr/>
              <a:t>28</a:t>
            </a:fld>
            <a:endParaRPr lang="en-CA" altLang="zh-CN"/>
          </a:p>
        </p:txBody>
      </p:sp>
      <p:sp>
        <p:nvSpPr>
          <p:cNvPr id="71682" name="Rectangle 2"/>
          <p:cNvSpPr txBox="1">
            <a:spLocks noGrp="1" noRot="1" noChangeAspect="1" noChangeArrowheads="1" noTextEdit="1"/>
          </p:cNvSpPr>
          <p:nvPr>
            <p:ph type="sldImg"/>
          </p:nvPr>
        </p:nvSpPr>
        <p:spPr>
          <a:xfrm>
            <a:off x="1338263" y="914400"/>
            <a:ext cx="4181475" cy="3135313"/>
          </a:xfrm>
          <a:ln/>
        </p:spPr>
      </p:sp>
      <p:sp>
        <p:nvSpPr>
          <p:cNvPr id="71683" name="Rectangle 3"/>
          <p:cNvSpPr txBox="1">
            <a:spLocks noGrp="1" noChangeArrowheads="1"/>
          </p:cNvSpPr>
          <p:nvPr>
            <p:ph type="body" idx="1"/>
          </p:nvPr>
        </p:nvSpPr>
        <p:spPr>
          <a:xfrm>
            <a:off x="1046163" y="4352925"/>
            <a:ext cx="4770437" cy="3479800"/>
          </a:xfrm>
          <a:ln/>
        </p:spPr>
        <p:txBody>
          <a:bodyPr wrap="none" anchor="ctr"/>
          <a:lstStyle/>
          <a:p>
            <a:endParaRPr lang="en-US"/>
          </a:p>
        </p:txBody>
      </p:sp>
    </p:spTree>
    <p:extLst>
      <p:ext uri="{BB962C8B-B14F-4D97-AF65-F5344CB8AC3E}">
        <p14:creationId xmlns:p14="http://schemas.microsoft.com/office/powerpoint/2010/main" val="333920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B2DA0FFC-5632-4E23-902C-1B1FBA2CF74D}" type="datetime1">
              <a:rPr lang="zh-CN" altLang="en-US" smtClean="0"/>
              <a:pPr/>
              <a:t>2020/10/28</a:t>
            </a:fld>
            <a:endParaRPr lang="zh-CN" altLang="en-US"/>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38189FF5-6445-4A72-84FD-FD7B9457C9CE}" type="datetime1">
              <a:rPr lang="zh-CN" altLang="en-US" smtClean="0"/>
              <a:pPr/>
              <a:t>2020/10/28</a:t>
            </a:fld>
            <a:endParaRPr lang="zh-CN" altLang="en-US"/>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A3AF012-1A8E-4354-9523-2A34449CC030}" type="datetime1">
              <a:rPr lang="zh-CN" altLang="en-US" smtClean="0"/>
              <a:pPr/>
              <a:t>2020/10/28</a:t>
            </a:fld>
            <a:endParaRPr lang="zh-CN" altLang="en-US"/>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AD652475-8386-4951-94DD-A82E86A6B7F3}" type="datetime1">
              <a:rPr lang="zh-CN" altLang="en-US" smtClean="0"/>
              <a:pPr/>
              <a:t>2020/10/28</a:t>
            </a:fld>
            <a:endParaRPr lang="zh-CN" altLang="en-US"/>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D9CBCA9-60D9-4FFF-988F-000DE1ED7001}" type="datetime1">
              <a:rPr lang="zh-CN" altLang="en-US" smtClean="0"/>
              <a:pPr/>
              <a:t>2020/10/28</a:t>
            </a:fld>
            <a:endParaRPr lang="zh-CN" altLang="en-US"/>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7A10A4F3-6DFC-44D7-B282-40569867D263}" type="datetime1">
              <a:rPr lang="zh-CN" altLang="en-US" smtClean="0"/>
              <a:pPr/>
              <a:t>2020/10/28</a:t>
            </a:fld>
            <a:endParaRPr lang="zh-CN" altLang="en-US"/>
          </a:p>
        </p:txBody>
      </p:sp>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49B649EF-FABD-4D0C-A788-B300BF817476}" type="datetime1">
              <a:rPr lang="zh-CN" altLang="en-US" smtClean="0"/>
              <a:pPr/>
              <a:t>2020/10/28</a:t>
            </a:fld>
            <a:endParaRPr lang="zh-CN" altLang="en-US"/>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9" name="Slide Number Placeholder 8"/>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DB9726A9-FE0D-4171-8A45-FAD2F831D5F4}" type="datetime1">
              <a:rPr lang="zh-CN" altLang="en-US" smtClean="0"/>
              <a:pPr/>
              <a:t>2020/10/28</a:t>
            </a:fld>
            <a:endParaRPr lang="zh-CN" altLang="en-US"/>
          </a:p>
        </p:txBody>
      </p:sp>
      <p:sp>
        <p:nvSpPr>
          <p:cNvPr id="4" name="Footer Placeholder 3"/>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5" name="Slide Number Placeholder 4"/>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95AAC-FDC8-4D61-B7D9-9D5D2F4652F1}" type="datetime1">
              <a:rPr lang="zh-CN" altLang="en-US" smtClean="0"/>
              <a:pPr/>
              <a:t>2020/10/28</a:t>
            </a:fld>
            <a:endParaRPr lang="zh-CN" altLang="en-US"/>
          </a:p>
        </p:txBody>
      </p:sp>
      <p:sp>
        <p:nvSpPr>
          <p:cNvPr id="3" name="Footer Placeholder 2"/>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4" name="Slide Number Placeholder 3"/>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59663B8-0A27-4B3F-B83A-86CA1A58F864}" type="datetime1">
              <a:rPr lang="zh-CN" altLang="en-US" smtClean="0"/>
              <a:pPr/>
              <a:t>2020/10/28</a:t>
            </a:fld>
            <a:endParaRPr lang="zh-CN" altLang="en-US"/>
          </a:p>
        </p:txBody>
      </p:sp>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CC1E36B-032A-484A-9CA5-262CC87FF5BA}" type="datetime1">
              <a:rPr lang="zh-CN" altLang="en-US" smtClean="0"/>
              <a:pPr/>
              <a:t>2020/10/28</a:t>
            </a:fld>
            <a:endParaRPr lang="zh-CN" altLang="en-US"/>
          </a:p>
        </p:txBody>
      </p:sp>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E7F35-248C-4B5F-B22B-4EC6458CA478}" type="datetime1">
              <a:rPr lang="zh-CN" altLang="en-US" smtClean="0"/>
              <a:pPr/>
              <a:t>2020/10/28</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Copyright© Insigma Hengtian Software Ltd. All Rights Reserved.</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E85F7-0F8C-4D04-BA65-86E5D65B7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26" Type="http://schemas.openxmlformats.org/officeDocument/2006/relationships/diagramColors" Target="../diagrams/colors10.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5" Type="http://schemas.openxmlformats.org/officeDocument/2006/relationships/diagramQuickStyle" Target="../diagrams/quickStyle10.xml"/><Relationship Id="rId2" Type="http://schemas.openxmlformats.org/officeDocument/2006/relationships/slideLayout" Target="../slideLayouts/slideLayout2.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themeOverride" Target="../theme/themeOverride2.xml"/><Relationship Id="rId6" Type="http://schemas.openxmlformats.org/officeDocument/2006/relationships/diagramColors" Target="../diagrams/colors6.xml"/><Relationship Id="rId11" Type="http://schemas.openxmlformats.org/officeDocument/2006/relationships/diagramColors" Target="../diagrams/colors7.xml"/><Relationship Id="rId24" Type="http://schemas.openxmlformats.org/officeDocument/2006/relationships/diagramLayout" Target="../diagrams/layout10.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23" Type="http://schemas.openxmlformats.org/officeDocument/2006/relationships/diagramData" Target="../diagrams/data10.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 Id="rId27" Type="http://schemas.microsoft.com/office/2007/relationships/diagramDrawing" Target="../diagrams/drawing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18596" y="762000"/>
            <a:ext cx="8306809" cy="2209800"/>
          </a:xfrm>
          <a:prstGeom prst="roundRect">
            <a:avLst>
              <a:gd name="adj" fmla="val 4578"/>
            </a:avLst>
          </a:prstGeom>
          <a:gradFill flip="none" rotWithShape="1">
            <a:gsLst>
              <a:gs pos="100000">
                <a:srgbClr val="99CC00">
                  <a:alpha val="0"/>
                </a:srgbClr>
              </a:gs>
              <a:gs pos="58000">
                <a:srgbClr val="9CB86E">
                  <a:alpha val="93000"/>
                </a:srgbClr>
              </a:gs>
              <a:gs pos="0">
                <a:srgbClr val="99CC00">
                  <a:alpha val="74000"/>
                </a:srgbClr>
              </a:gs>
            </a:gsLst>
            <a:lin ang="16200000" scaled="1"/>
            <a:tileRect/>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ctrTitle"/>
          </p:nvPr>
        </p:nvSpPr>
        <p:spPr>
          <a:xfrm>
            <a:off x="457200" y="3025775"/>
            <a:ext cx="7772400" cy="1470025"/>
          </a:xfrm>
        </p:spPr>
        <p:txBody>
          <a:bodyPr>
            <a:normAutofit/>
          </a:bodyPr>
          <a:lstStyle/>
          <a:p>
            <a:r>
              <a:rPr lang="en-US" altLang="zh-CN" sz="3200" dirty="0">
                <a:effectLst>
                  <a:reflection blurRad="6350" stA="55000" endA="300" endPos="45500" dir="5400000" sy="-100000" algn="bl" rotWithShape="0"/>
                </a:effectLst>
              </a:rPr>
              <a:t>Test Case Design</a:t>
            </a:r>
            <a:endParaRPr lang="zh-CN" altLang="en-US" sz="3200" dirty="0">
              <a:effectLst>
                <a:reflection blurRad="6350" stA="55000" endA="300" endPos="45500" dir="5400000" sy="-100000" algn="bl" rotWithShape="0"/>
              </a:effectLst>
            </a:endParaRPr>
          </a:p>
        </p:txBody>
      </p:sp>
      <p:sp>
        <p:nvSpPr>
          <p:cNvPr id="11" name="TextBox 10"/>
          <p:cNvSpPr txBox="1"/>
          <p:nvPr/>
        </p:nvSpPr>
        <p:spPr>
          <a:xfrm>
            <a:off x="6400800" y="4114800"/>
            <a:ext cx="1905000" cy="1477328"/>
          </a:xfrm>
          <a:prstGeom prst="rect">
            <a:avLst/>
          </a:prstGeom>
          <a:noFill/>
        </p:spPr>
        <p:txBody>
          <a:bodyPr wrap="square" rtlCol="0">
            <a:spAutoFit/>
          </a:bodyPr>
          <a:lstStyle/>
          <a:p>
            <a:pPr algn="r"/>
            <a:endParaRPr lang="en-US" altLang="zh-CN" dirty="0">
              <a:solidFill>
                <a:schemeClr val="tx1">
                  <a:lumMod val="65000"/>
                  <a:lumOff val="35000"/>
                </a:schemeClr>
              </a:solidFill>
            </a:endParaRPr>
          </a:p>
          <a:p>
            <a:pPr algn="r"/>
            <a:r>
              <a:rPr lang="en-US" altLang="zh-CN" dirty="0">
                <a:solidFill>
                  <a:schemeClr val="tx1">
                    <a:lumMod val="65000"/>
                    <a:lumOff val="35000"/>
                  </a:schemeClr>
                </a:solidFill>
              </a:rPr>
              <a:t> </a:t>
            </a:r>
          </a:p>
          <a:p>
            <a:pPr algn="r"/>
            <a:r>
              <a:rPr lang="en-US" altLang="zh-CN" dirty="0">
                <a:solidFill>
                  <a:schemeClr val="tx1">
                    <a:lumMod val="65000"/>
                    <a:lumOff val="35000"/>
                  </a:schemeClr>
                </a:solidFill>
              </a:rPr>
              <a:t>Weifeng Lu</a:t>
            </a:r>
          </a:p>
          <a:p>
            <a:pPr algn="r"/>
            <a:r>
              <a:rPr lang="en-US" altLang="zh-CN" dirty="0">
                <a:solidFill>
                  <a:schemeClr val="tx1">
                    <a:lumMod val="65000"/>
                    <a:lumOff val="35000"/>
                  </a:schemeClr>
                </a:solidFill>
              </a:rPr>
              <a:t>2012/05/14</a:t>
            </a:r>
          </a:p>
          <a:p>
            <a:pPr algn="r"/>
            <a:endParaRPr lang="zh-CN" altLang="en-US" dirty="0">
              <a:solidFill>
                <a:schemeClr val="tx1">
                  <a:lumMod val="65000"/>
                  <a:lumOff val="35000"/>
                </a:schemeClr>
              </a:solidFill>
            </a:endParaRPr>
          </a:p>
        </p:txBody>
      </p:sp>
      <p:pic>
        <p:nvPicPr>
          <p:cNvPr id="16" name="Picture 15" descr="logo.png"/>
          <p:cNvPicPr>
            <a:picLocks noChangeAspect="1"/>
          </p:cNvPicPr>
          <p:nvPr/>
        </p:nvPicPr>
        <p:blipFill>
          <a:blip r:embed="rId3"/>
          <a:stretch>
            <a:fillRect/>
          </a:stretch>
        </p:blipFill>
        <p:spPr>
          <a:xfrm>
            <a:off x="1371600" y="1181100"/>
            <a:ext cx="2238375" cy="647700"/>
          </a:xfrm>
          <a:prstGeom prst="rect">
            <a:avLst/>
          </a:prstGeom>
        </p:spPr>
      </p:pic>
      <p:sp>
        <p:nvSpPr>
          <p:cNvPr id="19" name="Footer Placeholder 18"/>
          <p:cNvSpPr>
            <a:spLocks noGrp="1"/>
          </p:cNvSpPr>
          <p:nvPr>
            <p:ph type="ftr" sz="quarter" idx="11"/>
          </p:nvPr>
        </p:nvSpPr>
        <p:spPr/>
        <p:txBody>
          <a:bodyPr/>
          <a:lstStyle/>
          <a:p>
            <a:r>
              <a:rPr lang="en-US" altLang="zh-CN"/>
              <a:t>Copyright© Insigma Hengtian Software Ltd. All Rights Reserved.</a:t>
            </a:r>
            <a:endParaRPr lang="zh-CN" altLang="en-US"/>
          </a:p>
        </p:txBody>
      </p:sp>
      <p:sp>
        <p:nvSpPr>
          <p:cNvPr id="20" name="TextBox 19"/>
          <p:cNvSpPr txBox="1"/>
          <p:nvPr/>
        </p:nvSpPr>
        <p:spPr>
          <a:xfrm>
            <a:off x="1143000" y="2209800"/>
            <a:ext cx="6858000" cy="461665"/>
          </a:xfrm>
          <a:prstGeom prst="rect">
            <a:avLst/>
          </a:prstGeom>
          <a:noFill/>
        </p:spPr>
        <p:txBody>
          <a:bodyPr wrap="square" rtlCol="0">
            <a:spAutoFit/>
          </a:bodyPr>
          <a:lstStyle/>
          <a:p>
            <a:pPr algn="ctr"/>
            <a:r>
              <a:rPr lang="zh-CN" altLang="en-US" sz="2400" b="1">
                <a:solidFill>
                  <a:schemeClr val="bg1"/>
                </a:solidFill>
                <a:latin typeface="Arial" pitchFamily="34" charset="0"/>
                <a:cs typeface="Arial" pitchFamily="34" charset="0"/>
              </a:rPr>
              <a:t>对美外包软件测试实践课程</a:t>
            </a:r>
            <a:endParaRPr lang="en-US" sz="2400" b="1" dirty="0">
              <a:solidFill>
                <a:schemeClr val="bg1"/>
              </a:solidFill>
              <a:latin typeface="Arial" pitchFamily="34" charset="0"/>
              <a:cs typeface="Arial" pitchFamily="34" charset="0"/>
            </a:endParaRPr>
          </a:p>
        </p:txBody>
      </p:sp>
      <p:pic>
        <p:nvPicPr>
          <p:cNvPr id="18" name="Picture 17" descr="1.png"/>
          <p:cNvPicPr>
            <a:picLocks noChangeAspect="1"/>
          </p:cNvPicPr>
          <p:nvPr/>
        </p:nvPicPr>
        <p:blipFill>
          <a:blip r:embed="rId4"/>
          <a:stretch>
            <a:fillRect/>
          </a:stretch>
        </p:blipFill>
        <p:spPr>
          <a:xfrm>
            <a:off x="5943600" y="1041783"/>
            <a:ext cx="2057400" cy="9394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t>Test Case Design Objective</a:t>
            </a:r>
          </a:p>
          <a:p>
            <a:pPr lvl="0"/>
            <a:r>
              <a:rPr lang="en-US" altLang="zh-CN" sz="2800" dirty="0">
                <a:solidFill>
                  <a:schemeClr val="bg1">
                    <a:lumMod val="75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Objectives</a:t>
            </a:r>
            <a:endParaRPr lang="zh-CN" altLang="en-US" sz="3200" dirty="0">
              <a:effectLst>
                <a:reflection blurRad="6350" stA="55000" endA="300" endPos="45500" dir="5400000" sy="-100000" algn="bl" rotWithShape="0"/>
              </a:effectLst>
            </a:endParaRPr>
          </a:p>
        </p:txBody>
      </p:sp>
      <p:grpSp>
        <p:nvGrpSpPr>
          <p:cNvPr id="5" name="Group 4"/>
          <p:cNvGrpSpPr/>
          <p:nvPr/>
        </p:nvGrpSpPr>
        <p:grpSpPr>
          <a:xfrm>
            <a:off x="4114800" y="1981200"/>
            <a:ext cx="1557484" cy="1557484"/>
            <a:chOff x="4843315" y="0"/>
            <a:chExt cx="1557484" cy="1557484"/>
          </a:xfrm>
          <a:scene3d>
            <a:camera prst="orthographicFront">
              <a:rot lat="0" lon="0" rev="0"/>
            </a:camera>
            <a:lightRig rig="contrasting" dir="t">
              <a:rot lat="0" lon="0" rev="1200000"/>
            </a:lightRig>
          </a:scene3d>
        </p:grpSpPr>
        <p:sp>
          <p:nvSpPr>
            <p:cNvPr id="6"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ea typeface="宋体" pitchFamily="2" charset="-122"/>
                </a:rPr>
                <a:t>Good Test Coverage</a:t>
              </a:r>
              <a:endParaRPr lang="zh-CN" altLang="en-US" sz="1200" kern="1200" dirty="0"/>
            </a:p>
          </p:txBody>
        </p:sp>
      </p:grpSp>
      <p:grpSp>
        <p:nvGrpSpPr>
          <p:cNvPr id="8" name="Group 7"/>
          <p:cNvGrpSpPr/>
          <p:nvPr/>
        </p:nvGrpSpPr>
        <p:grpSpPr>
          <a:xfrm>
            <a:off x="1676400" y="2819400"/>
            <a:ext cx="1752600" cy="1828800"/>
            <a:chOff x="1913222" y="1294614"/>
            <a:chExt cx="2574354" cy="2574354"/>
          </a:xfrm>
          <a:scene3d>
            <a:camera prst="orthographicFront">
              <a:rot lat="0" lon="0" rev="0"/>
            </a:camera>
            <a:lightRig rig="contrasting" dir="t">
              <a:rot lat="0" lon="0" rev="1200000"/>
            </a:lightRig>
          </a:scene3d>
        </p:grpSpPr>
        <p:sp>
          <p:nvSpPr>
            <p:cNvPr id="9" name="Oval 8"/>
            <p:cNvSpPr/>
            <p:nvPr/>
          </p:nvSpPr>
          <p:spPr>
            <a:xfrm>
              <a:off x="1913222" y="1294614"/>
              <a:ext cx="2574354" cy="257435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0" name="Oval 4"/>
            <p:cNvSpPr/>
            <p:nvPr/>
          </p:nvSpPr>
          <p:spPr>
            <a:xfrm>
              <a:off x="2290228" y="1671619"/>
              <a:ext cx="1820342" cy="182034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kern="1200" dirty="0">
                  <a:ea typeface="宋体" pitchFamily="2" charset="-122"/>
                </a:rPr>
                <a:t>Objectives</a:t>
              </a:r>
              <a:endParaRPr lang="zh-CN" altLang="en-US" kern="1200" dirty="0"/>
            </a:p>
          </p:txBody>
        </p:sp>
      </p:grpSp>
      <p:cxnSp>
        <p:nvCxnSpPr>
          <p:cNvPr id="12" name="Straight Arrow Connector 11"/>
          <p:cNvCxnSpPr/>
          <p:nvPr/>
        </p:nvCxnSpPr>
        <p:spPr>
          <a:xfrm flipV="1">
            <a:off x="3352800" y="3048000"/>
            <a:ext cx="8382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3" name="Footer Placeholder 12"/>
          <p:cNvSpPr>
            <a:spLocks noGrp="1"/>
          </p:cNvSpPr>
          <p:nvPr>
            <p:ph type="ftr" sz="quarter" idx="11"/>
          </p:nvPr>
        </p:nvSpPr>
        <p:spPr/>
        <p:txBody>
          <a:bodyPr/>
          <a:lstStyle/>
          <a:p>
            <a:r>
              <a:rPr lang="en-US" altLang="zh-CN"/>
              <a:t>Copyright© Insigma Hengtian Software Ltd. All Rights Reserved.</a:t>
            </a:r>
            <a:endParaRPr lang="zh-CN" altLang="en-US"/>
          </a:p>
        </p:txBody>
      </p:sp>
    </p:spTree>
    <p:extLst>
      <p:ext uri="{BB962C8B-B14F-4D97-AF65-F5344CB8AC3E}">
        <p14:creationId xmlns:p14="http://schemas.microsoft.com/office/powerpoint/2010/main" val="395068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CN" sz="3200" dirty="0"/>
              <a:t>How does TC cover UC?</a:t>
            </a:r>
            <a:endParaRPr lang="zh-CN" altLang="en-US" sz="3200" dirty="0"/>
          </a:p>
        </p:txBody>
      </p:sp>
      <p:graphicFrame>
        <p:nvGraphicFramePr>
          <p:cNvPr id="5" name="內容版面配置區 4">
            <a:extLst/>
          </p:cNvPr>
          <p:cNvGraphicFramePr>
            <a:graphicFrameLocks noGrp="1"/>
          </p:cNvGraphicFramePr>
          <p:nvPr>
            <p:ph idx="1"/>
          </p:nvPr>
        </p:nvGraphicFramePr>
        <p:xfrm>
          <a:off x="533400" y="1524000"/>
          <a:ext cx="8229600" cy="4489450"/>
        </p:xfrm>
        <a:graphic>
          <a:graphicData uri="http://schemas.openxmlformats.org/drawingml/2006/table">
            <a:tbl>
              <a:tblPr/>
              <a:tblGrid>
                <a:gridCol w="822325">
                  <a:extLst>
                    <a:ext uri="{9D8B030D-6E8A-4147-A177-3AD203B41FA5}">
                      <a16:colId xmlns:a16="http://schemas.microsoft.com/office/drawing/2014/main" val="20000"/>
                    </a:ext>
                  </a:extLst>
                </a:gridCol>
                <a:gridCol w="823913">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gridCol w="823912">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3913">
                  <a:extLst>
                    <a:ext uri="{9D8B030D-6E8A-4147-A177-3AD203B41FA5}">
                      <a16:colId xmlns:a16="http://schemas.microsoft.com/office/drawing/2014/main" val="20006"/>
                    </a:ext>
                  </a:extLst>
                </a:gridCol>
                <a:gridCol w="822325">
                  <a:extLst>
                    <a:ext uri="{9D8B030D-6E8A-4147-A177-3AD203B41FA5}">
                      <a16:colId xmlns:a16="http://schemas.microsoft.com/office/drawing/2014/main" val="20007"/>
                    </a:ext>
                  </a:extLst>
                </a:gridCol>
                <a:gridCol w="823912">
                  <a:extLst>
                    <a:ext uri="{9D8B030D-6E8A-4147-A177-3AD203B41FA5}">
                      <a16:colId xmlns:a16="http://schemas.microsoft.com/office/drawing/2014/main" val="20008"/>
                    </a:ext>
                  </a:extLst>
                </a:gridCol>
                <a:gridCol w="822325">
                  <a:extLst>
                    <a:ext uri="{9D8B030D-6E8A-4147-A177-3AD203B41FA5}">
                      <a16:colId xmlns:a16="http://schemas.microsoft.com/office/drawing/2014/main" val="20009"/>
                    </a:ext>
                  </a:extLst>
                </a:gridCol>
              </a:tblGrid>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gridSpan="4">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gridSpan="3">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TC</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16:rowId xmlns:a16="http://schemas.microsoft.com/office/drawing/2014/main" val="10001"/>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TC1.5</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TC1.6</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TC1.7</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9"/>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1"/>
                  </a:ext>
                </a:extLst>
              </a:tr>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bl>
          </a:graphicData>
        </a:graphic>
      </p:graphicFrame>
      <p:sp>
        <p:nvSpPr>
          <p:cNvPr id="67737"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83C8C552-20C3-463B-ACC1-A3F35C86FA63}" type="slidenum">
              <a:rPr lang="en-US" altLang="zh-CN" sz="1200" smtClean="0">
                <a:solidFill>
                  <a:srgbClr val="FFFFFF"/>
                </a:solidFill>
                <a:latin typeface="Arial" panose="020B0604020202020204" pitchFamily="34" charset="0"/>
              </a:rPr>
              <a:pPr>
                <a:spcBef>
                  <a:spcPct val="0"/>
                </a:spcBef>
                <a:buClrTx/>
                <a:buFontTx/>
                <a:buNone/>
              </a:pPr>
              <a:t>12</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369909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Objectives</a:t>
            </a:r>
            <a:endParaRPr lang="zh-CN" altLang="en-US" sz="3200" dirty="0">
              <a:effectLst>
                <a:reflection blurRad="6350" stA="55000" endA="300" endPos="45500" dir="5400000" sy="-100000" algn="bl" rotWithShape="0"/>
              </a:effectLst>
            </a:endParaRPr>
          </a:p>
        </p:txBody>
      </p:sp>
      <p:grpSp>
        <p:nvGrpSpPr>
          <p:cNvPr id="5" name="Group 4"/>
          <p:cNvGrpSpPr/>
          <p:nvPr/>
        </p:nvGrpSpPr>
        <p:grpSpPr>
          <a:xfrm>
            <a:off x="4114800" y="1981200"/>
            <a:ext cx="1557484" cy="1557484"/>
            <a:chOff x="4843315" y="0"/>
            <a:chExt cx="1557484" cy="1557484"/>
          </a:xfrm>
          <a:scene3d>
            <a:camera prst="orthographicFront">
              <a:rot lat="0" lon="0" rev="0"/>
            </a:camera>
            <a:lightRig rig="contrasting" dir="t">
              <a:rot lat="0" lon="0" rev="1200000"/>
            </a:lightRig>
          </a:scene3d>
        </p:grpSpPr>
        <p:sp>
          <p:nvSpPr>
            <p:cNvPr id="6"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ea typeface="宋体" pitchFamily="2" charset="-122"/>
                </a:rPr>
                <a:t>Good Test Coverage</a:t>
              </a:r>
              <a:endParaRPr lang="zh-CN" altLang="en-US" sz="1200" kern="1200" dirty="0"/>
            </a:p>
          </p:txBody>
        </p:sp>
      </p:grpSp>
      <p:grpSp>
        <p:nvGrpSpPr>
          <p:cNvPr id="8" name="Group 7"/>
          <p:cNvGrpSpPr/>
          <p:nvPr/>
        </p:nvGrpSpPr>
        <p:grpSpPr>
          <a:xfrm>
            <a:off x="1676400" y="2819400"/>
            <a:ext cx="1752600" cy="1828800"/>
            <a:chOff x="1913222" y="1294614"/>
            <a:chExt cx="2574354" cy="2574354"/>
          </a:xfrm>
          <a:scene3d>
            <a:camera prst="orthographicFront">
              <a:rot lat="0" lon="0" rev="0"/>
            </a:camera>
            <a:lightRig rig="contrasting" dir="t">
              <a:rot lat="0" lon="0" rev="1200000"/>
            </a:lightRig>
          </a:scene3d>
        </p:grpSpPr>
        <p:sp>
          <p:nvSpPr>
            <p:cNvPr id="9" name="Oval 8"/>
            <p:cNvSpPr/>
            <p:nvPr/>
          </p:nvSpPr>
          <p:spPr>
            <a:xfrm>
              <a:off x="1913222" y="1294614"/>
              <a:ext cx="2574354" cy="257435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0" name="Oval 4"/>
            <p:cNvSpPr/>
            <p:nvPr/>
          </p:nvSpPr>
          <p:spPr>
            <a:xfrm>
              <a:off x="2290228" y="1671619"/>
              <a:ext cx="1820342" cy="182034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kern="1200" dirty="0">
                  <a:ea typeface="宋体" pitchFamily="2" charset="-122"/>
                </a:rPr>
                <a:t>Objectives</a:t>
              </a:r>
              <a:endParaRPr lang="zh-CN" altLang="en-US" kern="1200" dirty="0"/>
            </a:p>
          </p:txBody>
        </p:sp>
      </p:grpSp>
      <p:cxnSp>
        <p:nvCxnSpPr>
          <p:cNvPr id="12" name="Straight Arrow Connector 11"/>
          <p:cNvCxnSpPr/>
          <p:nvPr/>
        </p:nvCxnSpPr>
        <p:spPr>
          <a:xfrm flipV="1">
            <a:off x="3352800" y="3048000"/>
            <a:ext cx="8382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3" name="Footer Placeholder 12"/>
          <p:cNvSpPr>
            <a:spLocks noGrp="1"/>
          </p:cNvSpPr>
          <p:nvPr>
            <p:ph type="ftr" sz="quarter" idx="11"/>
          </p:nvPr>
        </p:nvSpPr>
        <p:spPr/>
        <p:txBody>
          <a:bodyPr/>
          <a:lstStyle/>
          <a:p>
            <a:r>
              <a:rPr lang="en-US" altLang="zh-CN"/>
              <a:t>Copyright© Insigma Hengtian Software Ltd. All Rights Reserved.</a:t>
            </a:r>
            <a:endParaRPr lang="zh-CN" altLang="en-US"/>
          </a:p>
        </p:txBody>
      </p:sp>
      <p:grpSp>
        <p:nvGrpSpPr>
          <p:cNvPr id="20" name="Group 4"/>
          <p:cNvGrpSpPr/>
          <p:nvPr/>
        </p:nvGrpSpPr>
        <p:grpSpPr>
          <a:xfrm>
            <a:off x="6464618" y="1202458"/>
            <a:ext cx="1557484" cy="1557484"/>
            <a:chOff x="4843315" y="0"/>
            <a:chExt cx="1557484" cy="1557484"/>
          </a:xfrm>
          <a:scene3d>
            <a:camera prst="orthographicFront">
              <a:rot lat="0" lon="0" rev="0"/>
            </a:camera>
            <a:lightRig rig="contrasting" dir="t">
              <a:rot lat="0" lon="0" rev="1200000"/>
            </a:lightRig>
          </a:scene3d>
        </p:grpSpPr>
        <p:sp>
          <p:nvSpPr>
            <p:cNvPr id="21"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22"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ea typeface="宋体" pitchFamily="2" charset="-122"/>
                </a:rPr>
                <a:t>Good Test </a:t>
              </a:r>
              <a:r>
                <a:rPr lang="en-US" altLang="zh-CN" sz="1200" dirty="0">
                  <a:ea typeface="宋体" pitchFamily="2" charset="-122"/>
                </a:rPr>
                <a:t>Traceability</a:t>
              </a:r>
              <a:endParaRPr lang="zh-CN" altLang="en-US" sz="1200" kern="1200" dirty="0"/>
            </a:p>
          </p:txBody>
        </p:sp>
      </p:grpSp>
      <p:cxnSp>
        <p:nvCxnSpPr>
          <p:cNvPr id="23" name="Straight Arrow Connector 11"/>
          <p:cNvCxnSpPr/>
          <p:nvPr/>
        </p:nvCxnSpPr>
        <p:spPr>
          <a:xfrm flipV="1">
            <a:off x="5672284" y="2209288"/>
            <a:ext cx="8382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amond(in)">
                                      <p:cBhvr>
                                        <p:cTn id="15" dur="2000"/>
                                        <p:tgtEl>
                                          <p:spTgt spid="20"/>
                                        </p:tgtEl>
                                      </p:cBhvr>
                                    </p:animEffect>
                                  </p:childTnLst>
                                </p:cTn>
                              </p:par>
                              <p:par>
                                <p:cTn id="16" presetID="8" presetClass="entr" presetSubtype="16"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amond(in)">
                                      <p:cBhvr>
                                        <p:cTn id="1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Requirement Pyra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96424"/>
            <a:ext cx="6172200" cy="483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標題 1"/>
          <p:cNvSpPr>
            <a:spLocks noGrp="1"/>
          </p:cNvSpPr>
          <p:nvPr>
            <p:ph type="title"/>
          </p:nvPr>
        </p:nvSpPr>
        <p:spPr/>
        <p:txBody>
          <a:bodyPr/>
          <a:lstStyle/>
          <a:p>
            <a:r>
              <a:rPr lang="en-US" altLang="zh-CN" sz="3200" dirty="0"/>
              <a:t>Keep End User Needs in Mind</a:t>
            </a:r>
            <a:endParaRPr lang="zh-CN" altLang="en-US" sz="3200" dirty="0"/>
          </a:p>
        </p:txBody>
      </p:sp>
      <p:sp>
        <p:nvSpPr>
          <p:cNvPr id="6656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9F03E75E-D167-45C2-8C31-0E5554A89772}" type="slidenum">
              <a:rPr lang="en-US" altLang="zh-CN" sz="1200" smtClean="0">
                <a:solidFill>
                  <a:srgbClr val="FFFFFF"/>
                </a:solidFill>
                <a:latin typeface="Arial" panose="020B0604020202020204" pitchFamily="34" charset="0"/>
              </a:rPr>
              <a:pPr>
                <a:spcBef>
                  <a:spcPct val="0"/>
                </a:spcBef>
                <a:buClrTx/>
                <a:buFontTx/>
                <a:buNone/>
              </a:pPr>
              <a:t>14</a:t>
            </a:fld>
            <a:endParaRPr lang="en-US" altLang="zh-CN" sz="1200">
              <a:solidFill>
                <a:srgbClr val="FFFFFF"/>
              </a:solidFill>
              <a:latin typeface="Arial" panose="020B0604020202020204" pitchFamily="34" charset="0"/>
            </a:endParaRPr>
          </a:p>
        </p:txBody>
      </p:sp>
    </p:spTree>
    <p:extLst>
      <p:ext uri="{BB962C8B-B14F-4D97-AF65-F5344CB8AC3E}">
        <p14:creationId xmlns:p14="http://schemas.microsoft.com/office/powerpoint/2010/main" val="307585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Traceability Matrix</a:t>
            </a:r>
            <a:endParaRPr lang="zh-CN" altLang="en-US" sz="3200" dirty="0">
              <a:effectLst>
                <a:reflection blurRad="6350" stA="55000" endA="300" endPos="45500" dir="5400000" sy="-100000" algn="bl" rotWithShape="0"/>
              </a:effectLst>
            </a:endParaRPr>
          </a:p>
        </p:txBody>
      </p:sp>
      <p:pic>
        <p:nvPicPr>
          <p:cNvPr id="4" name="Content Placeholder 3" descr="1.png"/>
          <p:cNvPicPr>
            <a:picLocks noGrp="1" noChangeAspect="1"/>
          </p:cNvPicPr>
          <p:nvPr>
            <p:ph idx="1"/>
          </p:nvPr>
        </p:nvPicPr>
        <p:blipFill>
          <a:blip r:embed="rId2"/>
          <a:stretch>
            <a:fillRect/>
          </a:stretch>
        </p:blipFill>
        <p:spPr>
          <a:xfrm>
            <a:off x="457200" y="1905000"/>
            <a:ext cx="8229600" cy="1584408"/>
          </a:xfrm>
        </p:spPr>
      </p:pic>
      <p:sp>
        <p:nvSpPr>
          <p:cNvPr id="6" name="TextBox 5"/>
          <p:cNvSpPr txBox="1"/>
          <p:nvPr/>
        </p:nvSpPr>
        <p:spPr>
          <a:xfrm>
            <a:off x="914400" y="4343400"/>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a:t>Requirement Traceability Matrix is a two-way mapping between requirements and test cases, which provides confidence about test coverage</a:t>
            </a:r>
            <a:endParaRPr lang="en-US" sz="1400" dirty="0">
              <a:solidFill>
                <a:schemeClr val="tx1"/>
              </a:solidFill>
            </a:endParaRPr>
          </a:p>
        </p:txBody>
      </p:sp>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Objectives</a:t>
            </a:r>
            <a:endParaRPr lang="zh-CN" altLang="en-US" sz="3200" dirty="0">
              <a:effectLst>
                <a:reflection blurRad="6350" stA="55000" endA="300" endPos="45500" dir="5400000" sy="-100000" algn="bl" rotWithShape="0"/>
              </a:effectLst>
            </a:endParaRPr>
          </a:p>
        </p:txBody>
      </p:sp>
      <p:grpSp>
        <p:nvGrpSpPr>
          <p:cNvPr id="2" name="Group 4"/>
          <p:cNvGrpSpPr/>
          <p:nvPr/>
        </p:nvGrpSpPr>
        <p:grpSpPr>
          <a:xfrm>
            <a:off x="4114800" y="1981200"/>
            <a:ext cx="1557484" cy="1557484"/>
            <a:chOff x="4843315" y="0"/>
            <a:chExt cx="1557484" cy="1557484"/>
          </a:xfrm>
          <a:scene3d>
            <a:camera prst="orthographicFront">
              <a:rot lat="0" lon="0" rev="0"/>
            </a:camera>
            <a:lightRig rig="contrasting" dir="t">
              <a:rot lat="0" lon="0" rev="1200000"/>
            </a:lightRig>
          </a:scene3d>
        </p:grpSpPr>
        <p:sp>
          <p:nvSpPr>
            <p:cNvPr id="6"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ea typeface="宋体" pitchFamily="2" charset="-122"/>
                </a:rPr>
                <a:t>Good Test Coverage</a:t>
              </a:r>
              <a:endParaRPr lang="zh-CN" altLang="en-US" sz="1200" kern="1200" dirty="0"/>
            </a:p>
          </p:txBody>
        </p:sp>
      </p:grpSp>
      <p:grpSp>
        <p:nvGrpSpPr>
          <p:cNvPr id="3" name="Group 7"/>
          <p:cNvGrpSpPr/>
          <p:nvPr/>
        </p:nvGrpSpPr>
        <p:grpSpPr>
          <a:xfrm>
            <a:off x="1676400" y="2819400"/>
            <a:ext cx="1752600" cy="1828800"/>
            <a:chOff x="1913222" y="1294614"/>
            <a:chExt cx="2574354" cy="2574354"/>
          </a:xfrm>
          <a:scene3d>
            <a:camera prst="orthographicFront">
              <a:rot lat="0" lon="0" rev="0"/>
            </a:camera>
            <a:lightRig rig="contrasting" dir="t">
              <a:rot lat="0" lon="0" rev="1200000"/>
            </a:lightRig>
          </a:scene3d>
        </p:grpSpPr>
        <p:sp>
          <p:nvSpPr>
            <p:cNvPr id="9" name="Oval 8"/>
            <p:cNvSpPr/>
            <p:nvPr/>
          </p:nvSpPr>
          <p:spPr>
            <a:xfrm>
              <a:off x="1913222" y="1294614"/>
              <a:ext cx="2574354" cy="257435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0" name="Oval 4"/>
            <p:cNvSpPr/>
            <p:nvPr/>
          </p:nvSpPr>
          <p:spPr>
            <a:xfrm>
              <a:off x="2290228" y="1671619"/>
              <a:ext cx="1820342" cy="182034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kern="1200" dirty="0">
                  <a:ea typeface="宋体" pitchFamily="2" charset="-122"/>
                </a:rPr>
                <a:t>Objectives</a:t>
              </a:r>
              <a:endParaRPr lang="zh-CN" altLang="en-US" kern="1200" dirty="0"/>
            </a:p>
          </p:txBody>
        </p:sp>
      </p:grpSp>
      <p:cxnSp>
        <p:nvCxnSpPr>
          <p:cNvPr id="12" name="Straight Arrow Connector 11"/>
          <p:cNvCxnSpPr/>
          <p:nvPr/>
        </p:nvCxnSpPr>
        <p:spPr>
          <a:xfrm flipV="1">
            <a:off x="3352800" y="3048000"/>
            <a:ext cx="7620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nvGrpSpPr>
          <p:cNvPr id="11" name="Group 10"/>
          <p:cNvGrpSpPr/>
          <p:nvPr/>
        </p:nvGrpSpPr>
        <p:grpSpPr>
          <a:xfrm>
            <a:off x="3962400" y="4114800"/>
            <a:ext cx="1818345" cy="1807890"/>
            <a:chOff x="2067854" y="2201180"/>
            <a:chExt cx="2265090" cy="2265090"/>
          </a:xfrm>
          <a:scene3d>
            <a:camera prst="orthographicFront">
              <a:rot lat="0" lon="0" rev="0"/>
            </a:camera>
            <a:lightRig rig="contrasting" dir="t">
              <a:rot lat="0" lon="0" rev="1200000"/>
            </a:lightRig>
          </a:scene3d>
        </p:grpSpPr>
        <p:sp>
          <p:nvSpPr>
            <p:cNvPr id="13" name="Oval 12"/>
            <p:cNvSpPr/>
            <p:nvPr/>
          </p:nvSpPr>
          <p:spPr>
            <a:xfrm>
              <a:off x="2067854" y="2201180"/>
              <a:ext cx="2265090" cy="2265090"/>
            </a:xfrm>
            <a:prstGeom prst="ellipse">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4" name="Oval 4"/>
            <p:cNvSpPr/>
            <p:nvPr/>
          </p:nvSpPr>
          <p:spPr>
            <a:xfrm>
              <a:off x="2399569" y="2532895"/>
              <a:ext cx="1601660" cy="160166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0" i="0" kern="1200" dirty="0"/>
                <a:t>Executability and Maintainability</a:t>
              </a:r>
              <a:endParaRPr lang="zh-CN" altLang="en-US" sz="1300" kern="1200" dirty="0"/>
            </a:p>
          </p:txBody>
        </p:sp>
      </p:grpSp>
      <p:cxnSp>
        <p:nvCxnSpPr>
          <p:cNvPr id="16" name="Straight Arrow Connector 15"/>
          <p:cNvCxnSpPr/>
          <p:nvPr/>
        </p:nvCxnSpPr>
        <p:spPr>
          <a:xfrm>
            <a:off x="3276600" y="4191000"/>
            <a:ext cx="685800" cy="457199"/>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7" name="Footer Placeholder 16"/>
          <p:cNvSpPr>
            <a:spLocks noGrp="1"/>
          </p:cNvSpPr>
          <p:nvPr>
            <p:ph type="ftr" sz="quarter" idx="11"/>
          </p:nvPr>
        </p:nvSpPr>
        <p:spPr/>
        <p:txBody>
          <a:bodyPr/>
          <a:lstStyle/>
          <a:p>
            <a:r>
              <a:rPr lang="en-US" altLang="zh-CN"/>
              <a:t>Copyright© Insigma Hengtian Software Ltd. All Rights Reserved.</a:t>
            </a:r>
            <a:endParaRPr lang="zh-CN" altLang="en-US"/>
          </a:p>
        </p:txBody>
      </p:sp>
      <p:grpSp>
        <p:nvGrpSpPr>
          <p:cNvPr id="15" name="Group 4"/>
          <p:cNvGrpSpPr/>
          <p:nvPr/>
        </p:nvGrpSpPr>
        <p:grpSpPr>
          <a:xfrm>
            <a:off x="6464618" y="1202458"/>
            <a:ext cx="1557484" cy="1557484"/>
            <a:chOff x="4843315" y="0"/>
            <a:chExt cx="1557484" cy="1557484"/>
          </a:xfrm>
          <a:scene3d>
            <a:camera prst="orthographicFront">
              <a:rot lat="0" lon="0" rev="0"/>
            </a:camera>
            <a:lightRig rig="contrasting" dir="t">
              <a:rot lat="0" lon="0" rev="1200000"/>
            </a:lightRig>
          </a:scene3d>
        </p:grpSpPr>
        <p:sp>
          <p:nvSpPr>
            <p:cNvPr id="18"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9"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ea typeface="宋体" pitchFamily="2" charset="-122"/>
                </a:rPr>
                <a:t>Good Test </a:t>
              </a:r>
              <a:r>
                <a:rPr lang="en-US" altLang="zh-CN" sz="1200" dirty="0">
                  <a:ea typeface="宋体" pitchFamily="2" charset="-122"/>
                </a:rPr>
                <a:t>Traceability</a:t>
              </a:r>
              <a:endParaRPr lang="zh-CN" altLang="en-US" sz="1200" kern="1200" dirty="0"/>
            </a:p>
          </p:txBody>
        </p:sp>
      </p:grpSp>
      <p:cxnSp>
        <p:nvCxnSpPr>
          <p:cNvPr id="20" name="Straight Arrow Connector 11"/>
          <p:cNvCxnSpPr/>
          <p:nvPr/>
        </p:nvCxnSpPr>
        <p:spPr>
          <a:xfrm flipV="1">
            <a:off x="5687451" y="2194719"/>
            <a:ext cx="7620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2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amond(in)">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png"/>
          <p:cNvPicPr>
            <a:picLocks noGrp="1" noChangeAspect="1"/>
          </p:cNvPicPr>
          <p:nvPr>
            <p:ph idx="1"/>
          </p:nvPr>
        </p:nvPicPr>
        <p:blipFill>
          <a:blip r:embed="rId2"/>
          <a:stretch>
            <a:fillRect/>
          </a:stretch>
        </p:blipFill>
        <p:spPr>
          <a:xfrm>
            <a:off x="457200" y="990600"/>
            <a:ext cx="8229600" cy="3424136"/>
          </a:xfrm>
        </p:spPr>
      </p:pic>
      <p:sp>
        <p:nvSpPr>
          <p:cNvPr id="7" name="TextBox 6"/>
          <p:cNvSpPr txBox="1"/>
          <p:nvPr/>
        </p:nvSpPr>
        <p:spPr>
          <a:xfrm>
            <a:off x="914400" y="5115580"/>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a:t>Test cases organizational structure and levels should be reasonable and the execution of the test cases should be smoothly to minimize test execution and maintainability costs.</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1143000" y="990600"/>
          <a:ext cx="7543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953000" y="990600"/>
            <a:ext cx="2895600" cy="10668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1229380"/>
            <a:ext cx="2590800" cy="523220"/>
          </a:xfrm>
          <a:prstGeom prst="rect">
            <a:avLst/>
          </a:prstGeom>
          <a:noFill/>
        </p:spPr>
        <p:txBody>
          <a:bodyPr wrap="square" rtlCol="0">
            <a:spAutoFit/>
          </a:bodyPr>
          <a:lstStyle/>
          <a:p>
            <a:r>
              <a:rPr lang="en-US" altLang="zh-CN" sz="1400" dirty="0"/>
              <a:t>Need  i</a:t>
            </a:r>
            <a:r>
              <a:rPr lang="en-US" sz="1400" dirty="0"/>
              <a:t>n-depth Domain and Business Knowledge</a:t>
            </a:r>
          </a:p>
        </p:txBody>
      </p:sp>
      <p:sp>
        <p:nvSpPr>
          <p:cNvPr id="6" name="TextBox 5"/>
          <p:cNvSpPr txBox="1"/>
          <p:nvPr/>
        </p:nvSpPr>
        <p:spPr>
          <a:xfrm>
            <a:off x="1371600" y="5638800"/>
            <a:ext cx="7162800" cy="738664"/>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defRPr/>
            </a:pPr>
            <a:r>
              <a:rPr lang="en-US" sz="1400" dirty="0">
                <a:solidFill>
                  <a:schemeClr val="tx1"/>
                </a:solidFill>
              </a:rPr>
              <a:t>The value or effectiveness of using any test technique ultimately depends on the individual test’s system and domain knowledge and ability to apply the applicable technique in the correct situation.</a:t>
            </a:r>
          </a:p>
        </p:txBody>
      </p:sp>
      <p:sp>
        <p:nvSpPr>
          <p:cNvPr id="9"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Overview</a:t>
            </a:r>
            <a:endParaRPr lang="zh-CN" altLang="en-US" sz="3200" dirty="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Agenda</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t>Test Life Cycle</a:t>
            </a:r>
          </a:p>
          <a:p>
            <a:r>
              <a:rPr lang="en-US" altLang="zh-CN" sz="2800" dirty="0"/>
              <a:t>Test Case Design Workflow</a:t>
            </a:r>
          </a:p>
          <a:p>
            <a:r>
              <a:rPr lang="en-US" altLang="zh-CN" sz="2800" dirty="0"/>
              <a:t>Test Case Concept</a:t>
            </a:r>
          </a:p>
          <a:p>
            <a:r>
              <a:rPr lang="en-US" altLang="zh-CN" sz="2800" dirty="0"/>
              <a:t>Test Case Design Objective</a:t>
            </a:r>
          </a:p>
          <a:p>
            <a:pPr lvl="0"/>
            <a:r>
              <a:rPr lang="en-US" altLang="zh-CN" sz="2800" dirty="0"/>
              <a:t>Test Case Design Methods</a:t>
            </a:r>
          </a:p>
          <a:p>
            <a:pPr lvl="2">
              <a:buNone/>
            </a:pPr>
            <a:r>
              <a:rPr lang="en-US" dirty="0"/>
              <a:t>Equivalence Class Partitioning</a:t>
            </a:r>
          </a:p>
          <a:p>
            <a:pPr lvl="2">
              <a:buNone/>
            </a:pPr>
            <a:r>
              <a:rPr lang="en-US" dirty="0"/>
              <a:t>Boundary Value Analysis</a:t>
            </a:r>
          </a:p>
          <a:p>
            <a:pPr lvl="2">
              <a:buNone/>
            </a:pPr>
            <a:r>
              <a:rPr lang="en-US" dirty="0"/>
              <a:t>Combinatorial Analysis(</a:t>
            </a:r>
            <a:r>
              <a:rPr lang="en-US" dirty="0" err="1"/>
              <a:t>Pairwise</a:t>
            </a:r>
            <a:r>
              <a:rPr lang="en-US" dirty="0"/>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3"/>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3"/>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3"/>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par>
                                <p:cTn id="22" presetID="4"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i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blinds(horizontal)">
                                      <p:cBhvr>
                                        <p:cTn id="29" dur="500"/>
                                        <p:tgtEl>
                                          <p:spTgt spid="3">
                                            <p:txEl>
                                              <p:pRg st="2" end="2"/>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par>
                                <p:cTn id="33" presetID="5"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checkerboard(across)">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linds(horizontal)">
                                      <p:cBhvr>
                                        <p:cTn id="40" dur="500"/>
                                        <p:tgtEl>
                                          <p:spTgt spid="3">
                                            <p:txEl>
                                              <p:pRg st="3" end="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8" presetClass="entr" presetSubtype="16"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amond(in)">
                                      <p:cBhvr>
                                        <p:cTn id="46" dur="20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blinds(horizontal)">
                                      <p:cBhvr>
                                        <p:cTn id="51" dur="500"/>
                                        <p:tgtEl>
                                          <p:spTgt spid="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blinds(horizontal)">
                                      <p:cBhvr>
                                        <p:cTn id="63" dur="500"/>
                                        <p:tgtEl>
                                          <p:spTgt spid="3">
                                            <p:txEl>
                                              <p:pRg st="5" end="5"/>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blinds(horizontal)">
                                      <p:cBhvr>
                                        <p:cTn id="66" dur="500"/>
                                        <p:tgtEl>
                                          <p:spTgt spid="3">
                                            <p:txEl>
                                              <p:pRg st="6" end="6"/>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2053"/>
                                        </p:tgtEl>
                                        <p:attrNameLst>
                                          <p:attrName>style.visibility</p:attrName>
                                        </p:attrNameLst>
                                      </p:cBhvr>
                                      <p:to>
                                        <p:strVal val="visible"/>
                                      </p:to>
                                    </p:set>
                                    <p:animEffect transition="in" filter="blinds(horizontal)">
                                      <p:cBhvr>
                                        <p:cTn id="69" dur="500"/>
                                        <p:tgtEl>
                                          <p:spTgt spid="2053"/>
                                        </p:tgtEl>
                                      </p:cBhvr>
                                    </p:animEffect>
                                  </p:childTnLst>
                                </p:cTn>
                              </p:par>
                              <p:par>
                                <p:cTn id="70" presetID="3" presetClass="entr" presetSubtype="1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blinds(horizontal)">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blinds(horizontal)">
                                      <p:cBhvr>
                                        <p:cTn id="77" dur="500"/>
                                        <p:tgtEl>
                                          <p:spTgt spid="3">
                                            <p:txEl>
                                              <p:pRg st="7" end="7"/>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1524000" y="4800600"/>
            <a:ext cx="2514600" cy="914400"/>
          </a:xfrm>
          <a:prstGeom prst="cloudCallout">
            <a:avLst>
              <a:gd name="adj1" fmla="val 2998"/>
              <a:gd name="adj2" fmla="val -139246"/>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3"/>
          <p:cNvGraphicFramePr>
            <a:graphicFrameLocks noGrp="1"/>
          </p:cNvGraphicFramePr>
          <p:nvPr>
            <p:ph idx="1"/>
          </p:nvPr>
        </p:nvGraphicFramePr>
        <p:xfrm>
          <a:off x="1447800" y="1676400"/>
          <a:ext cx="6400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loud Callout 7"/>
          <p:cNvSpPr/>
          <p:nvPr/>
        </p:nvSpPr>
        <p:spPr>
          <a:xfrm>
            <a:off x="1524000" y="4800600"/>
            <a:ext cx="2514600" cy="914400"/>
          </a:xfrm>
          <a:prstGeom prst="cloudCallout">
            <a:avLst>
              <a:gd name="adj1" fmla="val 54015"/>
              <a:gd name="adj2" fmla="val -149693"/>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905000" y="5029200"/>
            <a:ext cx="2590800" cy="307777"/>
          </a:xfrm>
          <a:prstGeom prst="rect">
            <a:avLst/>
          </a:prstGeom>
          <a:noFill/>
        </p:spPr>
        <p:txBody>
          <a:bodyPr wrap="square" rtlCol="0">
            <a:spAutoFit/>
          </a:bodyPr>
          <a:lstStyle/>
          <a:p>
            <a:r>
              <a:rPr lang="en-US" sz="1400" dirty="0"/>
              <a:t>Single fault assumption</a:t>
            </a:r>
          </a:p>
        </p:txBody>
      </p:sp>
      <p:sp>
        <p:nvSpPr>
          <p:cNvPr id="14" name="TextBox 13"/>
          <p:cNvSpPr txBox="1"/>
          <p:nvPr/>
        </p:nvSpPr>
        <p:spPr>
          <a:xfrm>
            <a:off x="990600" y="5867400"/>
            <a:ext cx="3581400" cy="523220"/>
          </a:xfrm>
          <a:prstGeom prst="rect">
            <a:avLst/>
          </a:prstGeom>
          <a:noFill/>
          <a:ln>
            <a:solidFill>
              <a:schemeClr val="accent5"/>
            </a:solidFill>
            <a:prstDash val="dash"/>
          </a:ln>
        </p:spPr>
        <p:txBody>
          <a:bodyPr wrap="square" rtlCol="0">
            <a:spAutoFit/>
          </a:bodyPr>
          <a:lstStyle/>
          <a:p>
            <a:r>
              <a:rPr lang="en-US" altLang="zh-CN" sz="1400" dirty="0"/>
              <a:t>Failures are only rarely the result of the simultaneous occurrence of two or more faults.</a:t>
            </a:r>
            <a:endParaRPr lang="zh-CN" altLang="en-US" sz="1400" dirty="0"/>
          </a:p>
        </p:txBody>
      </p:sp>
      <p:sp>
        <p:nvSpPr>
          <p:cNvPr id="18" name="TextBox 17"/>
          <p:cNvSpPr txBox="1"/>
          <p:nvPr/>
        </p:nvSpPr>
        <p:spPr>
          <a:xfrm>
            <a:off x="5105400" y="5410200"/>
            <a:ext cx="3581400" cy="523220"/>
          </a:xfrm>
          <a:prstGeom prst="rect">
            <a:avLst/>
          </a:prstGeom>
          <a:noFill/>
          <a:ln>
            <a:solidFill>
              <a:schemeClr val="accent6"/>
            </a:solidFill>
            <a:prstDash val="dash"/>
          </a:ln>
        </p:spPr>
        <p:txBody>
          <a:bodyPr wrap="square" rtlCol="0">
            <a:spAutoFit/>
          </a:bodyPr>
          <a:lstStyle/>
          <a:p>
            <a:r>
              <a:rPr lang="en-US" altLang="zh-CN" sz="1400" dirty="0"/>
              <a:t>most failures are caused by interactions between relatively few parameters</a:t>
            </a:r>
          </a:p>
        </p:txBody>
      </p:sp>
      <p:sp>
        <p:nvSpPr>
          <p:cNvPr id="19"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Theory</a:t>
            </a:r>
            <a:endParaRPr lang="zh-CN" altLang="en-US" sz="3200" dirty="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amond(in)">
                                      <p:cBhvr>
                                        <p:cTn id="2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p:bldP spid="14"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solidFill>
                  <a:schemeClr val="tx1">
                    <a:lumMod val="50000"/>
                    <a:lumOff val="50000"/>
                  </a:schemeClr>
                </a:solidFill>
              </a:rPr>
              <a:t>Test Case Design Methods</a:t>
            </a:r>
          </a:p>
          <a:p>
            <a:pPr lvl="2">
              <a:buNone/>
            </a:pPr>
            <a:r>
              <a:rPr lang="en-US" dirty="0"/>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a:t>Need  i</a:t>
            </a:r>
            <a:r>
              <a:rPr lang="en-US" dirty="0"/>
              <a:t>n-depth Domain and Business Knowledge</a:t>
            </a:r>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chemeClr val="tx1"/>
                </a:solidFill>
              </a:rPr>
              <a:t>The value of the ECP helps systematically reduce the number of tests from all possible tests whilst still providing sufficient coverage of the system under test.</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Equivalence Partitioning</a:t>
            </a:r>
            <a:endParaRPr lang="zh-CN" altLang="en-US" sz="3200" dirty="0">
              <a:effectLst>
                <a:reflection blurRad="6350" stA="55000" endA="300" endPos="45500" dir="5400000" sy="-100000" algn="bl" rotWithShape="0"/>
              </a:effectLst>
            </a:endParaRPr>
          </a:p>
        </p:txBody>
      </p:sp>
      <p:sp>
        <p:nvSpPr>
          <p:cNvPr id="5" name="TextBox 4"/>
          <p:cNvSpPr txBox="1"/>
          <p:nvPr/>
        </p:nvSpPr>
        <p:spPr>
          <a:xfrm>
            <a:off x="1066800" y="1752600"/>
            <a:ext cx="7162800" cy="203132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Divide the set A into ( a1, a2, - - - -, an ) subsets:</a:t>
            </a:r>
          </a:p>
          <a:p>
            <a:pPr lvl="1"/>
            <a:r>
              <a:rPr lang="en-US" dirty="0">
                <a:solidFill>
                  <a:schemeClr val="tx1"/>
                </a:solidFill>
              </a:rPr>
              <a:t>a1  U  a2  U  - - - -  U  an  = A       (</a:t>
            </a:r>
            <a:r>
              <a:rPr lang="en-US" dirty="0">
                <a:solidFill>
                  <a:srgbClr val="FF0000"/>
                </a:solidFill>
              </a:rPr>
              <a:t>completeness</a:t>
            </a:r>
            <a:r>
              <a:rPr lang="en-US" dirty="0">
                <a:solidFill>
                  <a:schemeClr val="tx1"/>
                </a:solidFill>
              </a:rPr>
              <a:t>)</a:t>
            </a:r>
          </a:p>
          <a:p>
            <a:pPr lvl="1"/>
            <a:r>
              <a:rPr lang="en-US" dirty="0">
                <a:solidFill>
                  <a:schemeClr val="tx1"/>
                </a:solidFill>
              </a:rPr>
              <a:t>for any </a:t>
            </a:r>
            <a:r>
              <a:rPr lang="en-US" dirty="0" err="1">
                <a:solidFill>
                  <a:schemeClr val="tx1"/>
                </a:solidFill>
              </a:rPr>
              <a:t>i</a:t>
            </a:r>
            <a:r>
              <a:rPr lang="en-US" dirty="0">
                <a:solidFill>
                  <a:schemeClr val="tx1"/>
                </a:solidFill>
              </a:rPr>
              <a:t> and j,  </a:t>
            </a:r>
            <a:r>
              <a:rPr lang="en-US" dirty="0" err="1">
                <a:solidFill>
                  <a:schemeClr val="tx1"/>
                </a:solidFill>
              </a:rPr>
              <a:t>ai</a:t>
            </a:r>
            <a:r>
              <a:rPr lang="en-US" dirty="0">
                <a:solidFill>
                  <a:schemeClr val="tx1"/>
                </a:solidFill>
              </a:rPr>
              <a:t> ∩ </a:t>
            </a:r>
            <a:r>
              <a:rPr lang="en-US" dirty="0" err="1">
                <a:solidFill>
                  <a:schemeClr val="tx1"/>
                </a:solidFill>
              </a:rPr>
              <a:t>aj</a:t>
            </a:r>
            <a:r>
              <a:rPr lang="en-US" dirty="0">
                <a:solidFill>
                  <a:schemeClr val="tx1"/>
                </a:solidFill>
              </a:rPr>
              <a:t> = Ø         (</a:t>
            </a:r>
            <a:r>
              <a:rPr lang="en-US" dirty="0">
                <a:solidFill>
                  <a:srgbClr val="FF0000"/>
                </a:solidFill>
              </a:rPr>
              <a:t>no duplication</a:t>
            </a:r>
            <a:r>
              <a:rPr lang="en-US" dirty="0">
                <a:solidFill>
                  <a:schemeClr val="tx1"/>
                </a:solidFill>
              </a:rPr>
              <a:t>)</a:t>
            </a:r>
          </a:p>
          <a:p>
            <a:pPr lvl="1"/>
            <a:endParaRPr lang="en-US" dirty="0">
              <a:solidFill>
                <a:schemeClr val="tx1"/>
              </a:solidFill>
            </a:endParaRPr>
          </a:p>
          <a:p>
            <a:r>
              <a:rPr lang="en-US" dirty="0"/>
              <a:t>Equivalence Class Testing </a:t>
            </a:r>
          </a:p>
          <a:p>
            <a:pPr lvl="1"/>
            <a:r>
              <a:rPr lang="en-US" dirty="0"/>
              <a:t>use </a:t>
            </a:r>
            <a:r>
              <a:rPr lang="en-US" dirty="0">
                <a:solidFill>
                  <a:srgbClr val="FF0000"/>
                </a:solidFill>
              </a:rPr>
              <a:t>one</a:t>
            </a:r>
            <a:r>
              <a:rPr lang="en-US" dirty="0"/>
              <a:t> element from each equivalence class </a:t>
            </a:r>
          </a:p>
          <a:p>
            <a:pPr lvl="1"/>
            <a:endParaRPr lang="en-US" dirty="0">
              <a:solidFill>
                <a:schemeClr val="tx1"/>
              </a:solidFill>
            </a:endParaRPr>
          </a:p>
        </p:txBody>
      </p:sp>
      <p:pic>
        <p:nvPicPr>
          <p:cNvPr id="6" name="Picture 5" descr="C:\Program Files\Microsoft Office\MEDIA\OFFICE12\Bullets\BD14581_.gif"/>
          <p:cNvPicPr>
            <a:picLocks noChangeAspect="1" noChangeArrowheads="1"/>
          </p:cNvPicPr>
          <p:nvPr/>
        </p:nvPicPr>
        <p:blipFill>
          <a:blip r:embed="rId3"/>
          <a:srcRect/>
          <a:stretch>
            <a:fillRect/>
          </a:stretch>
        </p:blipFill>
        <p:spPr bwMode="auto">
          <a:xfrm>
            <a:off x="1333500" y="2171700"/>
            <a:ext cx="114300" cy="114300"/>
          </a:xfrm>
          <a:prstGeom prst="rect">
            <a:avLst/>
          </a:prstGeom>
          <a:noFill/>
        </p:spPr>
      </p:pic>
      <p:pic>
        <p:nvPicPr>
          <p:cNvPr id="7" name="Picture 6" descr="C:\Program Files\Microsoft Office\MEDIA\OFFICE12\Bullets\BD14581_.gif"/>
          <p:cNvPicPr>
            <a:picLocks noChangeAspect="1" noChangeArrowheads="1"/>
          </p:cNvPicPr>
          <p:nvPr/>
        </p:nvPicPr>
        <p:blipFill>
          <a:blip r:embed="rId3"/>
          <a:srcRect/>
          <a:stretch>
            <a:fillRect/>
          </a:stretch>
        </p:blipFill>
        <p:spPr bwMode="auto">
          <a:xfrm>
            <a:off x="1333500" y="2449204"/>
            <a:ext cx="114300" cy="114300"/>
          </a:xfrm>
          <a:prstGeom prst="rect">
            <a:avLst/>
          </a:prstGeom>
          <a:noFill/>
        </p:spPr>
      </p:pic>
      <p:sp>
        <p:nvSpPr>
          <p:cNvPr id="9" name="Freeform 5"/>
          <p:cNvSpPr>
            <a:spLocks/>
          </p:cNvSpPr>
          <p:nvPr/>
        </p:nvSpPr>
        <p:spPr bwMode="auto">
          <a:xfrm>
            <a:off x="2876550" y="4333875"/>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0" name="Freeform 6"/>
          <p:cNvSpPr>
            <a:spLocks/>
          </p:cNvSpPr>
          <p:nvPr/>
        </p:nvSpPr>
        <p:spPr bwMode="auto">
          <a:xfrm>
            <a:off x="4133850" y="4341812"/>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1" name="Freeform 7"/>
          <p:cNvSpPr>
            <a:spLocks/>
          </p:cNvSpPr>
          <p:nvPr/>
        </p:nvSpPr>
        <p:spPr bwMode="auto">
          <a:xfrm>
            <a:off x="2914650" y="4837112"/>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2" name="Line 8"/>
          <p:cNvSpPr>
            <a:spLocks noChangeShapeType="1"/>
          </p:cNvSpPr>
          <p:nvPr/>
        </p:nvSpPr>
        <p:spPr bwMode="auto">
          <a:xfrm>
            <a:off x="3956050" y="5205412"/>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pic>
        <p:nvPicPr>
          <p:cNvPr id="13" name="Picture 12" descr="C:\Program Files\Microsoft Office\MEDIA\OFFICE12\Bullets\BD14581_.gif"/>
          <p:cNvPicPr>
            <a:picLocks noChangeAspect="1" noChangeArrowheads="1"/>
          </p:cNvPicPr>
          <p:nvPr/>
        </p:nvPicPr>
        <p:blipFill>
          <a:blip r:embed="rId3"/>
          <a:srcRect/>
          <a:stretch>
            <a:fillRect/>
          </a:stretch>
        </p:blipFill>
        <p:spPr bwMode="auto">
          <a:xfrm>
            <a:off x="1333500" y="3265796"/>
            <a:ext cx="114300" cy="114300"/>
          </a:xfrm>
          <a:prstGeom prst="rect">
            <a:avLst/>
          </a:prstGeom>
          <a:noFill/>
        </p:spPr>
      </p:pic>
      <p:sp>
        <p:nvSpPr>
          <p:cNvPr id="14" name="Cloud Callout 13"/>
          <p:cNvSpPr/>
          <p:nvPr/>
        </p:nvSpPr>
        <p:spPr>
          <a:xfrm>
            <a:off x="5334000" y="39624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4214336"/>
            <a:ext cx="2743200" cy="738664"/>
          </a:xfrm>
          <a:prstGeom prst="rect">
            <a:avLst/>
          </a:prstGeom>
          <a:noFill/>
        </p:spPr>
        <p:txBody>
          <a:bodyPr wrap="square" rtlCol="0">
            <a:spAutoFit/>
          </a:bodyPr>
          <a:lstStyle/>
          <a:p>
            <a:r>
              <a:rPr lang="en-US" altLang="zh-CN" sz="1400" dirty="0"/>
              <a:t>Any data element from a specific subset in a given class should produce the same extract result</a:t>
            </a:r>
            <a:endParaRPr lang="zh-CN" altLang="en-US" sz="1400" dirty="0"/>
          </a:p>
        </p:txBody>
      </p:sp>
      <p:sp>
        <p:nvSpPr>
          <p:cNvPr id="16" name="TextBox 15"/>
          <p:cNvSpPr txBox="1"/>
          <p:nvPr/>
        </p:nvSpPr>
        <p:spPr>
          <a:xfrm>
            <a:off x="4419600" y="4495800"/>
            <a:ext cx="3048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b="1" spc="50" dirty="0">
                <a:ln w="38100"/>
                <a:solidFill>
                  <a:srgbClr val="FF0000"/>
                </a:solidFill>
                <a:effectLst>
                  <a:outerShdw blurRad="76200" dist="50800" dir="5400000" algn="tl" rotWithShape="0">
                    <a:srgbClr val="000000">
                      <a:alpha val="65000"/>
                    </a:srgbClr>
                  </a:outerShdw>
                </a:effectLst>
              </a:rPr>
              <a:t>.</a:t>
            </a:r>
            <a:endParaRPr lang="zh-CN" altLang="en-US" b="1" spc="50" dirty="0">
              <a:ln w="38100"/>
              <a:solidFill>
                <a:srgbClr val="FF0000"/>
              </a:solidFill>
              <a:effectLst>
                <a:outerShdw blurRad="76200" dist="50800" dir="5400000" algn="tl" rotWithShape="0">
                  <a:srgbClr val="000000">
                    <a:alpha val="65000"/>
                  </a:srgbClr>
                </a:outerShdw>
              </a:effectLst>
            </a:endParaRPr>
          </a:p>
        </p:txBody>
      </p:sp>
      <p:sp>
        <p:nvSpPr>
          <p:cNvPr id="18" name="Footer Placeholder 1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amond(in)">
                                      <p:cBhvr>
                                        <p:cTn id="10" dur="2000"/>
                                        <p:tgtEl>
                                          <p:spTgt spid="1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amond(in)">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Approach</a:t>
            </a:r>
            <a:endParaRPr lang="zh-CN" altLang="en-US" sz="3200" dirty="0">
              <a:effectLst>
                <a:reflection blurRad="6350" stA="55000" endA="300" endPos="45500" dir="5400000" sy="-100000" algn="bl" rotWithShape="0"/>
              </a:effectLst>
            </a:endParaRPr>
          </a:p>
        </p:txBody>
      </p:sp>
      <p:sp>
        <p:nvSpPr>
          <p:cNvPr id="10" name="Rounded Rectangle 4"/>
          <p:cNvSpPr/>
          <p:nvPr/>
        </p:nvSpPr>
        <p:spPr>
          <a:xfrm>
            <a:off x="914400" y="1600200"/>
            <a:ext cx="3886199" cy="381000"/>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a:t>1.Decompose the data into discrete subsets</a:t>
            </a:r>
            <a:endParaRPr lang="zh-CN" altLang="en-US" sz="1600" kern="1200" dirty="0"/>
          </a:p>
        </p:txBody>
      </p:sp>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4"/>
          <p:cNvSpPr>
            <a:spLocks noChangeArrowheads="1"/>
          </p:cNvSpPr>
          <p:nvPr/>
        </p:nvSpPr>
        <p:spPr bwMode="auto">
          <a:xfrm>
            <a:off x="2590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243" name="Line 5"/>
          <p:cNvSpPr>
            <a:spLocks noChangeShapeType="1"/>
          </p:cNvSpPr>
          <p:nvPr/>
        </p:nvSpPr>
        <p:spPr bwMode="auto">
          <a:xfrm>
            <a:off x="4267200" y="2680648"/>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0244" name="Text Box 6"/>
          <p:cNvSpPr txBox="1">
            <a:spLocks noChangeArrowheads="1"/>
          </p:cNvSpPr>
          <p:nvPr/>
        </p:nvSpPr>
        <p:spPr bwMode="auto">
          <a:xfrm>
            <a:off x="4876800" y="4114800"/>
            <a:ext cx="860425" cy="457200"/>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0245" name="Text Box 7"/>
          <p:cNvSpPr txBox="1">
            <a:spLocks noChangeArrowheads="1"/>
          </p:cNvSpPr>
          <p:nvPr/>
        </p:nvSpPr>
        <p:spPr bwMode="auto">
          <a:xfrm>
            <a:off x="3048000" y="4114800"/>
            <a:ext cx="1046163" cy="457200"/>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9"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a:t>
            </a:r>
            <a:endParaRPr lang="zh-CN" altLang="en-US" sz="3200" dirty="0">
              <a:effectLst>
                <a:reflection blurRad="6350" stA="55000" endA="300" endPos="45500" dir="5400000" sy="-100000" algn="bl" rotWithShape="0"/>
              </a:effectLst>
            </a:endParaRPr>
          </a:p>
        </p:txBody>
      </p:sp>
      <p:sp>
        <p:nvSpPr>
          <p:cNvPr id="11" name="TextBox 10"/>
          <p:cNvSpPr txBox="1"/>
          <p:nvPr/>
        </p:nvSpPr>
        <p:spPr>
          <a:xfrm>
            <a:off x="1066800" y="1524000"/>
            <a:ext cx="7162800" cy="369332"/>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First-level partitioning: Separate data into Valid and Invalid classes</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2590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1267" name="Line 3"/>
          <p:cNvSpPr>
            <a:spLocks noChangeShapeType="1"/>
          </p:cNvSpPr>
          <p:nvPr/>
        </p:nvSpPr>
        <p:spPr bwMode="auto">
          <a:xfrm>
            <a:off x="4267200" y="2667000"/>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1268" name="Text Box 4"/>
          <p:cNvSpPr txBox="1">
            <a:spLocks noChangeArrowheads="1"/>
          </p:cNvSpPr>
          <p:nvPr/>
        </p:nvSpPr>
        <p:spPr bwMode="auto">
          <a:xfrm>
            <a:off x="4876800" y="4114800"/>
            <a:ext cx="860425" cy="457200"/>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1269" name="Text Box 5"/>
          <p:cNvSpPr txBox="1">
            <a:spLocks noChangeArrowheads="1"/>
          </p:cNvSpPr>
          <p:nvPr/>
        </p:nvSpPr>
        <p:spPr bwMode="auto">
          <a:xfrm>
            <a:off x="3048000" y="4114800"/>
            <a:ext cx="1046163" cy="457200"/>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11272" name="Line 8"/>
          <p:cNvSpPr>
            <a:spLocks noChangeShapeType="1"/>
          </p:cNvSpPr>
          <p:nvPr/>
        </p:nvSpPr>
        <p:spPr bwMode="auto">
          <a:xfrm flipH="1">
            <a:off x="4280848" y="2743200"/>
            <a:ext cx="838200" cy="8382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3" name="Line 9"/>
          <p:cNvSpPr>
            <a:spLocks noChangeShapeType="1"/>
          </p:cNvSpPr>
          <p:nvPr/>
        </p:nvSpPr>
        <p:spPr bwMode="auto">
          <a:xfrm>
            <a:off x="4724400" y="3124200"/>
            <a:ext cx="1905000" cy="10668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4" name="Line 10"/>
          <p:cNvSpPr>
            <a:spLocks noChangeShapeType="1"/>
          </p:cNvSpPr>
          <p:nvPr/>
        </p:nvSpPr>
        <p:spPr bwMode="auto">
          <a:xfrm flipH="1">
            <a:off x="4267200" y="3733800"/>
            <a:ext cx="1524000" cy="5334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5" name="Line 11"/>
          <p:cNvSpPr>
            <a:spLocks noChangeShapeType="1"/>
          </p:cNvSpPr>
          <p:nvPr/>
        </p:nvSpPr>
        <p:spPr bwMode="auto">
          <a:xfrm>
            <a:off x="4267200" y="4648200"/>
            <a:ext cx="2362200" cy="228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6" name="Line 12"/>
          <p:cNvSpPr>
            <a:spLocks noChangeShapeType="1"/>
          </p:cNvSpPr>
          <p:nvPr/>
        </p:nvSpPr>
        <p:spPr bwMode="auto">
          <a:xfrm flipH="1">
            <a:off x="4308144" y="4773304"/>
            <a:ext cx="1066800" cy="990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7" name="Line 13"/>
          <p:cNvSpPr>
            <a:spLocks noChangeShapeType="1"/>
          </p:cNvSpPr>
          <p:nvPr/>
        </p:nvSpPr>
        <p:spPr bwMode="auto">
          <a:xfrm>
            <a:off x="4953000" y="5164138"/>
            <a:ext cx="990600" cy="779462"/>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8" name="Line 14"/>
          <p:cNvSpPr>
            <a:spLocks noChangeShapeType="1"/>
          </p:cNvSpPr>
          <p:nvPr/>
        </p:nvSpPr>
        <p:spPr bwMode="auto">
          <a:xfrm flipH="1" flipV="1">
            <a:off x="3276600" y="3124200"/>
            <a:ext cx="990600" cy="228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79" name="Line 15"/>
          <p:cNvSpPr>
            <a:spLocks noChangeShapeType="1"/>
          </p:cNvSpPr>
          <p:nvPr/>
        </p:nvSpPr>
        <p:spPr bwMode="auto">
          <a:xfrm flipH="1">
            <a:off x="2667000" y="4038600"/>
            <a:ext cx="1600200"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0" name="Line 16"/>
          <p:cNvSpPr>
            <a:spLocks noChangeShapeType="1"/>
          </p:cNvSpPr>
          <p:nvPr/>
        </p:nvSpPr>
        <p:spPr bwMode="auto">
          <a:xfrm flipH="1">
            <a:off x="2604448" y="4495800"/>
            <a:ext cx="1676400" cy="3810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1" name="Line 17"/>
          <p:cNvSpPr>
            <a:spLocks noChangeShapeType="1"/>
          </p:cNvSpPr>
          <p:nvPr/>
        </p:nvSpPr>
        <p:spPr bwMode="auto">
          <a:xfrm flipH="1" flipV="1">
            <a:off x="2756848" y="5334000"/>
            <a:ext cx="1524000" cy="609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9"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a:t>
            </a:r>
            <a:endParaRPr lang="zh-CN" altLang="en-US" sz="3200" dirty="0">
              <a:effectLst>
                <a:reflection blurRad="6350" stA="55000" endA="300" endPos="45500" dir="5400000" sy="-100000" algn="bl" rotWithShape="0"/>
              </a:effectLst>
            </a:endParaRPr>
          </a:p>
        </p:txBody>
      </p:sp>
      <p:sp>
        <p:nvSpPr>
          <p:cNvPr id="20" name="TextBox 19"/>
          <p:cNvSpPr txBox="1"/>
          <p:nvPr/>
        </p:nvSpPr>
        <p:spPr>
          <a:xfrm>
            <a:off x="1066800" y="1524000"/>
            <a:ext cx="7162800" cy="58477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Carefully analyze the data in each class and further decompose the data in each class into discrete subsets in that class</a:t>
            </a:r>
          </a:p>
        </p:txBody>
      </p:sp>
      <p:sp>
        <p:nvSpPr>
          <p:cNvPr id="21" name="Footer Placeholder 20"/>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4"/>
          <p:cNvSpPr/>
          <p:nvPr/>
        </p:nvSpPr>
        <p:spPr>
          <a:xfrm>
            <a:off x="152400" y="2819400"/>
            <a:ext cx="3352800" cy="5334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400" dirty="0"/>
              <a:t>Data in a class might be handled differently from other data in that class</a:t>
            </a:r>
            <a:endParaRPr lang="zh-CN" altLang="en-US" sz="1400" dirty="0">
              <a:solidFill>
                <a:srgbClr val="FF0000"/>
              </a:solidFill>
            </a:endParaRPr>
          </a:p>
        </p:txBody>
      </p:sp>
      <p:sp>
        <p:nvSpPr>
          <p:cNvPr id="27" name="Rounded Rectangle 4"/>
          <p:cNvSpPr/>
          <p:nvPr/>
        </p:nvSpPr>
        <p:spPr>
          <a:xfrm>
            <a:off x="5486400" y="2971800"/>
            <a:ext cx="3581400" cy="381000"/>
          </a:xfrm>
          <a:prstGeom prst="rect">
            <a:avLst/>
          </a:prstGeom>
          <a:ln w="3175">
            <a:solidFill>
              <a:schemeClr val="accent4"/>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400" kern="1200" dirty="0"/>
              <a:t>A list of vehicles includes truck car, and trailer </a:t>
            </a:r>
            <a:endParaRPr lang="zh-CN" altLang="en-US" sz="1400" kern="1200" dirty="0"/>
          </a:p>
        </p:txBody>
      </p:sp>
      <p:sp>
        <p:nvSpPr>
          <p:cNvPr id="5"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Partitioning Principle</a:t>
            </a:r>
            <a:endParaRPr lang="zh-CN" altLang="en-US" sz="3200" dirty="0">
              <a:effectLst>
                <a:reflection blurRad="6350" stA="55000" endA="300" endPos="45500" dir="5400000" sy="-100000" algn="bl" rotWithShape="0"/>
              </a:effectLst>
            </a:endParaRPr>
          </a:p>
        </p:txBody>
      </p:sp>
      <p:grpSp>
        <p:nvGrpSpPr>
          <p:cNvPr id="10" name="Group 9"/>
          <p:cNvGrpSpPr/>
          <p:nvPr/>
        </p:nvGrpSpPr>
        <p:grpSpPr>
          <a:xfrm>
            <a:off x="3333452" y="2876252"/>
            <a:ext cx="2324695" cy="2324695"/>
            <a:chOff x="1847552" y="933152"/>
            <a:chExt cx="2324695" cy="2324695"/>
          </a:xfrm>
          <a:scene3d>
            <a:camera prst="orthographicFront">
              <a:rot lat="0" lon="0" rev="0"/>
            </a:camera>
            <a:lightRig rig="contrasting" dir="t">
              <a:rot lat="0" lon="0" rev="1200000"/>
            </a:lightRig>
          </a:scene3d>
        </p:grpSpPr>
        <p:sp>
          <p:nvSpPr>
            <p:cNvPr id="11" name="Oval 10"/>
            <p:cNvSpPr/>
            <p:nvPr/>
          </p:nvSpPr>
          <p:spPr>
            <a:xfrm>
              <a:off x="1847552" y="933152"/>
              <a:ext cx="2324695" cy="2324695"/>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p:cNvSpPr/>
            <p:nvPr/>
          </p:nvSpPr>
          <p:spPr>
            <a:xfrm>
              <a:off x="2187996" y="1273595"/>
              <a:ext cx="1643807" cy="1643809"/>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a:t>Principle</a:t>
              </a:r>
              <a:endParaRPr lang="zh-CN" altLang="en-US" sz="2400" kern="1200" dirty="0"/>
            </a:p>
          </p:txBody>
        </p:sp>
      </p:grpSp>
      <p:grpSp>
        <p:nvGrpSpPr>
          <p:cNvPr id="13" name="Group 12"/>
          <p:cNvGrpSpPr/>
          <p:nvPr/>
        </p:nvGrpSpPr>
        <p:grpSpPr>
          <a:xfrm>
            <a:off x="3943053" y="1708240"/>
            <a:ext cx="1162347" cy="1162347"/>
            <a:chOff x="2428726" y="414"/>
            <a:chExt cx="1162347" cy="1162347"/>
          </a:xfrm>
          <a:scene3d>
            <a:camera prst="orthographicFront">
              <a:rot lat="0" lon="0" rev="0"/>
            </a:camera>
            <a:lightRig rig="contrasting" dir="t">
              <a:rot lat="0" lon="0" rev="1200000"/>
            </a:lightRig>
          </a:scene3d>
        </p:grpSpPr>
        <p:sp>
          <p:nvSpPr>
            <p:cNvPr id="14" name="Oval 13"/>
            <p:cNvSpPr/>
            <p:nvPr/>
          </p:nvSpPr>
          <p:spPr>
            <a:xfrm>
              <a:off x="2428726" y="414"/>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a:ea typeface="宋体" pitchFamily="2" charset="-122"/>
                </a:rPr>
                <a:t>Range</a:t>
              </a:r>
              <a:endParaRPr lang="zh-CN" altLang="en-US" sz="1800" kern="1200" dirty="0"/>
            </a:p>
          </p:txBody>
        </p:sp>
      </p:grpSp>
      <p:grpSp>
        <p:nvGrpSpPr>
          <p:cNvPr id="16" name="Group 15"/>
          <p:cNvGrpSpPr/>
          <p:nvPr/>
        </p:nvGrpSpPr>
        <p:grpSpPr>
          <a:xfrm>
            <a:off x="5682005" y="3429000"/>
            <a:ext cx="1162347" cy="1162347"/>
            <a:chOff x="3942637" y="1514326"/>
            <a:chExt cx="1162347" cy="1162347"/>
          </a:xfrm>
          <a:scene3d>
            <a:camera prst="orthographicFront">
              <a:rot lat="0" lon="0" rev="0"/>
            </a:camera>
            <a:lightRig rig="contrasting" dir="t">
              <a:rot lat="0" lon="0" rev="1200000"/>
            </a:lightRig>
          </a:scene3d>
        </p:grpSpPr>
        <p:sp>
          <p:nvSpPr>
            <p:cNvPr id="17" name="Oval 16"/>
            <p:cNvSpPr/>
            <p:nvPr/>
          </p:nvSpPr>
          <p:spPr>
            <a:xfrm>
              <a:off x="3942637"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kern="1200" dirty="0"/>
                <a:t>Group</a:t>
              </a:r>
              <a:endParaRPr lang="zh-CN" altLang="en-US" sz="1800" kern="1200" dirty="0"/>
            </a:p>
          </p:txBody>
        </p:sp>
      </p:grpSp>
      <p:grpSp>
        <p:nvGrpSpPr>
          <p:cNvPr id="19" name="Group 18"/>
          <p:cNvGrpSpPr/>
          <p:nvPr/>
        </p:nvGrpSpPr>
        <p:grpSpPr>
          <a:xfrm>
            <a:off x="3943053" y="5238453"/>
            <a:ext cx="1162347" cy="1162347"/>
            <a:chOff x="2428726" y="3028237"/>
            <a:chExt cx="1162347" cy="1162347"/>
          </a:xfrm>
          <a:scene3d>
            <a:camera prst="orthographicFront">
              <a:rot lat="0" lon="0" rev="0"/>
            </a:camera>
            <a:lightRig rig="contrasting" dir="t">
              <a:rot lat="0" lon="0" rev="1200000"/>
            </a:lightRig>
          </a:scene3d>
        </p:grpSpPr>
        <p:sp>
          <p:nvSpPr>
            <p:cNvPr id="20" name="Oval 19"/>
            <p:cNvSpPr/>
            <p:nvPr/>
          </p:nvSpPr>
          <p:spPr>
            <a:xfrm>
              <a:off x="2428726" y="3028237"/>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21" name="Oval 4"/>
            <p:cNvSpPr/>
            <p:nvPr/>
          </p:nvSpPr>
          <p:spPr>
            <a:xfrm>
              <a:off x="2598948" y="3198459"/>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i="0" kern="1200" dirty="0"/>
                <a:t>Specific</a:t>
              </a:r>
              <a:endParaRPr lang="zh-CN" altLang="en-US" sz="1800" kern="1200" dirty="0"/>
            </a:p>
          </p:txBody>
        </p:sp>
      </p:grpSp>
      <p:grpSp>
        <p:nvGrpSpPr>
          <p:cNvPr id="22" name="Group 21"/>
          <p:cNvGrpSpPr/>
          <p:nvPr/>
        </p:nvGrpSpPr>
        <p:grpSpPr>
          <a:xfrm>
            <a:off x="2141549" y="3457426"/>
            <a:ext cx="1162347" cy="1162347"/>
            <a:chOff x="914814" y="1514326"/>
            <a:chExt cx="1162347" cy="1162347"/>
          </a:xfrm>
          <a:scene3d>
            <a:camera prst="orthographicFront">
              <a:rot lat="0" lon="0" rev="0"/>
            </a:camera>
            <a:lightRig rig="contrasting" dir="t">
              <a:rot lat="0" lon="0" rev="1200000"/>
            </a:lightRig>
          </a:scene3d>
        </p:grpSpPr>
        <p:sp>
          <p:nvSpPr>
            <p:cNvPr id="23" name="Oval 22"/>
            <p:cNvSpPr/>
            <p:nvPr/>
          </p:nvSpPr>
          <p:spPr>
            <a:xfrm>
              <a:off x="914814"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2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i="0" kern="1200" dirty="0"/>
                <a:t>Unique</a:t>
              </a:r>
              <a:endParaRPr lang="zh-CN" altLang="en-US" sz="1800" kern="1200" dirty="0"/>
            </a:p>
          </p:txBody>
        </p:sp>
      </p:grpSp>
      <p:sp>
        <p:nvSpPr>
          <p:cNvPr id="25" name="Rounded Rectangle 4"/>
          <p:cNvSpPr/>
          <p:nvPr/>
        </p:nvSpPr>
        <p:spPr>
          <a:xfrm>
            <a:off x="2743200" y="1219200"/>
            <a:ext cx="3886199" cy="3810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400" kern="1200" dirty="0"/>
              <a:t>an integer value from 1 through 999</a:t>
            </a:r>
            <a:endParaRPr lang="zh-CN" altLang="en-US" sz="1400" kern="1200" dirty="0"/>
          </a:p>
        </p:txBody>
      </p:sp>
      <p:sp>
        <p:nvSpPr>
          <p:cNvPr id="26" name="Rounded Rectangle 4"/>
          <p:cNvSpPr/>
          <p:nvPr/>
        </p:nvSpPr>
        <p:spPr>
          <a:xfrm>
            <a:off x="5181600" y="5867400"/>
            <a:ext cx="3886199" cy="533400"/>
          </a:xfrm>
          <a:prstGeom prst="rect">
            <a:avLst/>
          </a:prstGeom>
          <a:ln w="3175">
            <a:solidFill>
              <a:schemeClr val="accent5"/>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altLang="zh-CN" sz="1400" kern="1200" dirty="0"/>
              <a:t>The condition </a:t>
            </a:r>
            <a:r>
              <a:rPr lang="en-US" altLang="zh-CN" sz="1400" kern="1200" dirty="0">
                <a:solidFill>
                  <a:srgbClr val="FF0000"/>
                </a:solidFill>
              </a:rPr>
              <a:t>must be </a:t>
            </a:r>
            <a:r>
              <a:rPr lang="en-US" altLang="zh-CN" sz="1400" kern="1200" dirty="0"/>
              <a:t>or must not be present, e.g the at symbol(@) for e-mail name</a:t>
            </a:r>
            <a:endParaRPr lang="zh-CN" altLang="en-US" sz="1400" kern="1200" dirty="0"/>
          </a:p>
        </p:txBody>
      </p:sp>
      <p:sp>
        <p:nvSpPr>
          <p:cNvPr id="29" name="Footer Placeholder 28"/>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par>
                                <p:cTn id="24" presetID="3" presetClass="entr" presetSubtype="1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amond(in)">
                                      <p:cBhvr>
                                        <p:cTn id="31" dur="2000"/>
                                        <p:tgtEl>
                                          <p:spTgt spid="2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amond(in)">
                                      <p:cBhvr>
                                        <p:cTn id="3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7"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body" idx="1"/>
          </p:nvPr>
        </p:nvSpPr>
        <p:spPr/>
        <p:txBody>
          <a:bodyPr>
            <a:normAutofit/>
          </a:bodyPr>
          <a:lstStyle/>
          <a:p>
            <a:pPr>
              <a:buNone/>
            </a:pPr>
            <a:r>
              <a:rPr lang="en-GB" sz="1600" dirty="0">
                <a:ea typeface="+mj-ea"/>
              </a:rPr>
              <a:t>	Consider creating an equivalence partition that handle the default, empty, blank, null, zero, or none conditions.</a:t>
            </a:r>
          </a:p>
          <a:p>
            <a:pPr lvl="1"/>
            <a:r>
              <a:rPr lang="en-GB" sz="1600" dirty="0">
                <a:solidFill>
                  <a:srgbClr val="009900"/>
                </a:solidFill>
                <a:ea typeface="+mj-ea"/>
              </a:rPr>
              <a:t>Default</a:t>
            </a:r>
            <a:r>
              <a:rPr lang="en-GB" sz="1600" dirty="0">
                <a:ea typeface="+mj-ea"/>
              </a:rPr>
              <a:t>:  no value supplied, and some value is assumed to be used instead.</a:t>
            </a:r>
          </a:p>
          <a:p>
            <a:pPr lvl="1"/>
            <a:r>
              <a:rPr lang="en-GB" sz="1600" dirty="0">
                <a:solidFill>
                  <a:srgbClr val="009900"/>
                </a:solidFill>
                <a:ea typeface="+mj-ea"/>
              </a:rPr>
              <a:t>Empty</a:t>
            </a:r>
            <a:r>
              <a:rPr lang="en-GB" sz="1600" dirty="0">
                <a:ea typeface="+mj-ea"/>
              </a:rPr>
              <a:t>: value exists, but has no contents.</a:t>
            </a:r>
          </a:p>
          <a:p>
            <a:pPr lvl="2">
              <a:buClr>
                <a:schemeClr val="accent6"/>
              </a:buClr>
            </a:pPr>
            <a:r>
              <a:rPr lang="en-GB" sz="1600" dirty="0">
                <a:ea typeface="+mj-ea"/>
              </a:rPr>
              <a:t>e.g. Empty string </a:t>
            </a:r>
            <a:r>
              <a:rPr lang="en-GB" sz="1600" b="1" dirty="0">
                <a:solidFill>
                  <a:srgbClr val="6600FF"/>
                </a:solidFill>
                <a:ea typeface="+mj-ea"/>
                <a:cs typeface="Courier New" pitchFamily="49" charset="0"/>
              </a:rPr>
              <a:t>“”</a:t>
            </a:r>
          </a:p>
          <a:p>
            <a:pPr lvl="1"/>
            <a:r>
              <a:rPr lang="en-GB" sz="1600" dirty="0">
                <a:solidFill>
                  <a:srgbClr val="009900"/>
                </a:solidFill>
                <a:ea typeface="+mj-ea"/>
              </a:rPr>
              <a:t>Blank</a:t>
            </a:r>
            <a:r>
              <a:rPr lang="en-GB" sz="1600" dirty="0">
                <a:ea typeface="+mj-ea"/>
              </a:rPr>
              <a:t>: value exists, and has content.</a:t>
            </a:r>
          </a:p>
          <a:p>
            <a:pPr lvl="2">
              <a:buClr>
                <a:schemeClr val="accent6"/>
              </a:buClr>
            </a:pPr>
            <a:r>
              <a:rPr lang="en-GB" sz="1600" dirty="0">
                <a:ea typeface="+mj-ea"/>
              </a:rPr>
              <a:t>e.g. String containing a </a:t>
            </a:r>
            <a:r>
              <a:rPr lang="en-GB" sz="1600">
                <a:ea typeface="+mj-ea"/>
              </a:rPr>
              <a:t>space character </a:t>
            </a:r>
            <a:r>
              <a:rPr lang="en-GB" sz="1600" b="1" dirty="0">
                <a:solidFill>
                  <a:srgbClr val="6600FF"/>
                </a:solidFill>
                <a:ea typeface="+mj-ea"/>
                <a:cs typeface="Courier New" pitchFamily="49" charset="0"/>
              </a:rPr>
              <a:t>“ ”</a:t>
            </a:r>
          </a:p>
          <a:p>
            <a:pPr lvl="1"/>
            <a:r>
              <a:rPr lang="en-GB" sz="1600" dirty="0">
                <a:solidFill>
                  <a:srgbClr val="009900"/>
                </a:solidFill>
                <a:ea typeface="+mj-ea"/>
                <a:cs typeface="Courier New" pitchFamily="49" charset="0"/>
              </a:rPr>
              <a:t>Null</a:t>
            </a:r>
            <a:r>
              <a:rPr lang="en-GB" sz="1600" dirty="0">
                <a:ea typeface="+mj-ea"/>
                <a:cs typeface="Courier New" pitchFamily="49" charset="0"/>
              </a:rPr>
              <a:t>:  value does not exist or is not allocated.</a:t>
            </a:r>
          </a:p>
          <a:p>
            <a:pPr lvl="2">
              <a:buClr>
                <a:schemeClr val="accent6"/>
              </a:buClr>
            </a:pPr>
            <a:r>
              <a:rPr lang="en-GB" sz="1600" dirty="0">
                <a:ea typeface="+mj-ea"/>
                <a:cs typeface="Courier New" pitchFamily="49" charset="0"/>
              </a:rPr>
              <a:t>e.g. object that has not been created.</a:t>
            </a:r>
          </a:p>
          <a:p>
            <a:pPr lvl="1"/>
            <a:r>
              <a:rPr lang="en-GB" sz="1600" dirty="0">
                <a:solidFill>
                  <a:srgbClr val="009900"/>
                </a:solidFill>
                <a:ea typeface="+mj-ea"/>
                <a:cs typeface="Courier New" pitchFamily="49" charset="0"/>
              </a:rPr>
              <a:t>Zero</a:t>
            </a:r>
            <a:r>
              <a:rPr lang="en-GB" sz="1600" dirty="0">
                <a:ea typeface="+mj-ea"/>
                <a:cs typeface="Courier New" pitchFamily="49" charset="0"/>
              </a:rPr>
              <a:t>:  numeric value</a:t>
            </a:r>
          </a:p>
          <a:p>
            <a:pPr lvl="1"/>
            <a:r>
              <a:rPr lang="en-GB" sz="1600" dirty="0">
                <a:solidFill>
                  <a:srgbClr val="009900"/>
                </a:solidFill>
                <a:ea typeface="+mj-ea"/>
                <a:cs typeface="Courier New" pitchFamily="49" charset="0"/>
              </a:rPr>
              <a:t>None</a:t>
            </a:r>
            <a:r>
              <a:rPr lang="en-GB" sz="1600" dirty="0">
                <a:ea typeface="+mj-ea"/>
                <a:cs typeface="Courier New" pitchFamily="49" charset="0"/>
              </a:rPr>
              <a:t>:  when selecting from a list, make no selection.</a:t>
            </a:r>
          </a:p>
          <a:p>
            <a:pPr lvl="2">
              <a:buFontTx/>
              <a:buNone/>
            </a:pPr>
            <a:endParaRPr lang="en-GB" sz="1600" dirty="0">
              <a:ea typeface="+mj-ea"/>
              <a:cs typeface="Courier New" pitchFamily="49" charset="0"/>
            </a:endParaRPr>
          </a:p>
        </p:txBody>
      </p:sp>
      <p:pic>
        <p:nvPicPr>
          <p:cNvPr id="4" name="Picture 3" descr="C:\Program Files\Microsoft Office\MEDIA\OFFICE12\Bullets\BD14581_.gif"/>
          <p:cNvPicPr>
            <a:picLocks noChangeAspect="1" noChangeArrowheads="1"/>
          </p:cNvPicPr>
          <p:nvPr/>
        </p:nvPicPr>
        <p:blipFill>
          <a:blip r:embed="rId3"/>
          <a:srcRect/>
          <a:stretch>
            <a:fillRect/>
          </a:stretch>
        </p:blipFill>
        <p:spPr bwMode="auto">
          <a:xfrm>
            <a:off x="511792" y="1700852"/>
            <a:ext cx="114300" cy="114300"/>
          </a:xfrm>
          <a:prstGeom prst="rect">
            <a:avLst/>
          </a:prstGeom>
          <a:noFill/>
        </p:spPr>
      </p:pic>
      <p:sp>
        <p:nvSpPr>
          <p:cNvPr id="6"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Other …</a:t>
            </a:r>
            <a:endParaRPr lang="zh-CN" altLang="en-US" sz="3200" dirty="0">
              <a:effectLst>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Approach</a:t>
            </a:r>
            <a:endParaRPr lang="zh-CN" altLang="en-US" sz="3200" dirty="0">
              <a:effectLst>
                <a:reflection blurRad="6350" stA="55000" endA="300" endPos="45500" dir="5400000" sy="-100000" algn="bl" rotWithShape="0"/>
              </a:effectLst>
            </a:endParaRPr>
          </a:p>
        </p:txBody>
      </p:sp>
      <p:sp>
        <p:nvSpPr>
          <p:cNvPr id="11" name="Rounded Rectangle 4"/>
          <p:cNvSpPr/>
          <p:nvPr/>
        </p:nvSpPr>
        <p:spPr>
          <a:xfrm>
            <a:off x="1219201" y="2590800"/>
            <a:ext cx="4495800" cy="381000"/>
          </a:xfrm>
          <a:prstGeom prst="rect">
            <a:avLst/>
          </a:prstGeom>
          <a:ln w="3175">
            <a:prstDash val="dash"/>
          </a:ln>
        </p:spPr>
        <p:style>
          <a:lnRef idx="2">
            <a:schemeClr val="accent1"/>
          </a:lnRef>
          <a:fillRef idx="1">
            <a:schemeClr val="lt1"/>
          </a:fillRef>
          <a:effectRef idx="0">
            <a:schemeClr val="accent1"/>
          </a:effectRef>
          <a:fontRef idx="minor">
            <a:schemeClr val="dk1"/>
          </a:fontRef>
        </p:style>
        <p:txBody>
          <a:bodyPr spcFirstLastPara="0" vert="horz" wrap="square" lIns="60960" tIns="60960" rIns="60960" bIns="60960" numCol="1" spcCol="1270" anchor="ctr" anchorCtr="0">
            <a:noAutofit/>
          </a:bodyPr>
          <a:lstStyle/>
          <a:p>
            <a:pPr lvl="0" algn="ctr"/>
            <a:r>
              <a:rPr lang="en-CA" altLang="zh-CN" sz="1600" dirty="0"/>
              <a:t>2.Assign a unique identifier to each equivalence class</a:t>
            </a:r>
            <a:endParaRPr lang="zh-CN" altLang="en-US" sz="1600" dirty="0"/>
          </a:p>
        </p:txBody>
      </p:sp>
      <p:sp>
        <p:nvSpPr>
          <p:cNvPr id="12" name="Rounded Rectangle 4"/>
          <p:cNvSpPr/>
          <p:nvPr/>
        </p:nvSpPr>
        <p:spPr>
          <a:xfrm>
            <a:off x="1295401" y="3657600"/>
            <a:ext cx="5715000" cy="7620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a:t>3.Until all </a:t>
            </a:r>
            <a:r>
              <a:rPr lang="en-CA" altLang="zh-CN" sz="1600" dirty="0">
                <a:solidFill>
                  <a:srgbClr val="FF0000"/>
                </a:solidFill>
              </a:rPr>
              <a:t>valid</a:t>
            </a:r>
            <a:r>
              <a:rPr lang="en-CA" altLang="zh-CN" sz="1600" dirty="0"/>
              <a:t> equivalence classes have been covered by at least one test case, write a new test case </a:t>
            </a:r>
            <a:r>
              <a:rPr lang="en-CA" altLang="zh-CN" sz="1600" dirty="0">
                <a:solidFill>
                  <a:srgbClr val="FF0000"/>
                </a:solidFill>
              </a:rPr>
              <a:t>covering as many of the valid equivalence classes as possible</a:t>
            </a:r>
            <a:endParaRPr lang="zh-CN" altLang="en-US" sz="1600" dirty="0">
              <a:solidFill>
                <a:srgbClr val="FF0000"/>
              </a:solidFill>
            </a:endParaRPr>
          </a:p>
        </p:txBody>
      </p:sp>
      <p:sp>
        <p:nvSpPr>
          <p:cNvPr id="13" name="Rounded Rectangle 4"/>
          <p:cNvSpPr/>
          <p:nvPr/>
        </p:nvSpPr>
        <p:spPr>
          <a:xfrm>
            <a:off x="1828801" y="5029200"/>
            <a:ext cx="6095999" cy="8382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a:t>4.Until all </a:t>
            </a:r>
            <a:r>
              <a:rPr lang="en-CA" altLang="zh-CN" sz="1600" dirty="0">
                <a:solidFill>
                  <a:srgbClr val="FF0000"/>
                </a:solidFill>
              </a:rPr>
              <a:t>invalid</a:t>
            </a:r>
            <a:r>
              <a:rPr lang="en-CA" altLang="zh-CN" sz="1600" dirty="0"/>
              <a:t> equivalence classes have been covered, write a test case that </a:t>
            </a:r>
            <a:r>
              <a:rPr lang="en-CA" altLang="zh-CN" sz="1600" dirty="0">
                <a:solidFill>
                  <a:srgbClr val="FF0000"/>
                </a:solidFill>
              </a:rPr>
              <a:t>covers one, and only one, </a:t>
            </a:r>
            <a:r>
              <a:rPr lang="en-CA" altLang="zh-CN" sz="1600" dirty="0">
                <a:solidFill>
                  <a:schemeClr val="tx1"/>
                </a:solidFill>
              </a:rPr>
              <a:t>of the uncovered invalid equivalence classes while setting the other parameters to nominal valid value</a:t>
            </a:r>
            <a:endParaRPr lang="zh-CN" altLang="en-US" sz="1600" dirty="0">
              <a:solidFill>
                <a:schemeClr val="tx1"/>
              </a:solidFill>
            </a:endParaRPr>
          </a:p>
        </p:txBody>
      </p:sp>
      <p:grpSp>
        <p:nvGrpSpPr>
          <p:cNvPr id="2" name="Group 13"/>
          <p:cNvGrpSpPr/>
          <p:nvPr/>
        </p:nvGrpSpPr>
        <p:grpSpPr>
          <a:xfrm>
            <a:off x="4876801" y="1905000"/>
            <a:ext cx="380999" cy="599313"/>
            <a:chOff x="4399406" y="706183"/>
            <a:chExt cx="599313" cy="599313"/>
          </a:xfrm>
          <a:solidFill>
            <a:schemeClr val="accent1">
              <a:lumMod val="40000"/>
              <a:lumOff val="60000"/>
            </a:schemeClr>
          </a:solidFill>
        </p:grpSpPr>
        <p:sp>
          <p:nvSpPr>
            <p:cNvPr id="15" name="Down Arrow 14"/>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grpSp>
        <p:nvGrpSpPr>
          <p:cNvPr id="3" name="Group 16"/>
          <p:cNvGrpSpPr/>
          <p:nvPr/>
        </p:nvGrpSpPr>
        <p:grpSpPr>
          <a:xfrm>
            <a:off x="5715001" y="2971800"/>
            <a:ext cx="380999" cy="599313"/>
            <a:chOff x="4399406" y="706183"/>
            <a:chExt cx="599313" cy="599313"/>
          </a:xfrm>
          <a:solidFill>
            <a:schemeClr val="accent6">
              <a:lumMod val="40000"/>
              <a:lumOff val="60000"/>
            </a:schemeClr>
          </a:solidFill>
        </p:grpSpPr>
        <p:sp>
          <p:nvSpPr>
            <p:cNvPr id="18" name="Down Arrow 17"/>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9"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grpSp>
        <p:nvGrpSpPr>
          <p:cNvPr id="5" name="Group 19"/>
          <p:cNvGrpSpPr/>
          <p:nvPr/>
        </p:nvGrpSpPr>
        <p:grpSpPr>
          <a:xfrm>
            <a:off x="7010400" y="4343400"/>
            <a:ext cx="380999" cy="599313"/>
            <a:chOff x="4399406" y="706183"/>
            <a:chExt cx="599313" cy="599313"/>
          </a:xfrm>
          <a:solidFill>
            <a:schemeClr val="accent3">
              <a:lumMod val="40000"/>
              <a:lumOff val="60000"/>
            </a:schemeClr>
          </a:solidFill>
        </p:grpSpPr>
        <p:sp>
          <p:nvSpPr>
            <p:cNvPr id="21" name="Down Arrow 20"/>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2"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sp>
        <p:nvSpPr>
          <p:cNvPr id="17" name="Rounded Rectangle 4"/>
          <p:cNvSpPr/>
          <p:nvPr/>
        </p:nvSpPr>
        <p:spPr>
          <a:xfrm>
            <a:off x="914400" y="1600200"/>
            <a:ext cx="3886199" cy="381000"/>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a:t>1.Decompose the data into discrete subsets</a:t>
            </a:r>
            <a:endParaRPr lang="zh-CN" altLang="en-US" sz="1600" kern="1200" dirty="0"/>
          </a:p>
        </p:txBody>
      </p:sp>
      <p:sp>
        <p:nvSpPr>
          <p:cNvPr id="20" name="Cloud Callout 19"/>
          <p:cNvSpPr/>
          <p:nvPr/>
        </p:nvSpPr>
        <p:spPr>
          <a:xfrm>
            <a:off x="533400" y="6096000"/>
            <a:ext cx="2514600" cy="609600"/>
          </a:xfrm>
          <a:prstGeom prst="cloudCallout">
            <a:avLst>
              <a:gd name="adj1" fmla="val 39904"/>
              <a:gd name="adj2" fmla="val -58648"/>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38200" y="6172200"/>
            <a:ext cx="2590800" cy="307777"/>
          </a:xfrm>
          <a:prstGeom prst="rect">
            <a:avLst/>
          </a:prstGeom>
          <a:noFill/>
        </p:spPr>
        <p:txBody>
          <a:bodyPr wrap="square" rtlCol="0">
            <a:spAutoFit/>
          </a:bodyPr>
          <a:lstStyle/>
          <a:p>
            <a:r>
              <a:rPr lang="en-US" sz="1400" dirty="0"/>
              <a:t>Single fault assumption</a:t>
            </a:r>
          </a:p>
        </p:txBody>
      </p:sp>
      <p:sp>
        <p:nvSpPr>
          <p:cNvPr id="25" name="Footer Placeholder 2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amond(in)">
                                      <p:cBhvr>
                                        <p:cTn id="31" dur="2000"/>
                                        <p:tgtEl>
                                          <p:spTgt spid="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solidFill>
                  <a:schemeClr val="bg1">
                    <a:lumMod val="75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9" name="Table 8"/>
          <p:cNvGraphicFramePr>
            <a:graphicFrameLocks noGrp="1"/>
          </p:cNvGraphicFramePr>
          <p:nvPr/>
        </p:nvGraphicFramePr>
        <p:xfrm>
          <a:off x="1600200" y="32766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t>A-Z</a:t>
                      </a:r>
                      <a:endParaRPr lang="zh-CN" altLang="en-US" sz="1600" dirty="0"/>
                    </a:p>
                  </a:txBody>
                  <a:tcPr/>
                </a:tc>
                <a:tc>
                  <a:txBody>
                    <a:bodyPr/>
                    <a:lstStyle/>
                    <a:p>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t>2-10</a:t>
                      </a:r>
                      <a:endParaRPr lang="zh-CN" altLang="en-US" sz="1600" dirty="0"/>
                    </a:p>
                  </a:txBody>
                  <a:tcPr/>
                </a:tc>
                <a:tc>
                  <a:txBody>
                    <a:bodyPr/>
                    <a:lstStyle/>
                    <a:p>
                      <a:r>
                        <a:rPr lang="en-US" altLang="zh-CN" sz="1600" dirty="0"/>
                        <a:t>&lt; 2</a:t>
                      </a:r>
                    </a:p>
                    <a:p>
                      <a:r>
                        <a:rPr lang="en-US" altLang="zh-CN" sz="1600" dirty="0"/>
                        <a:t>&gt; 10</a:t>
                      </a:r>
                      <a:endParaRPr lang="zh-CN" altLang="en-US" sz="1600" dirty="0"/>
                    </a:p>
                  </a:txBody>
                  <a:tcPr/>
                </a:tc>
                <a:extLst>
                  <a:ext uri="{0D108BD9-81ED-4DB2-BD59-A6C34878D82A}">
                    <a16:rowId xmlns:a16="http://schemas.microsoft.com/office/drawing/2014/main" val="10002"/>
                  </a:ext>
                </a:extLst>
              </a:tr>
            </a:tbl>
          </a:graphicData>
        </a:graphic>
      </p:graphicFrame>
      <p:sp>
        <p:nvSpPr>
          <p:cNvPr id="11" name="Footer Placeholder 10"/>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1600200" y="30480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solidFill>
                            <a:srgbClr val="0070C0"/>
                          </a:solidFill>
                        </a:rPr>
                        <a:t>v1</a:t>
                      </a:r>
                      <a:r>
                        <a:rPr lang="en-US" altLang="zh-CN" sz="1600" dirty="0"/>
                        <a:t> - A-Z</a:t>
                      </a:r>
                      <a:endParaRPr lang="zh-CN" altLang="en-US" sz="1600" dirty="0"/>
                    </a:p>
                  </a:txBody>
                  <a:tcPr/>
                </a:tc>
                <a:tc>
                  <a:txBody>
                    <a:bodyPr/>
                    <a:lstStyle/>
                    <a:p>
                      <a:r>
                        <a:rPr lang="en-US" altLang="zh-CN" sz="1600" dirty="0">
                          <a:solidFill>
                            <a:srgbClr val="FF0000"/>
                          </a:solidFill>
                        </a:rPr>
                        <a:t>i1</a:t>
                      </a:r>
                      <a:r>
                        <a:rPr lang="en-US" altLang="zh-CN" sz="1600" baseline="0" dirty="0"/>
                        <a:t> - </a:t>
                      </a:r>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solidFill>
                            <a:srgbClr val="0070C0"/>
                          </a:solidFill>
                        </a:rPr>
                        <a:t>v2 </a:t>
                      </a:r>
                      <a:r>
                        <a:rPr lang="en-US" altLang="zh-CN" sz="1600"/>
                        <a:t>- 2-10</a:t>
                      </a:r>
                      <a:endParaRPr lang="zh-CN" altLang="en-US" sz="1600" dirty="0"/>
                    </a:p>
                  </a:txBody>
                  <a:tcPr/>
                </a:tc>
                <a:tc>
                  <a:txBody>
                    <a:bodyPr/>
                    <a:lstStyle/>
                    <a:p>
                      <a:r>
                        <a:rPr lang="en-US" altLang="zh-CN" sz="1600" dirty="0">
                          <a:solidFill>
                            <a:srgbClr val="FF0000"/>
                          </a:solidFill>
                        </a:rPr>
                        <a:t>i2</a:t>
                      </a:r>
                      <a:r>
                        <a:rPr lang="en-US" altLang="zh-CN" sz="1600" dirty="0"/>
                        <a:t> - &lt; 2</a:t>
                      </a:r>
                    </a:p>
                    <a:p>
                      <a:r>
                        <a:rPr lang="en-US" altLang="zh-CN" sz="1600" dirty="0">
                          <a:solidFill>
                            <a:srgbClr val="FF0000"/>
                          </a:solidFill>
                        </a:rPr>
                        <a:t>i3</a:t>
                      </a:r>
                      <a:r>
                        <a:rPr lang="en-US" altLang="zh-CN" sz="1600" dirty="0"/>
                        <a:t> - &gt; 10</a:t>
                      </a:r>
                      <a:endParaRPr lang="zh-CN" altLang="en-US" sz="1600" dirty="0"/>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286000" y="4724400"/>
          <a:ext cx="4495800" cy="741680"/>
        </p:xfrm>
        <a:graphic>
          <a:graphicData uri="http://schemas.openxmlformats.org/drawingml/2006/table">
            <a:tbl>
              <a:tblPr firstRow="1" bandRow="1">
                <a:tableStyleId>{E8B1032C-EA38-4F05-BA0D-38AFFFC7BED3}</a:tableStyleId>
              </a:tblPr>
              <a:tblGrid>
                <a:gridCol w="1156935">
                  <a:extLst>
                    <a:ext uri="{9D8B030D-6E8A-4147-A177-3AD203B41FA5}">
                      <a16:colId xmlns:a16="http://schemas.microsoft.com/office/drawing/2014/main" val="20000"/>
                    </a:ext>
                  </a:extLst>
                </a:gridCol>
                <a:gridCol w="1487770">
                  <a:extLst>
                    <a:ext uri="{9D8B030D-6E8A-4147-A177-3AD203B41FA5}">
                      <a16:colId xmlns:a16="http://schemas.microsoft.com/office/drawing/2014/main" val="20001"/>
                    </a:ext>
                  </a:extLst>
                </a:gridCol>
                <a:gridCol w="1851095">
                  <a:extLst>
                    <a:ext uri="{9D8B030D-6E8A-4147-A177-3AD203B41FA5}">
                      <a16:colId xmlns:a16="http://schemas.microsoft.com/office/drawing/2014/main" val="20002"/>
                    </a:ext>
                  </a:extLst>
                </a:gridCol>
              </a:tblGrid>
              <a:tr h="370840">
                <a:tc>
                  <a:txBody>
                    <a:bodyPr/>
                    <a:lstStyle/>
                    <a:p>
                      <a:r>
                        <a:rPr lang="en-US" altLang="zh-CN" sz="1400" dirty="0"/>
                        <a:t>Test Cases</a:t>
                      </a:r>
                      <a:endParaRPr lang="zh-CN" altLang="en-US" sz="1400" dirty="0"/>
                    </a:p>
                  </a:txBody>
                  <a:tcPr/>
                </a:tc>
                <a:tc>
                  <a:txBody>
                    <a:bodyPr/>
                    <a:lstStyle/>
                    <a:p>
                      <a:r>
                        <a:rPr lang="en-US" altLang="zh-CN" sz="1400" dirty="0"/>
                        <a:t>Expected</a:t>
                      </a:r>
                      <a:r>
                        <a:rPr lang="en-US" altLang="zh-CN" sz="1400" baseline="0" dirty="0"/>
                        <a:t>  Result</a:t>
                      </a:r>
                      <a:endParaRPr lang="zh-CN" altLang="en-US" sz="1400" dirty="0"/>
                    </a:p>
                  </a:txBody>
                  <a:tcPr/>
                </a:tc>
                <a:tc>
                  <a:txBody>
                    <a:bodyPr/>
                    <a:lstStyle/>
                    <a:p>
                      <a:r>
                        <a:rPr lang="en-US" altLang="zh-CN" sz="1400" dirty="0"/>
                        <a:t>Covered </a:t>
                      </a:r>
                      <a:r>
                        <a:rPr lang="en-US" altLang="zh-CN" sz="1400" baseline="0" dirty="0"/>
                        <a:t>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a:t>BCDBC</a:t>
                      </a:r>
                      <a:endParaRPr lang="zh-CN" altLang="en-US" sz="1400" dirty="0"/>
                    </a:p>
                  </a:txBody>
                  <a:tcPr/>
                </a:tc>
                <a:tc>
                  <a:txBody>
                    <a:bodyPr/>
                    <a:lstStyle/>
                    <a:p>
                      <a:r>
                        <a:rPr lang="en-US" altLang="zh-CN" sz="1400" dirty="0"/>
                        <a:t>allowed</a:t>
                      </a:r>
                      <a:endParaRPr lang="zh-CN" altLang="en-US" sz="1400" dirty="0"/>
                    </a:p>
                  </a:txBody>
                  <a:tcPr/>
                </a:tc>
                <a:tc>
                  <a:txBody>
                    <a:bodyPr/>
                    <a:lstStyle/>
                    <a:p>
                      <a:r>
                        <a:rPr lang="en-US" altLang="zh-CN" sz="1400" dirty="0">
                          <a:solidFill>
                            <a:srgbClr val="0070C0"/>
                          </a:solidFill>
                        </a:rPr>
                        <a:t>v1, v2</a:t>
                      </a:r>
                      <a:endParaRPr lang="zh-CN" altLang="en-US" sz="1400" dirty="0">
                        <a:solidFill>
                          <a:srgbClr val="0070C0"/>
                        </a:solidFill>
                      </a:endParaRPr>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1600200" y="3048000"/>
          <a:ext cx="5791199" cy="1320800"/>
        </p:xfrm>
        <a:graphic>
          <a:graphicData uri="http://schemas.openxmlformats.org/drawingml/2006/table">
            <a:tbl>
              <a:tblPr firstRow="1" bandRow="1">
                <a:tableStyleId>{BC89EF96-8CEA-46FF-86C4-4CE0E7609802}</a:tableStyleId>
              </a:tblPr>
              <a:tblGrid>
                <a:gridCol w="1490289">
                  <a:extLst>
                    <a:ext uri="{9D8B030D-6E8A-4147-A177-3AD203B41FA5}">
                      <a16:colId xmlns:a16="http://schemas.microsoft.com/office/drawing/2014/main" val="20000"/>
                    </a:ext>
                  </a:extLst>
                </a:gridCol>
                <a:gridCol w="1916449">
                  <a:extLst>
                    <a:ext uri="{9D8B030D-6E8A-4147-A177-3AD203B41FA5}">
                      <a16:colId xmlns:a16="http://schemas.microsoft.com/office/drawing/2014/main" val="20001"/>
                    </a:ext>
                  </a:extLst>
                </a:gridCol>
                <a:gridCol w="2384461">
                  <a:extLst>
                    <a:ext uri="{9D8B030D-6E8A-4147-A177-3AD203B41FA5}">
                      <a16:colId xmlns:a16="http://schemas.microsoft.com/office/drawing/2014/main" val="20002"/>
                    </a:ext>
                  </a:extLst>
                </a:gridCol>
              </a:tblGrid>
              <a:tr h="370840">
                <a:tc>
                  <a:txBody>
                    <a:bodyPr/>
                    <a:lstStyle/>
                    <a:p>
                      <a:r>
                        <a:rPr lang="en-US" altLang="zh-CN" sz="1600" dirty="0"/>
                        <a:t>Input</a:t>
                      </a:r>
                      <a:endParaRPr lang="zh-CN" altLang="en-US" sz="1600" dirty="0"/>
                    </a:p>
                  </a:txBody>
                  <a:tcPr/>
                </a:tc>
                <a:tc>
                  <a:txBody>
                    <a:bodyPr/>
                    <a:lstStyle/>
                    <a:p>
                      <a:r>
                        <a:rPr lang="en-US" altLang="zh-CN" sz="1600" dirty="0"/>
                        <a:t>Valid class</a:t>
                      </a:r>
                      <a:r>
                        <a:rPr lang="en-US" altLang="zh-CN" sz="1600" baseline="0" dirty="0"/>
                        <a:t> subsets</a:t>
                      </a:r>
                      <a:endParaRPr lang="zh-CN" altLang="en-US" sz="1600" dirty="0"/>
                    </a:p>
                  </a:txBody>
                  <a:tcPr/>
                </a:tc>
                <a:tc>
                  <a:txBody>
                    <a:bodyPr/>
                    <a:lstStyle/>
                    <a:p>
                      <a:r>
                        <a:rPr lang="en-US" altLang="zh-CN" sz="1600" dirty="0"/>
                        <a:t>Invalid class subsets</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a:t>Characters</a:t>
                      </a:r>
                      <a:endParaRPr lang="zh-CN" altLang="en-US" sz="1600" dirty="0"/>
                    </a:p>
                  </a:txBody>
                  <a:tcPr/>
                </a:tc>
                <a:tc>
                  <a:txBody>
                    <a:bodyPr/>
                    <a:lstStyle/>
                    <a:p>
                      <a:r>
                        <a:rPr lang="en-US" altLang="zh-CN" sz="1600" dirty="0">
                          <a:solidFill>
                            <a:srgbClr val="0070C0"/>
                          </a:solidFill>
                        </a:rPr>
                        <a:t>v1</a:t>
                      </a:r>
                      <a:r>
                        <a:rPr lang="en-US" altLang="zh-CN" sz="1600" dirty="0"/>
                        <a:t> - A-Z</a:t>
                      </a:r>
                      <a:endParaRPr lang="zh-CN" altLang="en-US" sz="1600" dirty="0"/>
                    </a:p>
                  </a:txBody>
                  <a:tcPr/>
                </a:tc>
                <a:tc>
                  <a:txBody>
                    <a:bodyPr/>
                    <a:lstStyle/>
                    <a:p>
                      <a:r>
                        <a:rPr lang="en-US" altLang="zh-CN" sz="1600" dirty="0">
                          <a:solidFill>
                            <a:srgbClr val="FF0000"/>
                          </a:solidFill>
                        </a:rPr>
                        <a:t>i1</a:t>
                      </a:r>
                      <a:r>
                        <a:rPr lang="en-US" altLang="zh-CN" sz="1600" baseline="0" dirty="0"/>
                        <a:t> - </a:t>
                      </a:r>
                      <a:r>
                        <a:rPr lang="en-US" altLang="zh-CN" sz="1600" dirty="0"/>
                        <a:t>Not IN A-Z</a:t>
                      </a:r>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Length</a:t>
                      </a:r>
                      <a:endParaRPr lang="zh-CN" altLang="en-US" sz="1600" dirty="0"/>
                    </a:p>
                  </a:txBody>
                  <a:tcPr/>
                </a:tc>
                <a:tc>
                  <a:txBody>
                    <a:bodyPr/>
                    <a:lstStyle/>
                    <a:p>
                      <a:r>
                        <a:rPr lang="en-US" altLang="zh-CN" sz="1600" dirty="0">
                          <a:solidFill>
                            <a:srgbClr val="0070C0"/>
                          </a:solidFill>
                        </a:rPr>
                        <a:t>v2 </a:t>
                      </a:r>
                      <a:r>
                        <a:rPr lang="en-US" altLang="zh-CN" sz="1600" dirty="0"/>
                        <a:t>- 2-10</a:t>
                      </a:r>
                      <a:endParaRPr lang="zh-CN" altLang="en-US" sz="1600" dirty="0"/>
                    </a:p>
                  </a:txBody>
                  <a:tcPr/>
                </a:tc>
                <a:tc>
                  <a:txBody>
                    <a:bodyPr/>
                    <a:lstStyle/>
                    <a:p>
                      <a:r>
                        <a:rPr lang="en-US" altLang="zh-CN" sz="1600" dirty="0">
                          <a:solidFill>
                            <a:srgbClr val="FF0000"/>
                          </a:solidFill>
                        </a:rPr>
                        <a:t>i2</a:t>
                      </a:r>
                      <a:r>
                        <a:rPr lang="en-US" altLang="zh-CN" sz="1600" dirty="0"/>
                        <a:t> - &lt; 2</a:t>
                      </a:r>
                    </a:p>
                    <a:p>
                      <a:r>
                        <a:rPr lang="en-US" altLang="zh-CN" sz="1600" dirty="0">
                          <a:solidFill>
                            <a:srgbClr val="FF0000"/>
                          </a:solidFill>
                        </a:rPr>
                        <a:t>i3</a:t>
                      </a:r>
                      <a:r>
                        <a:rPr lang="en-US" altLang="zh-CN" sz="1600" dirty="0"/>
                        <a:t> - &gt; 10</a:t>
                      </a:r>
                      <a:endParaRPr lang="zh-CN" altLang="en-US" sz="1600" dirty="0"/>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1676400" y="4724400"/>
          <a:ext cx="5105400" cy="1483360"/>
        </p:xfrm>
        <a:graphic>
          <a:graphicData uri="http://schemas.openxmlformats.org/drawingml/2006/table">
            <a:tbl>
              <a:tblPr firstRow="1" bandRow="1">
                <a:tableStyleId>{E8B1032C-EA38-4F05-BA0D-38AFFFC7BED3}</a:tableStyleId>
              </a:tblPr>
              <a:tblGrid>
                <a:gridCol w="1540171">
                  <a:extLst>
                    <a:ext uri="{9D8B030D-6E8A-4147-A177-3AD203B41FA5}">
                      <a16:colId xmlns:a16="http://schemas.microsoft.com/office/drawing/2014/main" val="20000"/>
                    </a:ext>
                  </a:extLst>
                </a:gridCol>
                <a:gridCol w="1588636">
                  <a:extLst>
                    <a:ext uri="{9D8B030D-6E8A-4147-A177-3AD203B41FA5}">
                      <a16:colId xmlns:a16="http://schemas.microsoft.com/office/drawing/2014/main" val="20001"/>
                    </a:ext>
                  </a:extLst>
                </a:gridCol>
                <a:gridCol w="1976593">
                  <a:extLst>
                    <a:ext uri="{9D8B030D-6E8A-4147-A177-3AD203B41FA5}">
                      <a16:colId xmlns:a16="http://schemas.microsoft.com/office/drawing/2014/main" val="20002"/>
                    </a:ext>
                  </a:extLst>
                </a:gridCol>
              </a:tblGrid>
              <a:tr h="370840">
                <a:tc>
                  <a:txBody>
                    <a:bodyPr/>
                    <a:lstStyle/>
                    <a:p>
                      <a:r>
                        <a:rPr lang="en-US" altLang="zh-CN" sz="1400" dirty="0"/>
                        <a:t>Test Cases</a:t>
                      </a:r>
                      <a:endParaRPr lang="zh-CN" altLang="en-US" sz="1400" dirty="0"/>
                    </a:p>
                  </a:txBody>
                  <a:tcPr/>
                </a:tc>
                <a:tc>
                  <a:txBody>
                    <a:bodyPr/>
                    <a:lstStyle/>
                    <a:p>
                      <a:r>
                        <a:rPr lang="en-US" altLang="zh-CN" sz="1400" dirty="0"/>
                        <a:t>Expected</a:t>
                      </a:r>
                      <a:r>
                        <a:rPr lang="en-US" altLang="zh-CN" sz="1400" baseline="0" dirty="0"/>
                        <a:t>  Result</a:t>
                      </a:r>
                      <a:endParaRPr lang="zh-CN" altLang="en-US" sz="1400" dirty="0"/>
                    </a:p>
                  </a:txBody>
                  <a:tcPr/>
                </a:tc>
                <a:tc>
                  <a:txBody>
                    <a:bodyPr/>
                    <a:lstStyle/>
                    <a:p>
                      <a:r>
                        <a:rPr lang="en-US" altLang="zh-CN" sz="1400" dirty="0"/>
                        <a:t>Covered </a:t>
                      </a:r>
                      <a:r>
                        <a:rPr lang="en-US" altLang="zh-CN" sz="1400" baseline="0" dirty="0"/>
                        <a:t>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err="1"/>
                        <a:t>eee</a:t>
                      </a:r>
                      <a:endParaRPr lang="zh-CN" altLang="en-US" sz="1400" dirty="0"/>
                    </a:p>
                  </a:txBody>
                  <a:tcPr/>
                </a:tc>
                <a:tc>
                  <a:txBody>
                    <a:bodyPr/>
                    <a:lstStyle/>
                    <a:p>
                      <a:r>
                        <a:rPr lang="en-US" altLang="zh-CN" sz="1400" dirty="0"/>
                        <a:t>Not allowed</a:t>
                      </a:r>
                      <a:endParaRPr lang="zh-CN" altLang="en-US" sz="1400" dirty="0"/>
                    </a:p>
                  </a:txBody>
                  <a:tcPr/>
                </a:tc>
                <a:tc>
                  <a:txBody>
                    <a:bodyPr/>
                    <a:lstStyle/>
                    <a:p>
                      <a:r>
                        <a:rPr lang="en-US" altLang="zh-CN" sz="1400" dirty="0">
                          <a:solidFill>
                            <a:srgbClr val="0070C0"/>
                          </a:solidFill>
                        </a:rPr>
                        <a:t>v2</a:t>
                      </a:r>
                      <a:r>
                        <a:rPr lang="en-US" altLang="zh-CN" sz="1400" dirty="0"/>
                        <a:t>, </a:t>
                      </a:r>
                      <a:r>
                        <a:rPr lang="en-US" altLang="zh-CN" sz="1400" dirty="0">
                          <a:solidFill>
                            <a:srgbClr val="FF0000"/>
                          </a:solidFill>
                        </a:rPr>
                        <a:t>i1</a:t>
                      </a:r>
                      <a:endParaRPr lang="zh-CN" altLang="en-US" sz="1400"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altLang="zh-CN" sz="1400" dirty="0"/>
                        <a:t>G</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Not allowed</a:t>
                      </a:r>
                      <a:endParaRPr lang="zh-CN" altLang="en-US" sz="1400" dirty="0"/>
                    </a:p>
                  </a:txBody>
                  <a:tcPr/>
                </a:tc>
                <a:tc>
                  <a:txBody>
                    <a:bodyPr/>
                    <a:lstStyle/>
                    <a:p>
                      <a:r>
                        <a:rPr lang="en-US" altLang="zh-CN" sz="1400" dirty="0">
                          <a:solidFill>
                            <a:srgbClr val="0070C0"/>
                          </a:solidFill>
                        </a:rPr>
                        <a:t>v1,</a:t>
                      </a:r>
                      <a:r>
                        <a:rPr lang="en-US" altLang="zh-CN" sz="1400" baseline="0" dirty="0">
                          <a:solidFill>
                            <a:srgbClr val="0070C0"/>
                          </a:solidFill>
                        </a:rPr>
                        <a:t> </a:t>
                      </a:r>
                      <a:r>
                        <a:rPr lang="en-US" altLang="zh-CN" sz="1400" dirty="0">
                          <a:solidFill>
                            <a:srgbClr val="FF0000"/>
                          </a:solidFill>
                        </a:rPr>
                        <a:t>i2</a:t>
                      </a:r>
                      <a:endParaRPr lang="zh-CN" altLang="en-US" sz="1400"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altLang="zh-CN" sz="1400" dirty="0"/>
                        <a:t>BCBCBCBCBCD</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Not allowed</a:t>
                      </a:r>
                      <a:endParaRPr lang="zh-CN" altLang="en-US" sz="1400" dirty="0"/>
                    </a:p>
                  </a:txBody>
                  <a:tcPr/>
                </a:tc>
                <a:tc>
                  <a:txBody>
                    <a:bodyPr/>
                    <a:lstStyle/>
                    <a:p>
                      <a:r>
                        <a:rPr lang="en-US" altLang="zh-CN" sz="1400" dirty="0">
                          <a:solidFill>
                            <a:srgbClr val="0070C0"/>
                          </a:solidFill>
                        </a:rPr>
                        <a:t>v1,</a:t>
                      </a:r>
                      <a:r>
                        <a:rPr lang="en-US" altLang="zh-CN" sz="1400" baseline="0" dirty="0">
                          <a:solidFill>
                            <a:srgbClr val="0070C0"/>
                          </a:solidFill>
                        </a:rPr>
                        <a:t> </a:t>
                      </a:r>
                      <a:r>
                        <a:rPr lang="en-US" altLang="zh-CN" sz="1400" dirty="0">
                          <a:solidFill>
                            <a:srgbClr val="FF0000"/>
                          </a:solidFill>
                        </a:rPr>
                        <a:t>i3</a:t>
                      </a:r>
                      <a:endParaRPr lang="zh-CN" altLang="en-US" sz="1400"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3" name="Cloud Callout 12"/>
          <p:cNvSpPr/>
          <p:nvPr/>
        </p:nvSpPr>
        <p:spPr>
          <a:xfrm>
            <a:off x="6934200" y="4876800"/>
            <a:ext cx="2209800" cy="762000"/>
          </a:xfrm>
          <a:prstGeom prst="cloudCallout">
            <a:avLst>
              <a:gd name="adj1" fmla="val -92806"/>
              <a:gd name="adj2" fmla="val 55979"/>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467600" y="4980296"/>
            <a:ext cx="1371600" cy="523220"/>
          </a:xfrm>
          <a:prstGeom prst="rect">
            <a:avLst/>
          </a:prstGeom>
          <a:noFill/>
        </p:spPr>
        <p:txBody>
          <a:bodyPr wrap="square" rtlCol="0">
            <a:spAutoFit/>
          </a:bodyPr>
          <a:lstStyle/>
          <a:p>
            <a:r>
              <a:rPr lang="en-US" sz="1400" dirty="0"/>
              <a:t>single fault </a:t>
            </a:r>
          </a:p>
          <a:p>
            <a:r>
              <a:rPr lang="en-US" sz="1400" dirty="0"/>
              <a:t>assumption</a:t>
            </a:r>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in)">
                                      <p:cBhvr>
                                        <p:cTn id="12" dur="2000"/>
                                        <p:tgtEl>
                                          <p:spTgt spid="1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amond(in)">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038600" y="1524000"/>
          <a:ext cx="33528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Combined with randomly data generation</a:t>
            </a:r>
            <a:endParaRPr lang="zh-CN" altLang="en-US" sz="3200" dirty="0">
              <a:effectLst>
                <a:reflection blurRad="6350" stA="55000" endA="300" endPos="45500" dir="5400000" sy="-100000" algn="bl" rotWithShape="0"/>
              </a:effectLst>
            </a:endParaRPr>
          </a:p>
        </p:txBody>
      </p:sp>
      <p:sp>
        <p:nvSpPr>
          <p:cNvPr id="6" name="Rectangle 5"/>
          <p:cNvSpPr/>
          <p:nvPr/>
        </p:nvSpPr>
        <p:spPr>
          <a:xfrm>
            <a:off x="1219200" y="2133599"/>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5" name="Curved Connector 14"/>
          <p:cNvCxnSpPr/>
          <p:nvPr/>
        </p:nvCxnSpPr>
        <p:spPr>
          <a:xfrm>
            <a:off x="3429000" y="2285999"/>
            <a:ext cx="1905000" cy="457200"/>
          </a:xfrm>
          <a:prstGeom prst="curvedConnector3">
            <a:avLst>
              <a:gd name="adj1" fmla="val 50000"/>
            </a:avLst>
          </a:prstGeom>
          <a:ln>
            <a:prstDash val="sysDot"/>
            <a:headEnd type="arrow" w="med" len="med"/>
            <a:tailEnd type="none" w="med" len="med"/>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1066800" y="4368225"/>
            <a:ext cx="7162800" cy="83099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By executing the test several times and randomly selecting elements from specified class which increases the breadth of coverage beyond simple static data and provides a great deal of flexibility for the tester or for an automated test.</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667000" y="3042920"/>
          <a:ext cx="6096000" cy="320548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ltLang="zh-CN" sz="1400" dirty="0">
                          <a:latin typeface="+mn-lt"/>
                        </a:rPr>
                        <a:t>Input condition</a:t>
                      </a:r>
                      <a:endParaRPr lang="zh-CN" altLang="en-US" sz="1400" dirty="0">
                        <a:latin typeface="+mn-lt"/>
                      </a:endParaRPr>
                    </a:p>
                  </a:txBody>
                  <a:tcPr/>
                </a:tc>
                <a:tc>
                  <a:txBody>
                    <a:bodyPr/>
                    <a:lstStyle/>
                    <a:p>
                      <a:r>
                        <a:rPr lang="en-US" altLang="zh-CN" sz="1400" dirty="0">
                          <a:latin typeface="+mn-lt"/>
                        </a:rPr>
                        <a:t>Valid class subsets</a:t>
                      </a:r>
                      <a:endParaRPr lang="zh-CN" altLang="en-US" sz="1400" dirty="0">
                        <a:latin typeface="+mn-lt"/>
                      </a:endParaRPr>
                    </a:p>
                  </a:txBody>
                  <a:tcPr/>
                </a:tc>
                <a:tc>
                  <a:txBody>
                    <a:bodyPr/>
                    <a:lstStyle/>
                    <a:p>
                      <a:r>
                        <a:rPr lang="en-US" altLang="zh-CN" sz="1400" dirty="0">
                          <a:latin typeface="+mn-lt"/>
                        </a:rPr>
                        <a:t>Invalid class subsets</a:t>
                      </a:r>
                      <a:endParaRPr lang="zh-CN" altLang="en-US" sz="1400" dirty="0">
                        <a:latin typeface="+mn-lt"/>
                      </a:endParaRPr>
                    </a:p>
                  </a:txBody>
                  <a:tcPr/>
                </a:tc>
                <a:extLst>
                  <a:ext uri="{0D108BD9-81ED-4DB2-BD59-A6C34878D82A}">
                    <a16:rowId xmlns:a16="http://schemas.microsoft.com/office/drawing/2014/main" val="10000"/>
                  </a:ext>
                </a:extLst>
              </a:tr>
              <a:tr h="370840">
                <a:tc>
                  <a:txBody>
                    <a:bodyPr/>
                    <a:lstStyle/>
                    <a:p>
                      <a:r>
                        <a:rPr lang="en-US" altLang="zh-CN" sz="1400" dirty="0">
                          <a:latin typeface="+mn-lt"/>
                        </a:rPr>
                        <a:t>scalene</a:t>
                      </a:r>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p>
                    <a:p>
                      <a:r>
                        <a:rPr lang="en-US" altLang="zh-CN" sz="1400" dirty="0">
                          <a:latin typeface="+mn-lt"/>
                        </a:rPr>
                        <a:t> </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0001"/>
                  </a:ext>
                </a:extLst>
              </a:tr>
              <a:tr h="370840">
                <a:tc>
                  <a:txBody>
                    <a:bodyPr/>
                    <a:lstStyle/>
                    <a:p>
                      <a:r>
                        <a:rPr lang="en-US" altLang="zh-CN" sz="1400" dirty="0">
                          <a:latin typeface="+mn-lt"/>
                        </a:rPr>
                        <a:t>isosceles</a:t>
                      </a:r>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r>
                        <a:rPr lang="en-US" altLang="zh-CN" sz="1400" dirty="0">
                          <a:latin typeface="+mn-lt"/>
                        </a:rPr>
                        <a:t> </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0002"/>
                  </a:ext>
                </a:extLst>
              </a:tr>
              <a:tr h="370840">
                <a:tc>
                  <a:txBody>
                    <a:bodyPr/>
                    <a:lstStyle/>
                    <a:p>
                      <a:r>
                        <a:rPr lang="en-GB" altLang="zh-CN" sz="1400" dirty="0">
                          <a:latin typeface="+mn-lt"/>
                        </a:rPr>
                        <a:t>equilateral</a:t>
                      </a:r>
                      <a:endParaRPr lang="zh-CN" altLang="en-US" sz="1400" dirty="0">
                        <a:latin typeface="+mn-lt"/>
                      </a:endParaRPr>
                    </a:p>
                  </a:txBody>
                  <a:tcPr/>
                </a:tc>
                <a:tc>
                  <a:txBody>
                    <a:bodyPr/>
                    <a:lstStyle/>
                    <a:p>
                      <a:endParaRPr lang="zh-CN" altLang="en-US" sz="1400" dirty="0">
                        <a:latin typeface="+mn-lt"/>
                      </a:endParaRPr>
                    </a:p>
                  </a:txBody>
                  <a:tcPr/>
                </a:tc>
                <a:tc>
                  <a:txBody>
                    <a:bodyPr/>
                    <a:lstStyle/>
                    <a:p>
                      <a:r>
                        <a:rPr lang="en-US" altLang="zh-CN" sz="1400" dirty="0">
                          <a:latin typeface="+mn-lt"/>
                        </a:rPr>
                        <a:t> </a:t>
                      </a:r>
                    </a:p>
                    <a:p>
                      <a:r>
                        <a:rPr lang="en-US" altLang="zh-CN" sz="1400" dirty="0">
                          <a:latin typeface="+mn-lt"/>
                        </a:rPr>
                        <a:t> </a:t>
                      </a:r>
                    </a:p>
                    <a:p>
                      <a:endParaRPr lang="zh-CN" altLang="en-US" sz="1400" dirty="0">
                        <a:latin typeface="+mn-lt"/>
                      </a:endParaRPr>
                    </a:p>
                  </a:txBody>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457200" y="1143000"/>
            <a:ext cx="8229600" cy="1981200"/>
          </a:xfrm>
        </p:spPr>
        <p:txBody>
          <a:bodyPr>
            <a:normAutofit/>
          </a:bodyPr>
          <a:lstStyle/>
          <a:p>
            <a:pPr>
              <a:buNone/>
            </a:pPr>
            <a:r>
              <a:rPr lang="en-US" altLang="zh-CN" sz="1600" dirty="0"/>
              <a:t>Specification</a:t>
            </a:r>
          </a:p>
          <a:p>
            <a:pPr>
              <a:buNone/>
            </a:pPr>
            <a:r>
              <a:rPr lang="en-US" altLang="zh-CN" sz="1600" dirty="0"/>
              <a:t>We have a triangle three sides A, B, C. </a:t>
            </a:r>
          </a:p>
          <a:p>
            <a:pPr>
              <a:buNone/>
            </a:pPr>
            <a:r>
              <a:rPr lang="en-US" altLang="zh-CN" sz="1600" dirty="0"/>
              <a:t>If they can form a triangle three sides must be met:</a:t>
            </a:r>
          </a:p>
          <a:p>
            <a:pPr>
              <a:buNone/>
            </a:pPr>
            <a:r>
              <a:rPr lang="en-US" altLang="zh-CN" sz="1600" dirty="0"/>
              <a:t>A&gt;0, B&gt;0, C&gt;0, A+B&gt;C, B+C&gt;A, A+C&gt;B.</a:t>
            </a:r>
          </a:p>
          <a:p>
            <a:pPr>
              <a:buNone/>
            </a:pPr>
            <a:r>
              <a:rPr lang="en-US" altLang="zh-CN" sz="1600" dirty="0"/>
              <a:t>1) If it is </a:t>
            </a:r>
            <a:r>
              <a:rPr lang="en-US" altLang="zh-CN" sz="1600" dirty="0">
                <a:solidFill>
                  <a:srgbClr val="009900"/>
                </a:solidFill>
                <a:ea typeface="宋体" pitchFamily="2" charset="-122"/>
              </a:rPr>
              <a:t>isosceles</a:t>
            </a:r>
            <a:r>
              <a:rPr lang="en-US" altLang="zh-CN" sz="1600" dirty="0"/>
              <a:t>, also need to judge whether A = B, or B = C, or A = C.</a:t>
            </a:r>
          </a:p>
          <a:p>
            <a:pPr>
              <a:buNone/>
            </a:pPr>
            <a:r>
              <a:rPr lang="en-US" altLang="zh-CN" sz="1600" dirty="0"/>
              <a:t>2) If it is </a:t>
            </a:r>
            <a:r>
              <a:rPr lang="en-GB" altLang="zh-CN" sz="1600" dirty="0">
                <a:solidFill>
                  <a:srgbClr val="009900"/>
                </a:solidFill>
                <a:ea typeface="宋体" pitchFamily="2" charset="-122"/>
              </a:rPr>
              <a:t>equilateral</a:t>
            </a:r>
            <a:r>
              <a:rPr lang="en-US" altLang="zh-CN" sz="1600" dirty="0"/>
              <a:t>, also need to judge whether A = B, and B = C, and A = C.</a:t>
            </a:r>
            <a:endParaRPr lang="zh-CN" altLang="en-US" sz="1600" dirty="0"/>
          </a:p>
        </p:txBody>
      </p:sp>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Triangle </a:t>
            </a:r>
            <a:endParaRPr lang="zh-CN" altLang="en-US" sz="3200" dirty="0">
              <a:effectLst>
                <a:reflection blurRad="6350" stA="55000" endA="300" endPos="45500" dir="5400000" sy="-100000" algn="bl" rotWithShape="0"/>
              </a:effectLst>
            </a:endParaRPr>
          </a:p>
        </p:txBody>
      </p:sp>
      <p:sp>
        <p:nvSpPr>
          <p:cNvPr id="6" name="TextBox 5"/>
          <p:cNvSpPr txBox="1"/>
          <p:nvPr/>
        </p:nvSpPr>
        <p:spPr>
          <a:xfrm>
            <a:off x="4724400" y="3429000"/>
            <a:ext cx="1752600" cy="1384995"/>
          </a:xfrm>
          <a:prstGeom prst="rect">
            <a:avLst/>
          </a:prstGeom>
          <a:noFill/>
        </p:spPr>
        <p:txBody>
          <a:bodyPr wrap="square" rtlCol="0">
            <a:spAutoFit/>
          </a:bodyPr>
          <a:lstStyle/>
          <a:p>
            <a:r>
              <a:rPr lang="en-US" altLang="zh-CN" sz="1400" dirty="0"/>
              <a:t>v1</a:t>
            </a:r>
            <a:r>
              <a:rPr lang="zh-CN" altLang="en-US" sz="1400" dirty="0"/>
              <a:t>（</a:t>
            </a:r>
            <a:r>
              <a:rPr lang="en-US" altLang="zh-CN" sz="1400" dirty="0"/>
              <a:t>A&gt;0</a:t>
            </a:r>
            <a:r>
              <a:rPr lang="zh-CN" altLang="en-US" sz="1400" dirty="0"/>
              <a:t>）</a:t>
            </a:r>
          </a:p>
          <a:p>
            <a:r>
              <a:rPr lang="en-US" altLang="zh-CN" sz="1400" dirty="0"/>
              <a:t>v2</a:t>
            </a:r>
            <a:r>
              <a:rPr lang="zh-CN" altLang="en-US" sz="1400" dirty="0"/>
              <a:t>（</a:t>
            </a:r>
            <a:r>
              <a:rPr lang="en-US" altLang="zh-CN" sz="1400" dirty="0"/>
              <a:t>B&gt;0</a:t>
            </a:r>
            <a:r>
              <a:rPr lang="zh-CN" altLang="en-US" sz="1400" dirty="0"/>
              <a:t>）</a:t>
            </a:r>
          </a:p>
          <a:p>
            <a:r>
              <a:rPr lang="en-US" altLang="zh-CN" sz="1400" dirty="0"/>
              <a:t>v3</a:t>
            </a:r>
            <a:r>
              <a:rPr lang="zh-CN" altLang="en-US" sz="1400" dirty="0"/>
              <a:t>（</a:t>
            </a:r>
            <a:r>
              <a:rPr lang="en-US" altLang="zh-CN" sz="1400" dirty="0"/>
              <a:t>C&gt;0</a:t>
            </a:r>
            <a:r>
              <a:rPr lang="zh-CN" altLang="en-US" sz="1400" dirty="0"/>
              <a:t>）</a:t>
            </a:r>
          </a:p>
          <a:p>
            <a:r>
              <a:rPr lang="en-US" altLang="zh-CN" sz="1400" dirty="0"/>
              <a:t>v4</a:t>
            </a:r>
            <a:r>
              <a:rPr lang="zh-CN" altLang="en-US" sz="1400" dirty="0"/>
              <a:t>（</a:t>
            </a:r>
            <a:r>
              <a:rPr lang="en-US" altLang="zh-CN" sz="1400" dirty="0"/>
              <a:t>A+B&gt;C</a:t>
            </a:r>
            <a:r>
              <a:rPr lang="zh-CN" altLang="en-US" sz="1400" dirty="0"/>
              <a:t>）</a:t>
            </a:r>
          </a:p>
          <a:p>
            <a:r>
              <a:rPr lang="en-US" altLang="zh-CN" sz="1400" dirty="0"/>
              <a:t>v5</a:t>
            </a:r>
            <a:r>
              <a:rPr lang="zh-CN" altLang="en-US" sz="1400" dirty="0"/>
              <a:t>（</a:t>
            </a:r>
            <a:r>
              <a:rPr lang="en-US" altLang="zh-CN" sz="1400" dirty="0"/>
              <a:t>B+C&gt;A</a:t>
            </a:r>
            <a:r>
              <a:rPr lang="zh-CN" altLang="en-US" sz="1400" dirty="0"/>
              <a:t>）</a:t>
            </a:r>
          </a:p>
          <a:p>
            <a:r>
              <a:rPr lang="en-US" altLang="zh-CN" sz="1400" dirty="0"/>
              <a:t>v6</a:t>
            </a:r>
            <a:r>
              <a:rPr lang="zh-CN" altLang="en-US" sz="1400" dirty="0"/>
              <a:t>（</a:t>
            </a:r>
            <a:r>
              <a:rPr lang="en-US" altLang="zh-CN" sz="1400" dirty="0"/>
              <a:t>A+C&gt;B</a:t>
            </a:r>
            <a:r>
              <a:rPr lang="zh-CN" altLang="en-US" sz="1400" dirty="0"/>
              <a:t>）</a:t>
            </a:r>
          </a:p>
        </p:txBody>
      </p:sp>
      <p:sp>
        <p:nvSpPr>
          <p:cNvPr id="7" name="TextBox 6"/>
          <p:cNvSpPr txBox="1"/>
          <p:nvPr/>
        </p:nvSpPr>
        <p:spPr>
          <a:xfrm>
            <a:off x="6781800" y="3415605"/>
            <a:ext cx="1752600" cy="1384995"/>
          </a:xfrm>
          <a:prstGeom prst="rect">
            <a:avLst/>
          </a:prstGeom>
          <a:noFill/>
        </p:spPr>
        <p:txBody>
          <a:bodyPr wrap="square" rtlCol="0">
            <a:spAutoFit/>
          </a:bodyPr>
          <a:lstStyle/>
          <a:p>
            <a:r>
              <a:rPr lang="en-US" altLang="zh-CN" sz="1400" dirty="0"/>
              <a:t>i1</a:t>
            </a:r>
            <a:r>
              <a:rPr lang="zh-CN" altLang="en-US" sz="1400" dirty="0"/>
              <a:t>（</a:t>
            </a:r>
            <a:r>
              <a:rPr lang="en-US" altLang="zh-CN" sz="1400" dirty="0"/>
              <a:t>A≤0</a:t>
            </a:r>
            <a:r>
              <a:rPr lang="zh-CN" altLang="en-US" sz="1400" dirty="0"/>
              <a:t>）</a:t>
            </a:r>
          </a:p>
          <a:p>
            <a:r>
              <a:rPr lang="en-US" altLang="zh-CN" sz="1400" dirty="0"/>
              <a:t>i2</a:t>
            </a:r>
            <a:r>
              <a:rPr lang="zh-CN" altLang="en-US" sz="1400" dirty="0"/>
              <a:t>（</a:t>
            </a:r>
            <a:r>
              <a:rPr lang="en-US" altLang="zh-CN" sz="1400" dirty="0"/>
              <a:t>B≤0</a:t>
            </a:r>
            <a:r>
              <a:rPr lang="zh-CN" altLang="en-US" sz="1400" dirty="0"/>
              <a:t>）</a:t>
            </a:r>
          </a:p>
          <a:p>
            <a:r>
              <a:rPr lang="en-US" altLang="zh-CN" sz="1400" dirty="0"/>
              <a:t>i3</a:t>
            </a:r>
            <a:r>
              <a:rPr lang="zh-CN" altLang="en-US" sz="1400" dirty="0"/>
              <a:t>（</a:t>
            </a:r>
            <a:r>
              <a:rPr lang="en-US" altLang="zh-CN" sz="1400" dirty="0"/>
              <a:t>C≤0</a:t>
            </a:r>
            <a:r>
              <a:rPr lang="zh-CN" altLang="en-US" sz="1400" dirty="0"/>
              <a:t>）</a:t>
            </a:r>
          </a:p>
          <a:p>
            <a:r>
              <a:rPr lang="en-US" altLang="zh-CN" sz="1400" dirty="0"/>
              <a:t>i4</a:t>
            </a:r>
            <a:r>
              <a:rPr lang="zh-CN" altLang="en-US" sz="1400" dirty="0"/>
              <a:t>（</a:t>
            </a:r>
            <a:r>
              <a:rPr lang="en-US" altLang="zh-CN" sz="1400" dirty="0"/>
              <a:t>A+B≤C</a:t>
            </a:r>
            <a:r>
              <a:rPr lang="zh-CN" altLang="en-US" sz="1400" dirty="0"/>
              <a:t>）</a:t>
            </a:r>
          </a:p>
          <a:p>
            <a:r>
              <a:rPr lang="en-US" altLang="zh-CN" sz="1400" dirty="0"/>
              <a:t>i5</a:t>
            </a:r>
            <a:r>
              <a:rPr lang="zh-CN" altLang="en-US" sz="1400" dirty="0"/>
              <a:t>（</a:t>
            </a:r>
            <a:r>
              <a:rPr lang="en-US" altLang="zh-CN" sz="1400" dirty="0"/>
              <a:t>B+C≤A</a:t>
            </a:r>
            <a:r>
              <a:rPr lang="zh-CN" altLang="en-US" sz="1400" dirty="0"/>
              <a:t>）</a:t>
            </a:r>
          </a:p>
          <a:p>
            <a:r>
              <a:rPr lang="en-US" altLang="zh-CN" sz="1400" dirty="0"/>
              <a:t>i6</a:t>
            </a:r>
            <a:r>
              <a:rPr lang="zh-CN" altLang="en-US" sz="1400" dirty="0"/>
              <a:t>（</a:t>
            </a:r>
            <a:r>
              <a:rPr lang="en-US" altLang="zh-CN" sz="1400" dirty="0"/>
              <a:t>A+C≤B</a:t>
            </a:r>
            <a:r>
              <a:rPr lang="zh-CN" altLang="en-US" sz="1400" dirty="0"/>
              <a:t>）</a:t>
            </a:r>
          </a:p>
        </p:txBody>
      </p:sp>
      <p:sp>
        <p:nvSpPr>
          <p:cNvPr id="8" name="TextBox 7"/>
          <p:cNvSpPr txBox="1"/>
          <p:nvPr/>
        </p:nvSpPr>
        <p:spPr>
          <a:xfrm>
            <a:off x="4724400" y="5562600"/>
            <a:ext cx="1752600" cy="523220"/>
          </a:xfrm>
          <a:prstGeom prst="rect">
            <a:avLst/>
          </a:prstGeom>
          <a:noFill/>
        </p:spPr>
        <p:txBody>
          <a:bodyPr wrap="square" rtlCol="0">
            <a:spAutoFit/>
          </a:bodyPr>
          <a:lstStyle/>
          <a:p>
            <a:r>
              <a:rPr lang="en-US" altLang="zh-CN" sz="1400" dirty="0"/>
              <a:t>v10 (A = C and A = B and B = C)</a:t>
            </a:r>
            <a:endParaRPr lang="zh-CN" altLang="en-US" sz="1400" dirty="0"/>
          </a:p>
        </p:txBody>
      </p:sp>
      <p:sp>
        <p:nvSpPr>
          <p:cNvPr id="9" name="TextBox 8"/>
          <p:cNvSpPr txBox="1"/>
          <p:nvPr/>
        </p:nvSpPr>
        <p:spPr>
          <a:xfrm>
            <a:off x="4724400" y="4810288"/>
            <a:ext cx="1752600" cy="738664"/>
          </a:xfrm>
          <a:prstGeom prst="rect">
            <a:avLst/>
          </a:prstGeom>
          <a:noFill/>
        </p:spPr>
        <p:txBody>
          <a:bodyPr wrap="square" rtlCol="0">
            <a:spAutoFit/>
          </a:bodyPr>
          <a:lstStyle/>
          <a:p>
            <a:r>
              <a:rPr lang="en-US" altLang="zh-CN" sz="1400" dirty="0"/>
              <a:t>v7 (A = B and A ≠ C)</a:t>
            </a:r>
          </a:p>
          <a:p>
            <a:r>
              <a:rPr lang="en-US" altLang="zh-CN" sz="1400" dirty="0"/>
              <a:t>v8 (B = C and A ≠ B)</a:t>
            </a:r>
          </a:p>
          <a:p>
            <a:r>
              <a:rPr lang="en-US" altLang="zh-CN" sz="1400" dirty="0"/>
              <a:t>v9 (A = C and A ≠ B)</a:t>
            </a:r>
            <a:endParaRPr lang="zh-CN" altLang="en-US" sz="1400" dirty="0"/>
          </a:p>
        </p:txBody>
      </p:sp>
      <p:sp>
        <p:nvSpPr>
          <p:cNvPr id="10" name="TextBox 9"/>
          <p:cNvSpPr txBox="1"/>
          <p:nvPr/>
        </p:nvSpPr>
        <p:spPr>
          <a:xfrm>
            <a:off x="6781800" y="4876800"/>
            <a:ext cx="1752600" cy="523220"/>
          </a:xfrm>
          <a:prstGeom prst="rect">
            <a:avLst/>
          </a:prstGeom>
          <a:noFill/>
        </p:spPr>
        <p:txBody>
          <a:bodyPr wrap="square" rtlCol="0">
            <a:spAutoFit/>
          </a:bodyPr>
          <a:lstStyle/>
          <a:p>
            <a:r>
              <a:rPr lang="en-US" altLang="zh-CN" sz="1400" dirty="0"/>
              <a:t>i7 (A ≠ B and A ≠ C and B ≠ C)</a:t>
            </a:r>
            <a:endParaRPr lang="zh-CN" altLang="en-US" sz="1400" dirty="0"/>
          </a:p>
        </p:txBody>
      </p:sp>
      <p:sp>
        <p:nvSpPr>
          <p:cNvPr id="11" name="TextBox 10"/>
          <p:cNvSpPr txBox="1"/>
          <p:nvPr/>
        </p:nvSpPr>
        <p:spPr>
          <a:xfrm>
            <a:off x="6781800" y="5509736"/>
            <a:ext cx="1752600" cy="738664"/>
          </a:xfrm>
          <a:prstGeom prst="rect">
            <a:avLst/>
          </a:prstGeom>
          <a:noFill/>
        </p:spPr>
        <p:txBody>
          <a:bodyPr wrap="square" rtlCol="0">
            <a:spAutoFit/>
          </a:bodyPr>
          <a:lstStyle/>
          <a:p>
            <a:r>
              <a:rPr lang="en-US" altLang="zh-CN" sz="1400" dirty="0"/>
              <a:t>i8 (A ≠ B)</a:t>
            </a:r>
          </a:p>
          <a:p>
            <a:pPr>
              <a:defRPr/>
            </a:pPr>
            <a:r>
              <a:rPr lang="en-US" altLang="zh-CN" sz="1400" dirty="0"/>
              <a:t>i9 (B ≠ C)</a:t>
            </a:r>
            <a:endParaRPr lang="zh-CN" altLang="en-US" sz="1400" dirty="0"/>
          </a:p>
          <a:p>
            <a:pPr>
              <a:defRPr/>
            </a:pPr>
            <a:r>
              <a:rPr lang="en-US" altLang="zh-CN" sz="1400" dirty="0"/>
              <a:t>i10 (A ≠ C)</a:t>
            </a:r>
            <a:endParaRPr lang="zh-CN" altLang="en-US" sz="1400" dirty="0"/>
          </a:p>
        </p:txBody>
      </p:sp>
      <p:sp>
        <p:nvSpPr>
          <p:cNvPr id="12" name="Freeform 5"/>
          <p:cNvSpPr>
            <a:spLocks/>
          </p:cNvSpPr>
          <p:nvPr/>
        </p:nvSpPr>
        <p:spPr bwMode="auto">
          <a:xfrm>
            <a:off x="228600" y="3581400"/>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3" name="Freeform 6"/>
          <p:cNvSpPr>
            <a:spLocks/>
          </p:cNvSpPr>
          <p:nvPr/>
        </p:nvSpPr>
        <p:spPr bwMode="auto">
          <a:xfrm>
            <a:off x="1485900" y="3589337"/>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4" name="Freeform 7"/>
          <p:cNvSpPr>
            <a:spLocks/>
          </p:cNvSpPr>
          <p:nvPr/>
        </p:nvSpPr>
        <p:spPr bwMode="auto">
          <a:xfrm>
            <a:off x="266700" y="4084637"/>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5" name="Line 8"/>
          <p:cNvSpPr>
            <a:spLocks noChangeShapeType="1"/>
          </p:cNvSpPr>
          <p:nvPr/>
        </p:nvSpPr>
        <p:spPr bwMode="auto">
          <a:xfrm>
            <a:off x="1308100" y="4452937"/>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6" name="TextBox 15"/>
          <p:cNvSpPr txBox="1"/>
          <p:nvPr/>
        </p:nvSpPr>
        <p:spPr>
          <a:xfrm>
            <a:off x="609600" y="4038600"/>
            <a:ext cx="914400" cy="307777"/>
          </a:xfrm>
          <a:prstGeom prst="rect">
            <a:avLst/>
          </a:prstGeom>
          <a:noFill/>
        </p:spPr>
        <p:txBody>
          <a:bodyPr wrap="square" rtlCol="0">
            <a:spAutoFit/>
          </a:bodyPr>
          <a:lstStyle/>
          <a:p>
            <a:r>
              <a:rPr lang="en-US" altLang="zh-CN" sz="1400" dirty="0"/>
              <a:t>scalene</a:t>
            </a:r>
            <a:endParaRPr lang="zh-CN" altLang="en-US" sz="1400" dirty="0"/>
          </a:p>
        </p:txBody>
      </p:sp>
      <p:sp>
        <p:nvSpPr>
          <p:cNvPr id="17" name="TextBox 16"/>
          <p:cNvSpPr txBox="1"/>
          <p:nvPr/>
        </p:nvSpPr>
        <p:spPr>
          <a:xfrm>
            <a:off x="1447800" y="4876800"/>
            <a:ext cx="1066800" cy="307777"/>
          </a:xfrm>
          <a:prstGeom prst="rect">
            <a:avLst/>
          </a:prstGeom>
          <a:noFill/>
        </p:spPr>
        <p:txBody>
          <a:bodyPr wrap="square" rtlCol="0">
            <a:spAutoFit/>
          </a:bodyPr>
          <a:lstStyle/>
          <a:p>
            <a:r>
              <a:rPr lang="en-GB" altLang="zh-CN" sz="1400" dirty="0"/>
              <a:t>equilateral</a:t>
            </a:r>
            <a:endParaRPr lang="zh-CN" altLang="en-US" sz="1400" dirty="0"/>
          </a:p>
        </p:txBody>
      </p:sp>
      <p:sp>
        <p:nvSpPr>
          <p:cNvPr id="18" name="TextBox 17"/>
          <p:cNvSpPr txBox="1"/>
          <p:nvPr/>
        </p:nvSpPr>
        <p:spPr>
          <a:xfrm>
            <a:off x="457200" y="4800600"/>
            <a:ext cx="1066800" cy="307777"/>
          </a:xfrm>
          <a:prstGeom prst="rect">
            <a:avLst/>
          </a:prstGeom>
          <a:noFill/>
        </p:spPr>
        <p:txBody>
          <a:bodyPr wrap="square" rtlCol="0">
            <a:spAutoFit/>
          </a:bodyPr>
          <a:lstStyle/>
          <a:p>
            <a:r>
              <a:rPr lang="en-US" altLang="zh-CN" sz="1400" dirty="0"/>
              <a:t>isosceles</a:t>
            </a:r>
            <a:endParaRPr lang="zh-CN" altLang="en-US" sz="1400" dirty="0"/>
          </a:p>
        </p:txBody>
      </p:sp>
      <p:sp>
        <p:nvSpPr>
          <p:cNvPr id="19" name="TextBox 18"/>
          <p:cNvSpPr txBox="1"/>
          <p:nvPr/>
        </p:nvSpPr>
        <p:spPr>
          <a:xfrm>
            <a:off x="1600200" y="3962400"/>
            <a:ext cx="1066800" cy="307777"/>
          </a:xfrm>
          <a:prstGeom prst="rect">
            <a:avLst/>
          </a:prstGeom>
          <a:noFill/>
        </p:spPr>
        <p:txBody>
          <a:bodyPr wrap="square" rtlCol="0">
            <a:spAutoFit/>
          </a:bodyPr>
          <a:lstStyle/>
          <a:p>
            <a:r>
              <a:rPr lang="en-US" altLang="zh-CN" sz="1400" dirty="0"/>
              <a:t>invalid</a:t>
            </a:r>
            <a:endParaRPr lang="zh-CN" altLang="en-US" sz="1400" dirty="0"/>
          </a:p>
        </p:txBody>
      </p:sp>
      <p:sp>
        <p:nvSpPr>
          <p:cNvPr id="21" name="Footer Placeholder 20"/>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2000"/>
                                        <p:tgtEl>
                                          <p:spTgt spid="1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amond(in)">
                                      <p:cBhvr>
                                        <p:cTn id="16" dur="2000"/>
                                        <p:tgtEl>
                                          <p:spTgt spid="1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amond(in)">
                                      <p:cBhvr>
                                        <p:cTn id="19" dur="2000"/>
                                        <p:tgtEl>
                                          <p:spTgt spid="1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amond(in)">
                                      <p:cBhvr>
                                        <p:cTn id="22" dur="2000"/>
                                        <p:tgtEl>
                                          <p:spTgt spid="17"/>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amond(in)">
                                      <p:cBhvr>
                                        <p:cTn id="25" dur="2000"/>
                                        <p:tgtEl>
                                          <p:spTgt spid="1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amond(in)">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amond(in)">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linds(horizontal)">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3" grpId="0" animBg="1"/>
      <p:bldP spid="14" grpId="0" animBg="1"/>
      <p:bldP spid="15" grpId="0" animBg="1"/>
      <p:bldP spid="16" grpId="0"/>
      <p:bldP spid="17" grpId="0"/>
      <p:bldP spid="1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458200" cy="4876800"/>
        </p:xfrm>
        <a:graphic>
          <a:graphicData uri="http://schemas.openxmlformats.org/drawingml/2006/table">
            <a:tbl>
              <a:tblPr firstRow="1" bandRow="1">
                <a:tableStyleId>{BC89EF96-8CEA-46FF-86C4-4CE0E7609802}</a:tableStyleId>
              </a:tblPr>
              <a:tblGrid>
                <a:gridCol w="384244">
                  <a:extLst>
                    <a:ext uri="{9D8B030D-6E8A-4147-A177-3AD203B41FA5}">
                      <a16:colId xmlns:a16="http://schemas.microsoft.com/office/drawing/2014/main" val="20000"/>
                    </a:ext>
                  </a:extLst>
                </a:gridCol>
                <a:gridCol w="1147592">
                  <a:extLst>
                    <a:ext uri="{9D8B030D-6E8A-4147-A177-3AD203B41FA5}">
                      <a16:colId xmlns:a16="http://schemas.microsoft.com/office/drawing/2014/main" val="20001"/>
                    </a:ext>
                  </a:extLst>
                </a:gridCol>
                <a:gridCol w="5326164">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299720">
                <a:tc>
                  <a:txBody>
                    <a:bodyPr/>
                    <a:lstStyle/>
                    <a:p>
                      <a:pPr algn="l"/>
                      <a:r>
                        <a:rPr lang="en-US" altLang="zh-CN" sz="1400" dirty="0">
                          <a:latin typeface="+mn-lt"/>
                        </a:rPr>
                        <a:t>ID</a:t>
                      </a:r>
                      <a:endParaRPr lang="zh-CN" altLang="en-US" sz="1400" dirty="0">
                        <a:latin typeface="+mn-lt"/>
                      </a:endParaRPr>
                    </a:p>
                  </a:txBody>
                  <a:tcPr/>
                </a:tc>
                <a:tc>
                  <a:txBody>
                    <a:bodyPr/>
                    <a:lstStyle/>
                    <a:p>
                      <a:pPr algn="l"/>
                      <a:r>
                        <a:rPr lang="en-US" altLang="zh-CN" sz="1400" dirty="0">
                          <a:latin typeface="+mn-lt"/>
                        </a:rPr>
                        <a:t>[A, B, C]</a:t>
                      </a:r>
                      <a:endParaRPr lang="zh-CN" altLang="en-US" sz="1400" dirty="0">
                        <a:latin typeface="+mn-lt"/>
                      </a:endParaRPr>
                    </a:p>
                  </a:txBody>
                  <a:tcPr/>
                </a:tc>
                <a:tc>
                  <a:txBody>
                    <a:bodyPr/>
                    <a:lstStyle/>
                    <a:p>
                      <a:pPr algn="l"/>
                      <a:r>
                        <a:rPr lang="en-US" altLang="zh-CN" sz="1400" dirty="0">
                          <a:latin typeface="+mn-lt"/>
                        </a:rPr>
                        <a:t>Covered class subsets</a:t>
                      </a:r>
                      <a:endParaRPr lang="zh-CN" altLang="en-US" sz="1400" dirty="0">
                        <a:latin typeface="+mn-lt"/>
                      </a:endParaRPr>
                    </a:p>
                  </a:txBody>
                  <a:tcPr/>
                </a:tc>
                <a:tc>
                  <a:txBody>
                    <a:bodyPr/>
                    <a:lstStyle/>
                    <a:p>
                      <a:pPr algn="l"/>
                      <a:r>
                        <a:rPr lang="en-US" altLang="zh-CN" sz="1400" dirty="0">
                          <a:latin typeface="+mn-lt"/>
                        </a:rPr>
                        <a:t>Output</a:t>
                      </a:r>
                      <a:endParaRPr lang="zh-CN" altLang="en-US" sz="1400" dirty="0">
                        <a:latin typeface="+mn-lt"/>
                      </a:endParaRPr>
                    </a:p>
                  </a:txBody>
                  <a:tcPr/>
                </a:tc>
                <a:extLst>
                  <a:ext uri="{0D108BD9-81ED-4DB2-BD59-A6C34878D82A}">
                    <a16:rowId xmlns:a16="http://schemas.microsoft.com/office/drawing/2014/main" val="10000"/>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a:t>
                      </a:r>
                      <a:endParaRPr lang="zh-CN" altLang="en-US" sz="1400" dirty="0">
                        <a:latin typeface="+mn-lt"/>
                      </a:endParaRPr>
                    </a:p>
                  </a:txBody>
                  <a:tcPr anchor="ctr" horzOverflow="overflow"/>
                </a:tc>
                <a:tc>
                  <a:txBody>
                    <a:bodyPr/>
                    <a:lstStyle/>
                    <a:p>
                      <a:pPr algn="l"/>
                      <a:r>
                        <a:rPr lang="en-US" altLang="zh-CN" sz="1400" dirty="0">
                          <a:latin typeface="+mn-lt"/>
                        </a:rPr>
                        <a:t>scalene</a:t>
                      </a:r>
                      <a:endParaRPr lang="zh-CN" altLang="en-US" sz="1400" dirty="0">
                        <a:latin typeface="+mn-lt"/>
                      </a:endParaRPr>
                    </a:p>
                  </a:txBody>
                  <a:tcPr/>
                </a:tc>
                <a:extLst>
                  <a:ext uri="{0D108BD9-81ED-4DB2-BD59-A6C34878D82A}">
                    <a16:rowId xmlns:a16="http://schemas.microsoft.com/office/drawing/2014/main" val="10001"/>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v7</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2"/>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v8</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3"/>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v9</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04"/>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v10</a:t>
                      </a:r>
                      <a:endParaRPr lang="zh-CN" altLang="en-US" sz="1400" dirty="0">
                        <a:latin typeface="+mn-lt"/>
                      </a:endParaRPr>
                    </a:p>
                  </a:txBody>
                  <a:tcPr anchor="ctr" horzOverflow="overflow"/>
                </a:tc>
                <a:tc>
                  <a:txBody>
                    <a:bodyPr/>
                    <a:lstStyle/>
                    <a:p>
                      <a:pPr algn="l"/>
                      <a:r>
                        <a:rPr lang="en-GB" altLang="zh-CN" sz="1400" dirty="0">
                          <a:latin typeface="+mn-lt"/>
                        </a:rPr>
                        <a:t>equilateral</a:t>
                      </a:r>
                      <a:endParaRPr lang="zh-CN" altLang="en-US" sz="1400" dirty="0">
                        <a:latin typeface="+mn-lt"/>
                      </a:endParaRPr>
                    </a:p>
                  </a:txBody>
                  <a:tcPr/>
                </a:tc>
                <a:extLst>
                  <a:ext uri="{0D108BD9-81ED-4DB2-BD59-A6C34878D82A}">
                    <a16:rowId xmlns:a16="http://schemas.microsoft.com/office/drawing/2014/main" val="10005"/>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[0</a:t>
                      </a:r>
                      <a:r>
                        <a:rPr lang="zh-CN" altLang="en-US" sz="1400" dirty="0">
                          <a:latin typeface="+mn-lt"/>
                        </a:rPr>
                        <a:t>，</a:t>
                      </a:r>
                      <a:r>
                        <a:rPr lang="en-US" altLang="zh-CN" sz="1400" dirty="0">
                          <a:latin typeface="+mn-lt"/>
                        </a:rPr>
                        <a:t>1</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i1</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6"/>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7</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0</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i2</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7"/>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8</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2</a:t>
                      </a:r>
                      <a:r>
                        <a:rPr lang="zh-CN" altLang="en-US" sz="1400" dirty="0">
                          <a:latin typeface="+mn-lt"/>
                        </a:rPr>
                        <a:t>，</a:t>
                      </a:r>
                      <a:r>
                        <a:rPr lang="en-US" altLang="zh-CN" sz="1400" dirty="0">
                          <a:latin typeface="+mn-lt"/>
                        </a:rPr>
                        <a:t>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i3</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8"/>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9</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2</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i4</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09"/>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a:t>
                      </a:r>
                      <a:r>
                        <a:rPr lang="zh-CN" altLang="en-US" sz="1400" dirty="0">
                          <a:latin typeface="+mn-lt"/>
                        </a:rPr>
                        <a:t>，</a:t>
                      </a:r>
                      <a:r>
                        <a:rPr lang="en-US" altLang="zh-CN" sz="1400" dirty="0">
                          <a:latin typeface="+mn-lt"/>
                        </a:rPr>
                        <a:t>3</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i5</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10"/>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1</a:t>
                      </a:r>
                      <a:r>
                        <a:rPr lang="zh-CN" altLang="en-US" sz="1400" dirty="0">
                          <a:latin typeface="+mn-lt"/>
                        </a:rPr>
                        <a:t>，</a:t>
                      </a:r>
                      <a:r>
                        <a:rPr lang="en-US" altLang="zh-CN" sz="1400" dirty="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i6</a:t>
                      </a:r>
                      <a:endParaRPr lang="zh-CN" altLang="en-US" sz="1400" dirty="0">
                        <a:latin typeface="+mn-lt"/>
                      </a:endParaRPr>
                    </a:p>
                  </a:txBody>
                  <a:tcPr anchor="ctr" horzOverflow="overflow"/>
                </a:tc>
                <a:tc>
                  <a:txBody>
                    <a:bodyPr/>
                    <a:lstStyle/>
                    <a:p>
                      <a:pPr algn="l"/>
                      <a:r>
                        <a:rPr lang="en-US" altLang="zh-CN" sz="1400" dirty="0">
                          <a:latin typeface="+mn-lt"/>
                        </a:rPr>
                        <a:t>invalid</a:t>
                      </a:r>
                      <a:endParaRPr lang="zh-CN" altLang="en-US" sz="1400" dirty="0">
                        <a:latin typeface="+mn-lt"/>
                      </a:endParaRPr>
                    </a:p>
                  </a:txBody>
                  <a:tcPr/>
                </a:tc>
                <a:extLst>
                  <a:ext uri="{0D108BD9-81ED-4DB2-BD59-A6C34878D82A}">
                    <a16:rowId xmlns:a16="http://schemas.microsoft.com/office/drawing/2014/main" val="10011"/>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v1,</a:t>
                      </a:r>
                      <a:r>
                        <a:rPr lang="en-US" altLang="zh-CN" sz="1400" baseline="0" dirty="0">
                          <a:latin typeface="+mn-lt"/>
                        </a:rPr>
                        <a:t> v2, v3, v4, v5, v6, i7</a:t>
                      </a:r>
                      <a:endParaRPr lang="zh-CN" altLang="en-US" sz="1400" dirty="0">
                        <a:latin typeface="+mn-lt"/>
                      </a:endParaRPr>
                    </a:p>
                  </a:txBody>
                  <a:tcPr anchor="ctr" horzOverflow="overflow"/>
                </a:tc>
                <a:tc>
                  <a:txBody>
                    <a:bodyPr/>
                    <a:lstStyle/>
                    <a:p>
                      <a:pPr algn="l"/>
                      <a:r>
                        <a:rPr lang="en-US" altLang="zh-CN" sz="1400" dirty="0">
                          <a:latin typeface="+mn-lt"/>
                        </a:rPr>
                        <a:t>scalene</a:t>
                      </a:r>
                      <a:endParaRPr lang="zh-CN" altLang="en-US" sz="1400" dirty="0">
                        <a:latin typeface="+mn-lt"/>
                      </a:endParaRPr>
                    </a:p>
                  </a:txBody>
                  <a:tcPr/>
                </a:tc>
                <a:extLst>
                  <a:ext uri="{0D108BD9-81ED-4DB2-BD59-A6C34878D82A}">
                    <a16:rowId xmlns:a16="http://schemas.microsoft.com/office/drawing/2014/main" val="10012"/>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i8</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3"/>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[3</a:t>
                      </a:r>
                      <a:r>
                        <a:rPr lang="zh-CN" altLang="en-US" sz="1400" dirty="0">
                          <a:latin typeface="+mn-lt"/>
                        </a:rPr>
                        <a:t>，</a:t>
                      </a:r>
                      <a:r>
                        <a:rPr lang="en-US" altLang="zh-CN" sz="1400" dirty="0">
                          <a:latin typeface="+mn-lt"/>
                        </a:rPr>
                        <a:t>4</a:t>
                      </a:r>
                      <a:r>
                        <a:rPr lang="zh-CN" altLang="en-US" sz="1400" dirty="0">
                          <a:latin typeface="+mn-lt"/>
                        </a:rPr>
                        <a:t>，</a:t>
                      </a:r>
                      <a:r>
                        <a:rPr lang="en-US" altLang="zh-CN" sz="1400" dirty="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i9</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4"/>
                  </a:ext>
                </a:extLst>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a:latin typeface="+mn-lt"/>
                        </a:rPr>
                        <a:t>15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[3</a:t>
                      </a:r>
                      <a:r>
                        <a:rPr lang="zh-CN" altLang="en-US" sz="1400" dirty="0">
                          <a:latin typeface="+mn-lt"/>
                        </a:rPr>
                        <a:t>，</a:t>
                      </a:r>
                      <a:r>
                        <a:rPr lang="en-US" altLang="zh-CN" sz="1400" dirty="0">
                          <a:latin typeface="+mn-lt"/>
                        </a:rPr>
                        <a:t>3,</a:t>
                      </a:r>
                      <a:r>
                        <a:rPr lang="en-US" altLang="zh-CN" sz="1400" baseline="0" dirty="0">
                          <a:latin typeface="+mn-lt"/>
                        </a:rPr>
                        <a:t>    4</a:t>
                      </a:r>
                      <a:r>
                        <a:rPr lang="en-US" altLang="zh-CN" sz="1400" dirty="0">
                          <a:latin typeface="+mn-lt"/>
                        </a:rPr>
                        <a:t>]</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a:latin typeface="+mn-lt"/>
                        </a:rPr>
                        <a:t>v1,</a:t>
                      </a:r>
                      <a:r>
                        <a:rPr lang="en-US" altLang="zh-CN" sz="1400" baseline="0" dirty="0">
                          <a:latin typeface="+mn-lt"/>
                        </a:rPr>
                        <a:t> v2, v3, v4, v5, v6, i10</a:t>
                      </a:r>
                      <a:endParaRPr lang="zh-CN" altLang="en-US" sz="1400" dirty="0">
                        <a:latin typeface="+mn-lt"/>
                      </a:endParaRPr>
                    </a:p>
                  </a:txBody>
                  <a:tcPr anchor="ctr" horzOverflow="overflow"/>
                </a:tc>
                <a:tc>
                  <a:txBody>
                    <a:bodyPr/>
                    <a:lstStyle/>
                    <a:p>
                      <a:pPr algn="l"/>
                      <a:r>
                        <a:rPr lang="en-US" altLang="zh-CN" sz="1400" dirty="0">
                          <a:latin typeface="+mn-lt"/>
                        </a:rPr>
                        <a:t>isosceles</a:t>
                      </a:r>
                      <a:endParaRPr lang="zh-CN" altLang="en-US" sz="1400" dirty="0">
                        <a:latin typeface="+mn-lt"/>
                      </a:endParaRPr>
                    </a:p>
                  </a:txBody>
                  <a:tcPr/>
                </a:tc>
                <a:extLst>
                  <a:ext uri="{0D108BD9-81ED-4DB2-BD59-A6C34878D82A}">
                    <a16:rowId xmlns:a16="http://schemas.microsoft.com/office/drawing/2014/main" val="10015"/>
                  </a:ext>
                </a:extLst>
              </a:tr>
            </a:tbl>
          </a:graphicData>
        </a:graphic>
      </p:graphicFrame>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solidFill>
                  <a:schemeClr val="tx1">
                    <a:lumMod val="50000"/>
                    <a:lumOff val="50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3"/>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3"/>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3"/>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a:t>Need  i</a:t>
            </a:r>
            <a:r>
              <a:rPr lang="en-US" dirty="0"/>
              <a:t>n-depth Domain and Business Knowledge</a:t>
            </a:r>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chemeClr val="tx1"/>
                </a:solidFill>
              </a:rPr>
              <a:t>The value of the BVA helps identify incorrect artificial constraints of a data type, problems with looping structures, incorrect assigned relational operators and Off-by-one errors.</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Boundary Value Analysis</a:t>
            </a:r>
          </a:p>
        </p:txBody>
      </p:sp>
      <p:sp>
        <p:nvSpPr>
          <p:cNvPr id="5" name="TextBox 4"/>
          <p:cNvSpPr txBox="1"/>
          <p:nvPr/>
        </p:nvSpPr>
        <p:spPr>
          <a:xfrm>
            <a:off x="685800" y="1676400"/>
            <a:ext cx="7620000" cy="1846659"/>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     Boundary value analysis focuses on the boundaries of the domain.</a:t>
            </a:r>
          </a:p>
          <a:p>
            <a:endParaRPr lang="en-US" dirty="0">
              <a:solidFill>
                <a:schemeClr val="tx1"/>
              </a:solidFill>
            </a:endParaRPr>
          </a:p>
          <a:p>
            <a:r>
              <a:rPr lang="en-US" dirty="0"/>
              <a:t>     Rationale: Historical evidence demonstrates that errors occur most frequently on or near the boundary</a:t>
            </a:r>
          </a:p>
          <a:p>
            <a:pPr marL="800100" lvl="1" indent="-342900">
              <a:buFont typeface="+mj-lt"/>
              <a:buAutoNum type="alphaLcParenR"/>
            </a:pPr>
            <a:r>
              <a:rPr lang="en-US" sz="1400" dirty="0">
                <a:solidFill>
                  <a:schemeClr val="tx1"/>
                </a:solidFill>
              </a:rPr>
              <a:t>operator &lt;= or &lt; </a:t>
            </a:r>
          </a:p>
          <a:p>
            <a:pPr marL="800100" lvl="1" indent="-342900">
              <a:buFont typeface="+mj-lt"/>
              <a:buAutoNum type="alphaLcParenR"/>
            </a:pPr>
            <a:r>
              <a:rPr lang="en-US" sz="1400" dirty="0">
                <a:solidFill>
                  <a:schemeClr val="tx1"/>
                </a:solidFill>
              </a:rPr>
              <a:t>For-loops, While loops and Repeat loops</a:t>
            </a:r>
          </a:p>
          <a:p>
            <a:pPr marL="800100" lvl="1" indent="-342900">
              <a:buFont typeface="+mj-lt"/>
              <a:buAutoNum type="alphaLcParenR"/>
            </a:pPr>
            <a:r>
              <a:rPr lang="en-US" sz="1400" dirty="0">
                <a:solidFill>
                  <a:schemeClr val="tx1"/>
                </a:solidFill>
              </a:rPr>
              <a:t>The requirements may not be clearly understood, especially around the boundaries</a:t>
            </a:r>
          </a:p>
        </p:txBody>
      </p:sp>
      <p:pic>
        <p:nvPicPr>
          <p:cNvPr id="6" name="Picture 5" descr="C:\Program Files\Microsoft Office\MEDIA\OFFICE12\Bullets\BD14581_.gif"/>
          <p:cNvPicPr>
            <a:picLocks noChangeAspect="1" noChangeArrowheads="1"/>
          </p:cNvPicPr>
          <p:nvPr/>
        </p:nvPicPr>
        <p:blipFill>
          <a:blip r:embed="rId3"/>
          <a:srcRect/>
          <a:stretch>
            <a:fillRect/>
          </a:stretch>
        </p:blipFill>
        <p:spPr bwMode="auto">
          <a:xfrm>
            <a:off x="800100" y="1815152"/>
            <a:ext cx="114300" cy="114300"/>
          </a:xfrm>
          <a:prstGeom prst="rect">
            <a:avLst/>
          </a:prstGeom>
          <a:noFill/>
        </p:spPr>
      </p:pic>
      <p:pic>
        <p:nvPicPr>
          <p:cNvPr id="17" name="Picture 16" descr="C:\Program Files\Microsoft Office\MEDIA\OFFICE12\Bullets\BD14581_.gif"/>
          <p:cNvPicPr>
            <a:picLocks noChangeAspect="1" noChangeArrowheads="1"/>
          </p:cNvPicPr>
          <p:nvPr/>
        </p:nvPicPr>
        <p:blipFill>
          <a:blip r:embed="rId3"/>
          <a:srcRect/>
          <a:stretch>
            <a:fillRect/>
          </a:stretch>
        </p:blipFill>
        <p:spPr bwMode="auto">
          <a:xfrm>
            <a:off x="800100" y="2362200"/>
            <a:ext cx="114300" cy="114300"/>
          </a:xfrm>
          <a:prstGeom prst="rect">
            <a:avLst/>
          </a:prstGeom>
          <a:noFill/>
        </p:spPr>
      </p:pic>
      <p:cxnSp>
        <p:nvCxnSpPr>
          <p:cNvPr id="19" name="Straight Arrow Connector 18"/>
          <p:cNvCxnSpPr/>
          <p:nvPr/>
        </p:nvCxnSpPr>
        <p:spPr>
          <a:xfrm>
            <a:off x="990600" y="4419600"/>
            <a:ext cx="701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95600" y="4267200"/>
            <a:ext cx="3429000" cy="304800"/>
          </a:xfrm>
          <a:prstGeom prst="rect">
            <a:avLst/>
          </a:prstGeom>
          <a:solidFill>
            <a:schemeClr val="bg1">
              <a:lumMod val="6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281144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2" name="Oval 21"/>
          <p:cNvSpPr/>
          <p:nvPr/>
        </p:nvSpPr>
        <p:spPr>
          <a:xfrm>
            <a:off x="3012744"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3" name="Oval 22"/>
          <p:cNvSpPr/>
          <p:nvPr/>
        </p:nvSpPr>
        <p:spPr>
          <a:xfrm>
            <a:off x="44196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Oval 23"/>
          <p:cNvSpPr/>
          <p:nvPr/>
        </p:nvSpPr>
        <p:spPr>
          <a:xfrm>
            <a:off x="62484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5" name="Oval 24"/>
          <p:cNvSpPr/>
          <p:nvPr/>
        </p:nvSpPr>
        <p:spPr>
          <a:xfrm>
            <a:off x="6055056"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6" name="Oval 25"/>
          <p:cNvSpPr/>
          <p:nvPr/>
        </p:nvSpPr>
        <p:spPr>
          <a:xfrm>
            <a:off x="259080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Oval 26"/>
          <p:cNvSpPr/>
          <p:nvPr/>
        </p:nvSpPr>
        <p:spPr>
          <a:xfrm>
            <a:off x="646904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8077200" y="4343400"/>
            <a:ext cx="533400" cy="369332"/>
          </a:xfrm>
          <a:prstGeom prst="rect">
            <a:avLst/>
          </a:prstGeom>
          <a:noFill/>
        </p:spPr>
        <p:txBody>
          <a:bodyPr wrap="square" rtlCol="0">
            <a:spAutoFit/>
          </a:bodyPr>
          <a:lstStyle/>
          <a:p>
            <a:r>
              <a:rPr lang="en-US" altLang="zh-CN" dirty="0">
                <a:solidFill>
                  <a:srgbClr val="0070C0"/>
                </a:solidFill>
              </a:rPr>
              <a:t>X</a:t>
            </a:r>
            <a:endParaRPr lang="zh-CN" altLang="en-US" dirty="0">
              <a:solidFill>
                <a:srgbClr val="0070C0"/>
              </a:solidFill>
            </a:endParaRPr>
          </a:p>
        </p:txBody>
      </p:sp>
      <p:sp>
        <p:nvSpPr>
          <p:cNvPr id="29" name="TextBox 28"/>
          <p:cNvSpPr txBox="1"/>
          <p:nvPr/>
        </p:nvSpPr>
        <p:spPr>
          <a:xfrm>
            <a:off x="2500952" y="4495800"/>
            <a:ext cx="838200" cy="369332"/>
          </a:xfrm>
          <a:prstGeom prst="rect">
            <a:avLst/>
          </a:prstGeom>
          <a:noFill/>
        </p:spPr>
        <p:txBody>
          <a:bodyPr wrap="square" rtlCol="0">
            <a:spAutoFit/>
          </a:bodyPr>
          <a:lstStyle/>
          <a:p>
            <a:r>
              <a:rPr lang="en-US" altLang="zh-CN" dirty="0"/>
              <a:t>a- a </a:t>
            </a:r>
            <a:r>
              <a:rPr lang="en-US" altLang="zh-CN" dirty="0" err="1"/>
              <a:t>a</a:t>
            </a:r>
            <a:r>
              <a:rPr lang="en-US" altLang="zh-CN" dirty="0"/>
              <a:t>+</a:t>
            </a:r>
            <a:endParaRPr lang="zh-CN" altLang="en-US" dirty="0"/>
          </a:p>
        </p:txBody>
      </p:sp>
      <p:sp>
        <p:nvSpPr>
          <p:cNvPr id="30" name="TextBox 29"/>
          <p:cNvSpPr txBox="1"/>
          <p:nvPr/>
        </p:nvSpPr>
        <p:spPr>
          <a:xfrm>
            <a:off x="6006152" y="4495800"/>
            <a:ext cx="838200" cy="369332"/>
          </a:xfrm>
          <a:prstGeom prst="rect">
            <a:avLst/>
          </a:prstGeom>
          <a:noFill/>
        </p:spPr>
        <p:txBody>
          <a:bodyPr wrap="square" rtlCol="0">
            <a:spAutoFit/>
          </a:bodyPr>
          <a:lstStyle/>
          <a:p>
            <a:r>
              <a:rPr lang="en-US" altLang="zh-CN" dirty="0"/>
              <a:t>c- c </a:t>
            </a:r>
            <a:r>
              <a:rPr lang="en-US" altLang="zh-CN" dirty="0" err="1"/>
              <a:t>c</a:t>
            </a:r>
            <a:r>
              <a:rPr lang="en-US" altLang="zh-CN" dirty="0"/>
              <a:t>+</a:t>
            </a:r>
            <a:endParaRPr lang="zh-CN" altLang="en-US" dirty="0"/>
          </a:p>
        </p:txBody>
      </p:sp>
      <p:sp>
        <p:nvSpPr>
          <p:cNvPr id="31" name="TextBox 30"/>
          <p:cNvSpPr txBox="1"/>
          <p:nvPr/>
        </p:nvSpPr>
        <p:spPr>
          <a:xfrm>
            <a:off x="4343400" y="4556372"/>
            <a:ext cx="304800" cy="369332"/>
          </a:xfrm>
          <a:prstGeom prst="rect">
            <a:avLst/>
          </a:prstGeom>
          <a:noFill/>
        </p:spPr>
        <p:txBody>
          <a:bodyPr wrap="square" rtlCol="0">
            <a:spAutoFit/>
          </a:bodyPr>
          <a:lstStyle/>
          <a:p>
            <a:r>
              <a:rPr lang="en-US" altLang="zh-CN" dirty="0"/>
              <a:t>b</a:t>
            </a:r>
            <a:endParaRPr lang="zh-CN" altLang="en-US" dirty="0"/>
          </a:p>
        </p:txBody>
      </p:sp>
      <p:sp>
        <p:nvSpPr>
          <p:cNvPr id="32" name="TextBox 31"/>
          <p:cNvSpPr txBox="1"/>
          <p:nvPr/>
        </p:nvSpPr>
        <p:spPr>
          <a:xfrm>
            <a:off x="1752600" y="5496580"/>
            <a:ext cx="6324600" cy="523220"/>
          </a:xfrm>
          <a:prstGeom prst="rect">
            <a:avLst/>
          </a:prstGeom>
          <a:noFill/>
        </p:spPr>
        <p:txBody>
          <a:bodyPr wrap="square" rtlCol="0">
            <a:spAutoFit/>
          </a:bodyPr>
          <a:lstStyle/>
          <a:p>
            <a:r>
              <a:rPr lang="en-US" altLang="zh-CN" sz="1400" dirty="0"/>
              <a:t>Single-Variable, Single-Range Baseline Test Cases Augmented With Robustness Tests</a:t>
            </a:r>
          </a:p>
          <a:p>
            <a:r>
              <a:rPr lang="en-US" altLang="zh-CN" sz="1400" dirty="0"/>
              <a:t>(shaded area indicates valid values of the variable X)</a:t>
            </a:r>
            <a:endParaRPr lang="zh-CN" altLang="en-US" sz="1400" dirty="0"/>
          </a:p>
        </p:txBody>
      </p:sp>
      <p:sp>
        <p:nvSpPr>
          <p:cNvPr id="33" name="Oval 32"/>
          <p:cNvSpPr/>
          <p:nvPr/>
        </p:nvSpPr>
        <p:spPr>
          <a:xfrm>
            <a:off x="3698544" y="50292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4" name="Oval 33"/>
          <p:cNvSpPr/>
          <p:nvPr/>
        </p:nvSpPr>
        <p:spPr>
          <a:xfrm>
            <a:off x="4953000" y="50292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TextBox 34"/>
          <p:cNvSpPr txBox="1"/>
          <p:nvPr/>
        </p:nvSpPr>
        <p:spPr>
          <a:xfrm>
            <a:off x="3886200" y="4966648"/>
            <a:ext cx="1219200" cy="307777"/>
          </a:xfrm>
          <a:prstGeom prst="rect">
            <a:avLst/>
          </a:prstGeom>
          <a:noFill/>
        </p:spPr>
        <p:txBody>
          <a:bodyPr wrap="square" rtlCol="0">
            <a:spAutoFit/>
          </a:bodyPr>
          <a:lstStyle/>
          <a:p>
            <a:r>
              <a:rPr lang="en-US" altLang="zh-CN" sz="1400" dirty="0"/>
              <a:t>baseline</a:t>
            </a:r>
            <a:endParaRPr lang="zh-CN" altLang="en-US" sz="1400" dirty="0"/>
          </a:p>
        </p:txBody>
      </p:sp>
      <p:sp>
        <p:nvSpPr>
          <p:cNvPr id="36" name="TextBox 35"/>
          <p:cNvSpPr txBox="1"/>
          <p:nvPr/>
        </p:nvSpPr>
        <p:spPr>
          <a:xfrm>
            <a:off x="5105400" y="4953000"/>
            <a:ext cx="1828800" cy="307777"/>
          </a:xfrm>
          <a:prstGeom prst="rect">
            <a:avLst/>
          </a:prstGeom>
          <a:noFill/>
        </p:spPr>
        <p:txBody>
          <a:bodyPr wrap="square" rtlCol="0">
            <a:spAutoFit/>
          </a:bodyPr>
          <a:lstStyle/>
          <a:p>
            <a:r>
              <a:rPr lang="en-US" altLang="zh-CN" sz="1400" dirty="0"/>
              <a:t>Robust augmentation</a:t>
            </a:r>
            <a:endParaRPr lang="zh-CN" altLang="en-US" sz="1400" dirty="0"/>
          </a:p>
        </p:txBody>
      </p:sp>
      <p:sp>
        <p:nvSpPr>
          <p:cNvPr id="38" name="Cloud Callout 37"/>
          <p:cNvSpPr/>
          <p:nvPr/>
        </p:nvSpPr>
        <p:spPr>
          <a:xfrm>
            <a:off x="5105400" y="3048000"/>
            <a:ext cx="3505200" cy="838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5562600" y="3200400"/>
            <a:ext cx="2743200" cy="523220"/>
          </a:xfrm>
          <a:prstGeom prst="rect">
            <a:avLst/>
          </a:prstGeom>
          <a:noFill/>
        </p:spPr>
        <p:txBody>
          <a:bodyPr wrap="square" rtlCol="0">
            <a:spAutoFit/>
          </a:bodyPr>
          <a:lstStyle/>
          <a:p>
            <a:r>
              <a:rPr lang="en-US" altLang="zh-CN" sz="1400" dirty="0"/>
              <a:t>Jorgensen’s (6N + 1) formula for robust boundary test</a:t>
            </a:r>
            <a:endParaRPr lang="zh-CN" altLang="en-US" sz="1400" dirty="0"/>
          </a:p>
        </p:txBody>
      </p:sp>
      <p:sp>
        <p:nvSpPr>
          <p:cNvPr id="40" name="Footer Placeholder 3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amond(in)">
                                      <p:cBhvr>
                                        <p:cTn id="7" dur="2000"/>
                                        <p:tgtEl>
                                          <p:spTgt spid="3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amond(in)">
                                      <p:cBhvr>
                                        <p:cTn id="1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1295400" y="3505200"/>
          <a:ext cx="6658420" cy="741680"/>
        </p:xfrm>
        <a:graphic>
          <a:graphicData uri="http://schemas.openxmlformats.org/drawingml/2006/table">
            <a:tbl>
              <a:tblPr bandRow="1">
                <a:tableStyleId>{C083E6E3-FA7D-4D7B-A595-EF9225AFEA82}</a:tableStyleId>
              </a:tblPr>
              <a:tblGrid>
                <a:gridCol w="1257745">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gridCol w="771525">
                  <a:extLst>
                    <a:ext uri="{9D8B030D-6E8A-4147-A177-3AD203B41FA5}">
                      <a16:colId xmlns:a16="http://schemas.microsoft.com/office/drawing/2014/main" val="20007"/>
                    </a:ext>
                  </a:extLst>
                </a:gridCol>
              </a:tblGrid>
              <a:tr h="370840">
                <a:tc>
                  <a:txBody>
                    <a:bodyPr/>
                    <a:lstStyle/>
                    <a:p>
                      <a:r>
                        <a:rPr lang="en-US" altLang="zh-CN" sz="1400" dirty="0"/>
                        <a:t>Char</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A</a:t>
                      </a:r>
                      <a:endParaRPr lang="zh-CN" altLang="en-US" sz="1400" dirty="0">
                        <a:latin typeface="+mn-lt"/>
                      </a:endParaRPr>
                    </a:p>
                  </a:txBody>
                  <a:tcPr/>
                </a:tc>
                <a:tc>
                  <a:txBody>
                    <a:bodyPr/>
                    <a:lstStyle/>
                    <a:p>
                      <a:r>
                        <a:rPr lang="en-US" altLang="zh-CN" sz="1400" dirty="0"/>
                        <a:t>B</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Y</a:t>
                      </a:r>
                      <a:endParaRPr lang="zh-CN" altLang="en-US" sz="1400" dirty="0">
                        <a:latin typeface="+mn-lt"/>
                      </a:endParaRPr>
                    </a:p>
                  </a:txBody>
                  <a:tcPr/>
                </a:tc>
                <a:tc>
                  <a:txBody>
                    <a:bodyPr/>
                    <a:lstStyle/>
                    <a:p>
                      <a:r>
                        <a:rPr lang="en-US" altLang="zh-CN" sz="1400" dirty="0"/>
                        <a:t>Z</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extLst>
                  <a:ext uri="{0D108BD9-81ED-4DB2-BD59-A6C34878D82A}">
                    <a16:rowId xmlns:a16="http://schemas.microsoft.com/office/drawing/2014/main" val="10000"/>
                  </a:ext>
                </a:extLst>
              </a:tr>
              <a:tr h="370840">
                <a:tc>
                  <a:txBody>
                    <a:bodyPr/>
                    <a:lstStyle/>
                    <a:p>
                      <a:r>
                        <a:rPr lang="en-US" altLang="zh-CN" sz="1400" dirty="0"/>
                        <a:t>ASCII/Unicode</a:t>
                      </a:r>
                      <a:endParaRPr lang="zh-CN" altLang="en-US" sz="1400" dirty="0">
                        <a:latin typeface="+mn-lt"/>
                      </a:endParaRPr>
                    </a:p>
                  </a:txBody>
                  <a:tcPr/>
                </a:tc>
                <a:tc>
                  <a:txBody>
                    <a:bodyPr/>
                    <a:lstStyle/>
                    <a:p>
                      <a:r>
                        <a:rPr lang="en-US" altLang="zh-CN" sz="1400" dirty="0"/>
                        <a:t>64</a:t>
                      </a:r>
                      <a:endParaRPr lang="zh-CN" altLang="en-US" sz="1400" dirty="0">
                        <a:latin typeface="+mn-lt"/>
                      </a:endParaRPr>
                    </a:p>
                  </a:txBody>
                  <a:tcPr/>
                </a:tc>
                <a:tc>
                  <a:txBody>
                    <a:bodyPr/>
                    <a:lstStyle/>
                    <a:p>
                      <a:r>
                        <a:rPr lang="en-US" altLang="zh-CN" sz="1400" dirty="0"/>
                        <a:t>65</a:t>
                      </a:r>
                      <a:endParaRPr lang="zh-CN" altLang="en-US" sz="1400" dirty="0">
                        <a:latin typeface="+mn-lt"/>
                      </a:endParaRPr>
                    </a:p>
                  </a:txBody>
                  <a:tcPr/>
                </a:tc>
                <a:tc>
                  <a:txBody>
                    <a:bodyPr/>
                    <a:lstStyle/>
                    <a:p>
                      <a:r>
                        <a:rPr lang="en-US" altLang="zh-CN" sz="1400" dirty="0"/>
                        <a:t>66</a:t>
                      </a:r>
                      <a:endParaRPr lang="zh-CN" altLang="en-US" sz="1400" dirty="0">
                        <a:latin typeface="+mn-lt"/>
                      </a:endParaRPr>
                    </a:p>
                  </a:txBody>
                  <a:tcPr/>
                </a:tc>
                <a:tc>
                  <a:txBody>
                    <a:bodyPr/>
                    <a:lstStyle/>
                    <a:p>
                      <a:r>
                        <a:rPr lang="en-US" altLang="zh-CN" sz="1400" dirty="0"/>
                        <a:t>…</a:t>
                      </a:r>
                      <a:endParaRPr lang="zh-CN" altLang="en-US" sz="1400" dirty="0">
                        <a:latin typeface="+mn-lt"/>
                      </a:endParaRPr>
                    </a:p>
                  </a:txBody>
                  <a:tcPr/>
                </a:tc>
                <a:tc>
                  <a:txBody>
                    <a:bodyPr/>
                    <a:lstStyle/>
                    <a:p>
                      <a:r>
                        <a:rPr lang="en-US" altLang="zh-CN" sz="1400" dirty="0"/>
                        <a:t>89</a:t>
                      </a:r>
                      <a:endParaRPr lang="zh-CN" altLang="en-US" sz="1400" dirty="0">
                        <a:latin typeface="+mn-lt"/>
                      </a:endParaRPr>
                    </a:p>
                  </a:txBody>
                  <a:tcPr/>
                </a:tc>
                <a:tc>
                  <a:txBody>
                    <a:bodyPr/>
                    <a:lstStyle/>
                    <a:p>
                      <a:r>
                        <a:rPr lang="en-US" altLang="zh-CN" sz="1400" dirty="0"/>
                        <a:t>90</a:t>
                      </a:r>
                      <a:endParaRPr lang="zh-CN" altLang="en-US" sz="1400" dirty="0">
                        <a:latin typeface="+mn-lt"/>
                      </a:endParaRPr>
                    </a:p>
                  </a:txBody>
                  <a:tcPr/>
                </a:tc>
                <a:tc>
                  <a:txBody>
                    <a:bodyPr/>
                    <a:lstStyle/>
                    <a:p>
                      <a:r>
                        <a:rPr lang="en-US" altLang="zh-CN" sz="1400" dirty="0"/>
                        <a:t>91</a:t>
                      </a:r>
                      <a:endParaRPr lang="zh-CN" altLang="en-US" sz="1400" dirty="0">
                        <a:latin typeface="+mn-lt"/>
                      </a:endParaRPr>
                    </a:p>
                  </a:txBody>
                  <a:tcPr/>
                </a:tc>
                <a:extLst>
                  <a:ext uri="{0D108BD9-81ED-4DB2-BD59-A6C34878D82A}">
                    <a16:rowId xmlns:a16="http://schemas.microsoft.com/office/drawing/2014/main" val="10001"/>
                  </a:ext>
                </a:extLst>
              </a:tr>
            </a:tbl>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a:t>
            </a:r>
            <a:r>
              <a:rPr lang="en-US" altLang="zh-CN" sz="1400"/>
              <a:t>10 characters</a:t>
            </a:r>
            <a:r>
              <a:rPr lang="en-US" altLang="zh-CN" sz="1400" dirty="0"/>
              <a:t>.</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3"/>
          <p:cNvSpPr/>
          <p:nvPr/>
        </p:nvSpPr>
        <p:spPr>
          <a:xfrm rot="3616453">
            <a:off x="839160" y="1536109"/>
            <a:ext cx="8847795" cy="4612277"/>
          </a:xfrm>
          <a:prstGeom prst="swooshArrow">
            <a:avLst>
              <a:gd name="adj1" fmla="val 9777"/>
              <a:gd name="adj2" fmla="val 4069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aphicFrame>
        <p:nvGraphicFramePr>
          <p:cNvPr id="29" name="Content Placeholder 3"/>
          <p:cNvGraphicFramePr>
            <a:graphicFrameLocks/>
          </p:cNvGraphicFramePr>
          <p:nvPr>
            <p:extLst>
              <p:ext uri="{D42A27DB-BD31-4B8C-83A1-F6EECF244321}">
                <p14:modId xmlns:p14="http://schemas.microsoft.com/office/powerpoint/2010/main" val="2336710296"/>
              </p:ext>
            </p:extLst>
          </p:nvPr>
        </p:nvGraphicFramePr>
        <p:xfrm>
          <a:off x="2224450" y="1811778"/>
          <a:ext cx="3186244" cy="262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 name="Content Placeholder 3"/>
          <p:cNvGraphicFramePr>
            <a:graphicFrameLocks/>
          </p:cNvGraphicFramePr>
          <p:nvPr>
            <p:extLst>
              <p:ext uri="{D42A27DB-BD31-4B8C-83A1-F6EECF244321}">
                <p14:modId xmlns:p14="http://schemas.microsoft.com/office/powerpoint/2010/main" val="182207485"/>
              </p:ext>
            </p:extLst>
          </p:nvPr>
        </p:nvGraphicFramePr>
        <p:xfrm>
          <a:off x="-370405" y="1066801"/>
          <a:ext cx="3169397" cy="2498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868629625"/>
              </p:ext>
            </p:extLst>
          </p:nvPr>
        </p:nvGraphicFramePr>
        <p:xfrm>
          <a:off x="95303" y="4740276"/>
          <a:ext cx="2438400" cy="19811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086129146"/>
              </p:ext>
            </p:extLst>
          </p:nvPr>
        </p:nvGraphicFramePr>
        <p:xfrm>
          <a:off x="4434744" y="4222769"/>
          <a:ext cx="2650466" cy="23631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2" name="Oval 11"/>
          <p:cNvSpPr/>
          <p:nvPr/>
        </p:nvSpPr>
        <p:spPr>
          <a:xfrm>
            <a:off x="1600200" y="1081220"/>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3148145" y="1462727"/>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5167445" y="2576645"/>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6960989" y="4239397"/>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6" name="Group 15"/>
          <p:cNvGrpSpPr/>
          <p:nvPr/>
        </p:nvGrpSpPr>
        <p:grpSpPr>
          <a:xfrm>
            <a:off x="1030111" y="827221"/>
            <a:ext cx="1503592" cy="315780"/>
            <a:chOff x="1025310" y="3409979"/>
            <a:chExt cx="1503592" cy="1115983"/>
          </a:xfrm>
        </p:grpSpPr>
        <p:sp>
          <p:nvSpPr>
            <p:cNvPr id="17" name="Rectangle 16"/>
            <p:cNvSpPr/>
            <p:nvPr/>
          </p:nvSpPr>
          <p:spPr>
            <a:xfrm>
              <a:off x="1290599" y="3448783"/>
              <a:ext cx="1238303" cy="107717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1025310" y="3409979"/>
              <a:ext cx="1238303" cy="107717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8254" tIns="0" rIns="0" bIns="0" numCol="1" spcCol="1270" anchor="t" anchorCtr="0">
              <a:noAutofit/>
            </a:bodyPr>
            <a:lstStyle/>
            <a:p>
              <a:pPr lvl="0" algn="l" defTabSz="533400">
                <a:lnSpc>
                  <a:spcPct val="90000"/>
                </a:lnSpc>
                <a:spcBef>
                  <a:spcPct val="0"/>
                </a:spcBef>
                <a:spcAft>
                  <a:spcPct val="35000"/>
                </a:spcAft>
              </a:pPr>
              <a:r>
                <a:rPr lang="en-US" altLang="en-US" sz="1400" kern="1200" dirty="0"/>
                <a:t>Test Plan Phase</a:t>
              </a:r>
              <a:endParaRPr lang="zh-CN" altLang="en-US" sz="1400" kern="1200" dirty="0"/>
            </a:p>
          </p:txBody>
        </p:sp>
      </p:grpSp>
      <p:grpSp>
        <p:nvGrpSpPr>
          <p:cNvPr id="19" name="Group 18"/>
          <p:cNvGrpSpPr/>
          <p:nvPr/>
        </p:nvGrpSpPr>
        <p:grpSpPr>
          <a:xfrm>
            <a:off x="2744838" y="1066801"/>
            <a:ext cx="2090585" cy="710178"/>
            <a:chOff x="2528902" y="2457597"/>
            <a:chExt cx="2090585" cy="4819250"/>
          </a:xfrm>
        </p:grpSpPr>
        <p:sp>
          <p:nvSpPr>
            <p:cNvPr id="20" name="Rectangle 19"/>
            <p:cNvSpPr/>
            <p:nvPr/>
          </p:nvSpPr>
          <p:spPr>
            <a:xfrm>
              <a:off x="2528902" y="2457597"/>
              <a:ext cx="1520723" cy="20683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3098764" y="5208482"/>
              <a:ext cx="1520723" cy="20683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3486" tIns="0" rIns="0" bIns="0" numCol="1" spcCol="1270" anchor="t" anchorCtr="0">
              <a:noAutofit/>
            </a:bodyPr>
            <a:lstStyle/>
            <a:p>
              <a:pPr lvl="0" algn="l" defTabSz="533400">
                <a:lnSpc>
                  <a:spcPct val="90000"/>
                </a:lnSpc>
                <a:spcBef>
                  <a:spcPct val="0"/>
                </a:spcBef>
                <a:spcAft>
                  <a:spcPct val="35000"/>
                </a:spcAft>
              </a:pPr>
              <a:r>
                <a:rPr lang="en-US" altLang="en-US" sz="1400" kern="1200" dirty="0"/>
                <a:t>Test Case Phase</a:t>
              </a:r>
              <a:endParaRPr lang="zh-CN" altLang="en-US" sz="1400" kern="1200" dirty="0"/>
            </a:p>
          </p:txBody>
        </p:sp>
      </p:grpSp>
      <p:grpSp>
        <p:nvGrpSpPr>
          <p:cNvPr id="22" name="Group 21"/>
          <p:cNvGrpSpPr/>
          <p:nvPr/>
        </p:nvGrpSpPr>
        <p:grpSpPr>
          <a:xfrm>
            <a:off x="5029200" y="2372304"/>
            <a:ext cx="2141602" cy="573862"/>
            <a:chOff x="4078592" y="1728917"/>
            <a:chExt cx="2141602" cy="4327677"/>
          </a:xfrm>
        </p:grpSpPr>
        <p:sp>
          <p:nvSpPr>
            <p:cNvPr id="23" name="Rectangle 22"/>
            <p:cNvSpPr/>
            <p:nvPr/>
          </p:nvSpPr>
          <p:spPr>
            <a:xfrm>
              <a:off x="4078592" y="1728917"/>
              <a:ext cx="1520723" cy="279704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p:cNvSpPr/>
            <p:nvPr/>
          </p:nvSpPr>
          <p:spPr>
            <a:xfrm>
              <a:off x="4229537" y="3259547"/>
              <a:ext cx="1990657" cy="27970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03369" tIns="0" rIns="0" bIns="0" numCol="1" spcCol="1270" anchor="t" anchorCtr="0">
              <a:noAutofit/>
            </a:bodyPr>
            <a:lstStyle/>
            <a:p>
              <a:pPr lvl="0" algn="l" defTabSz="533400">
                <a:lnSpc>
                  <a:spcPct val="90000"/>
                </a:lnSpc>
                <a:spcBef>
                  <a:spcPct val="0"/>
                </a:spcBef>
                <a:spcAft>
                  <a:spcPct val="35000"/>
                </a:spcAft>
              </a:pPr>
              <a:r>
                <a:rPr lang="en-US" altLang="en-US" sz="1400" kern="1200" dirty="0"/>
                <a:t>Test Execution Phase</a:t>
              </a:r>
              <a:endParaRPr lang="zh-CN" altLang="en-US" sz="1400" kern="1200" dirty="0"/>
            </a:p>
          </p:txBody>
        </p:sp>
      </p:grpSp>
      <p:grpSp>
        <p:nvGrpSpPr>
          <p:cNvPr id="25" name="Group 24"/>
          <p:cNvGrpSpPr/>
          <p:nvPr/>
        </p:nvGrpSpPr>
        <p:grpSpPr>
          <a:xfrm>
            <a:off x="6858000" y="4114800"/>
            <a:ext cx="1946934" cy="460551"/>
            <a:chOff x="5780354" y="1280847"/>
            <a:chExt cx="1946934" cy="7582076"/>
          </a:xfrm>
        </p:grpSpPr>
        <p:sp>
          <p:nvSpPr>
            <p:cNvPr id="26" name="Rectangle 25"/>
            <p:cNvSpPr/>
            <p:nvPr/>
          </p:nvSpPr>
          <p:spPr>
            <a:xfrm>
              <a:off x="5780354" y="1280847"/>
              <a:ext cx="1520723" cy="32451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26"/>
            <p:cNvSpPr/>
            <p:nvPr/>
          </p:nvSpPr>
          <p:spPr>
            <a:xfrm>
              <a:off x="5883343" y="3743983"/>
              <a:ext cx="1843945" cy="51189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72437" tIns="0" rIns="0" bIns="0" numCol="1" spcCol="1270" anchor="t" anchorCtr="0">
              <a:noAutofit/>
            </a:bodyPr>
            <a:lstStyle/>
            <a:p>
              <a:pPr lvl="0" algn="l" defTabSz="533400">
                <a:lnSpc>
                  <a:spcPct val="90000"/>
                </a:lnSpc>
                <a:spcBef>
                  <a:spcPct val="0"/>
                </a:spcBef>
                <a:spcAft>
                  <a:spcPct val="35000"/>
                </a:spcAft>
              </a:pPr>
              <a:r>
                <a:rPr lang="en-US" altLang="en-US" sz="1400" kern="1200" dirty="0"/>
                <a:t>Test Report Phase</a:t>
              </a:r>
              <a:endParaRPr lang="zh-CN" altLang="en-US" sz="1400" kern="1200" dirty="0"/>
            </a:p>
          </p:txBody>
        </p:sp>
      </p:grpSp>
      <p:graphicFrame>
        <p:nvGraphicFramePr>
          <p:cNvPr id="30" name="Content Placeholder 3"/>
          <p:cNvGraphicFramePr>
            <a:graphicFrameLocks/>
          </p:cNvGraphicFramePr>
          <p:nvPr>
            <p:extLst>
              <p:ext uri="{D42A27DB-BD31-4B8C-83A1-F6EECF244321}">
                <p14:modId xmlns:p14="http://schemas.microsoft.com/office/powerpoint/2010/main" val="3843266933"/>
              </p:ext>
            </p:extLst>
          </p:nvPr>
        </p:nvGraphicFramePr>
        <p:xfrm>
          <a:off x="5688187" y="34315"/>
          <a:ext cx="2768874" cy="248028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par>
                                <p:cTn id="19" presetID="3" presetClass="exit" presetSubtype="10" fill="hold" grpId="1" nodeType="withEffect">
                                  <p:stCondLst>
                                    <p:cond delay="0"/>
                                  </p:stCondLst>
                                  <p:childTnLst>
                                    <p:animEffect transition="out" filter="blinds(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8" presetClass="entr" presetSubtype="1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2000"/>
                                        <p:tgtEl>
                                          <p:spTgt spid="13"/>
                                        </p:tgtEl>
                                      </p:cBhvr>
                                    </p:animEffect>
                                  </p:childTnLst>
                                </p:cTn>
                              </p:par>
                              <p:par>
                                <p:cTn id="25" presetID="8"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amond(in)">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par>
                                <p:cTn id="33" presetID="3" presetClass="exit" presetSubtype="10" fill="hold" grpId="1" nodeType="withEffect">
                                  <p:stCondLst>
                                    <p:cond delay="0"/>
                                  </p:stCondLst>
                                  <p:childTnLst>
                                    <p:animEffect transition="out" filter="blinds(horizontal)">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xit" presetSubtype="10" fill="hold" grpId="1" nodeType="withEffect">
                                  <p:stCondLst>
                                    <p:cond delay="0"/>
                                  </p:stCondLst>
                                  <p:childTnLst>
                                    <p:animEffect transition="out" filter="blinds(horizontal)">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par>
                                <p:cTn id="50" presetID="3" presetClass="entr" presetSubtype="1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Graphic spid="29" grpId="1">
        <p:bldAsOne/>
      </p:bldGraphic>
      <p:bldGraphic spid="28" grpId="0">
        <p:bldAsOne/>
      </p:bldGraphic>
      <p:bldGraphic spid="28" grpId="1">
        <p:bldAsOne/>
      </p:bldGraphic>
      <p:bldGraphic spid="9" grpId="0">
        <p:bldAsOne/>
      </p:bldGraphic>
      <p:bldGraphic spid="30" grpId="0">
        <p:bldAsOne/>
      </p:bldGraphic>
      <p:bldGraphic spid="30" grpId="1">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143001" y="1981200"/>
          <a:ext cx="6781800" cy="4267200"/>
        </p:xfrm>
        <a:graphic>
          <a:graphicData uri="http://schemas.openxmlformats.org/drawingml/2006/table">
            <a:tbl>
              <a:tblPr firstRow="1" bandRow="1">
                <a:tableStyleId>{BC89EF96-8CEA-46FF-86C4-4CE0E7609802}</a:tableStyleId>
              </a:tblPr>
              <a:tblGrid>
                <a:gridCol w="713874">
                  <a:extLst>
                    <a:ext uri="{9D8B030D-6E8A-4147-A177-3AD203B41FA5}">
                      <a16:colId xmlns:a16="http://schemas.microsoft.com/office/drawing/2014/main" val="20000"/>
                    </a:ext>
                  </a:extLst>
                </a:gridCol>
                <a:gridCol w="1499135">
                  <a:extLst>
                    <a:ext uri="{9D8B030D-6E8A-4147-A177-3AD203B41FA5}">
                      <a16:colId xmlns:a16="http://schemas.microsoft.com/office/drawing/2014/main" val="20001"/>
                    </a:ext>
                  </a:extLst>
                </a:gridCol>
                <a:gridCol w="1570522">
                  <a:extLst>
                    <a:ext uri="{9D8B030D-6E8A-4147-A177-3AD203B41FA5}">
                      <a16:colId xmlns:a16="http://schemas.microsoft.com/office/drawing/2014/main" val="20002"/>
                    </a:ext>
                  </a:extLst>
                </a:gridCol>
                <a:gridCol w="2998269">
                  <a:extLst>
                    <a:ext uri="{9D8B030D-6E8A-4147-A177-3AD203B41FA5}">
                      <a16:colId xmlns:a16="http://schemas.microsoft.com/office/drawing/2014/main" val="20003"/>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String</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a:t>
                      </a:r>
                      <a:endParaRPr lang="zh-CN" altLang="en-US" sz="1400" dirty="0">
                        <a:latin typeface="+mn-lt"/>
                      </a:endParaRPr>
                    </a:p>
                  </a:txBody>
                  <a:tcPr/>
                </a:tc>
                <a:tc>
                  <a:txBody>
                    <a:bodyPr/>
                    <a:lstStyle/>
                    <a:p>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r>
                        <a:rPr lang="en-US" altLang="zh-CN" sz="1400" dirty="0">
                          <a:solidFill>
                            <a:srgbClr val="0070C0"/>
                          </a:solidFill>
                          <a:latin typeface="+mn-lt"/>
                        </a:rPr>
                        <a:t>char ASCII min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AAAA</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min,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3</a:t>
                      </a:r>
                      <a:endParaRPr lang="zh-CN" altLang="en-US" sz="1400" dirty="0">
                        <a:latin typeface="+mn-lt"/>
                      </a:endParaRPr>
                    </a:p>
                  </a:txBody>
                  <a:tcPr/>
                </a:tc>
                <a:tc>
                  <a:txBody>
                    <a:bodyPr/>
                    <a:lstStyle/>
                    <a:p>
                      <a:r>
                        <a:rPr lang="en-US" altLang="zh-CN" sz="1400" dirty="0">
                          <a:latin typeface="+mn-lt"/>
                        </a:rPr>
                        <a:t>BBBB</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min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4</a:t>
                      </a:r>
                      <a:endParaRPr lang="zh-CN" altLang="en-US" sz="1400" dirty="0">
                        <a:latin typeface="+mn-lt"/>
                      </a:endParaRPr>
                    </a:p>
                  </a:txBody>
                  <a:tcPr/>
                </a:tc>
                <a:tc>
                  <a:txBody>
                    <a:bodyPr/>
                    <a:lstStyle/>
                    <a:p>
                      <a:r>
                        <a:rPr lang="en-US" altLang="zh-CN" sz="1400" dirty="0">
                          <a:latin typeface="+mn-lt"/>
                        </a:rPr>
                        <a:t>YYYY</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r>
                        <a:rPr lang="en-US" altLang="zh-CN" sz="1400" dirty="0">
                          <a:solidFill>
                            <a:srgbClr val="0070C0"/>
                          </a:solidFill>
                          <a:latin typeface="+mn-lt"/>
                        </a:rPr>
                        <a:t>char ASCII max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ZZZZ</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max ,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5"/>
                  </a:ext>
                </a:extLst>
              </a:tr>
              <a:tr h="250371">
                <a:tc>
                  <a:txBody>
                    <a:bodyPr/>
                    <a:lstStyle/>
                    <a:p>
                      <a:r>
                        <a:rPr lang="en-US" altLang="zh-CN" sz="1400" dirty="0">
                          <a:latin typeface="+mn-lt"/>
                        </a:rPr>
                        <a:t>6</a:t>
                      </a:r>
                      <a:endParaRPr lang="zh-CN" altLang="en-US" sz="1400" dirty="0">
                        <a:latin typeface="+mn-lt"/>
                      </a:endParaRPr>
                    </a:p>
                  </a:txBody>
                  <a:tcPr/>
                </a:tc>
                <a:tc>
                  <a:txBody>
                    <a:bodyPr/>
                    <a:lstStyle/>
                    <a:p>
                      <a:r>
                        <a:rPr lang="en-US" altLang="zh-CN" sz="1400" dirty="0">
                          <a:latin typeface="+mn-lt"/>
                        </a:rPr>
                        <a:t>[[[[</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char ASCII max + 1, length nominal</a:t>
                      </a:r>
                      <a:endParaRPr lang="zh-CN" altLang="en-US" sz="1400" dirty="0">
                        <a:solidFill>
                          <a:srgbClr val="0070C0"/>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7</a:t>
                      </a:r>
                      <a:endParaRPr lang="zh-CN" altLang="en-US" sz="1400" dirty="0">
                        <a:latin typeface="+mn-lt"/>
                      </a:endParaRPr>
                    </a:p>
                  </a:txBody>
                  <a:tcPr/>
                </a:tc>
                <a:tc>
                  <a:txBody>
                    <a:bodyPr/>
                    <a:lstStyle/>
                    <a:p>
                      <a:r>
                        <a:rPr lang="en-US" altLang="zh-CN" sz="1400" dirty="0">
                          <a:latin typeface="+mn-lt"/>
                        </a:rPr>
                        <a:t>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r>
                        <a:rPr lang="en-US" altLang="zh-CN" sz="1400" dirty="0">
                          <a:solidFill>
                            <a:schemeClr val="accent6">
                              <a:lumMod val="75000"/>
                            </a:schemeClr>
                          </a:solidFill>
                          <a:latin typeface="+mn-lt"/>
                        </a:rPr>
                        <a:t>length min - 1,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8</a:t>
                      </a:r>
                      <a:endParaRPr lang="zh-CN" altLang="en-US" sz="1400" dirty="0">
                        <a:latin typeface="+mn-lt"/>
                      </a:endParaRPr>
                    </a:p>
                  </a:txBody>
                  <a:tcPr/>
                </a:tc>
                <a:tc>
                  <a:txBody>
                    <a:bodyPr/>
                    <a:lstStyle/>
                    <a:p>
                      <a:r>
                        <a:rPr lang="en-US" altLang="zh-CN" sz="1400" dirty="0">
                          <a:latin typeface="+mn-lt"/>
                        </a:rPr>
                        <a:t>GG</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min,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9</a:t>
                      </a:r>
                      <a:endParaRPr lang="zh-CN" altLang="en-US" sz="1400" dirty="0">
                        <a:latin typeface="+mn-lt"/>
                      </a:endParaRPr>
                    </a:p>
                  </a:txBody>
                  <a:tcPr/>
                </a:tc>
                <a:tc>
                  <a:txBody>
                    <a:bodyPr/>
                    <a:lstStyle/>
                    <a:p>
                      <a:r>
                        <a:rPr lang="en-US" altLang="zh-CN" sz="1400" dirty="0">
                          <a:latin typeface="+mn-lt"/>
                        </a:rPr>
                        <a:t>GGG</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min + 1</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FFFFFFFFF</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r>
                        <a:rPr lang="en-US" altLang="zh-CN" sz="1400" dirty="0">
                          <a:solidFill>
                            <a:schemeClr val="accent6">
                              <a:lumMod val="75000"/>
                            </a:schemeClr>
                          </a:solidFill>
                          <a:latin typeface="+mn-lt"/>
                        </a:rPr>
                        <a:t>length max - 1</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dirty="0">
                          <a:latin typeface="+mn-lt"/>
                        </a:rPr>
                        <a:t>KKKKKKKKKK</a:t>
                      </a:r>
                      <a:endParaRPr lang="zh-CN" altLang="en-US" sz="1400" dirty="0">
                        <a:latin typeface="+mn-lt"/>
                      </a:endParaRPr>
                    </a:p>
                  </a:txBody>
                  <a:tcPr/>
                </a:tc>
                <a:tc>
                  <a:txBody>
                    <a:bodyPr/>
                    <a:lstStyle/>
                    <a:p>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max </a:t>
                      </a:r>
                      <a:r>
                        <a:rPr lang="en-US" altLang="zh-CN" sz="1400">
                          <a:solidFill>
                            <a:schemeClr val="accent6">
                              <a:lumMod val="75000"/>
                            </a:schemeClr>
                          </a:solidFill>
                          <a:latin typeface="+mn-lt"/>
                        </a:rPr>
                        <a:t>, char </a:t>
                      </a:r>
                      <a:r>
                        <a:rPr lang="en-US" altLang="zh-CN" sz="1400" dirty="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1"/>
                  </a:ext>
                </a:extLst>
              </a:tr>
              <a:tr h="250371">
                <a:tc>
                  <a:txBody>
                    <a:bodyPr/>
                    <a:lstStyle/>
                    <a:p>
                      <a:r>
                        <a:rPr lang="en-US" altLang="zh-CN" sz="1400" dirty="0">
                          <a:latin typeface="+mn-lt"/>
                        </a:rPr>
                        <a:t>12</a:t>
                      </a:r>
                      <a:endParaRPr lang="zh-CN" altLang="en-US" sz="1400" dirty="0">
                        <a:latin typeface="+mn-lt"/>
                      </a:endParaRPr>
                    </a:p>
                  </a:txBody>
                  <a:tcPr/>
                </a:tc>
                <a:tc>
                  <a:txBody>
                    <a:bodyPr/>
                    <a:lstStyle/>
                    <a:p>
                      <a:r>
                        <a:rPr lang="en-US" altLang="zh-CN" sz="1400" dirty="0">
                          <a:latin typeface="+mn-lt"/>
                        </a:rPr>
                        <a:t>LLLLLLLLLLL</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Not</a:t>
                      </a:r>
                      <a:r>
                        <a:rPr lang="en-US" altLang="zh-CN" sz="1400" baseline="0" dirty="0">
                          <a:latin typeface="+mn-lt"/>
                        </a:rPr>
                        <a:t> 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length max + 1, char nominal</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12"/>
                  </a:ext>
                </a:extLst>
              </a:tr>
              <a:tr h="250371">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latin typeface="+mn-lt"/>
                        </a:rPr>
                        <a:t>ABCEFG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All </a:t>
                      </a:r>
                      <a:r>
                        <a:rPr lang="en-US" altLang="zh-CN" sz="1400" baseline="0" dirty="0">
                          <a:solidFill>
                            <a:srgbClr val="7030A0"/>
                          </a:solidFill>
                          <a:latin typeface="+mn-lt"/>
                        </a:rPr>
                        <a:t> nominal</a:t>
                      </a:r>
                      <a:endParaRPr lang="zh-CN" altLang="en-US" sz="1400" dirty="0">
                        <a:solidFill>
                          <a:srgbClr val="7030A0"/>
                        </a:solidFill>
                        <a:latin typeface="+mn-lt"/>
                      </a:endParaRPr>
                    </a:p>
                  </a:txBody>
                  <a:tcPr/>
                </a:tc>
                <a:extLst>
                  <a:ext uri="{0D108BD9-81ED-4DB2-BD59-A6C34878D82A}">
                    <a16:rowId xmlns:a16="http://schemas.microsoft.com/office/drawing/2014/main" val="10013"/>
                  </a:ext>
                </a:extLst>
              </a:tr>
            </a:tbl>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Example</a:t>
            </a:r>
            <a:endParaRPr lang="zh-CN" altLang="en-US" sz="3200" dirty="0">
              <a:effectLst>
                <a:reflection blurRad="6350" stA="55000" endA="300" endPos="45500" dir="5400000" sy="-100000" algn="bl" rotWithShape="0"/>
              </a:effectLst>
            </a:endParaRPr>
          </a:p>
        </p:txBody>
      </p:sp>
      <p:sp>
        <p:nvSpPr>
          <p:cNvPr id="5" name="Rectangle 4"/>
          <p:cNvSpPr/>
          <p:nvPr/>
        </p:nvSpPr>
        <p:spPr>
          <a:xfrm>
            <a:off x="1371600" y="12954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6858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838200"/>
            <a:ext cx="2743200" cy="954107"/>
          </a:xfrm>
          <a:prstGeom prst="rect">
            <a:avLst/>
          </a:prstGeom>
          <a:noFill/>
        </p:spPr>
        <p:txBody>
          <a:bodyPr wrap="square" rtlCol="0">
            <a:spAutoFit/>
          </a:bodyPr>
          <a:lstStyle/>
          <a:p>
            <a:r>
              <a:rPr lang="en-US" altLang="zh-CN" sz="1400" dirty="0"/>
              <a:t>A text box accepts a string between upper case A To Z with a min length of 2 and a max length of 10 characters.</a:t>
            </a:r>
            <a:endParaRPr lang="zh-CN" altLang="en-US" sz="1400" dirty="0"/>
          </a:p>
        </p:txBody>
      </p:sp>
      <p:sp>
        <p:nvSpPr>
          <p:cNvPr id="10" name="Cloud Callout 9"/>
          <p:cNvSpPr/>
          <p:nvPr/>
        </p:nvSpPr>
        <p:spPr>
          <a:xfrm>
            <a:off x="6934200" y="4419600"/>
            <a:ext cx="2209800" cy="762000"/>
          </a:xfrm>
          <a:prstGeom prst="cloudCallout">
            <a:avLst>
              <a:gd name="adj1" fmla="val -86012"/>
              <a:gd name="adj2" fmla="val -64021"/>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43800" y="4541236"/>
            <a:ext cx="1371600" cy="523220"/>
          </a:xfrm>
          <a:prstGeom prst="rect">
            <a:avLst/>
          </a:prstGeom>
          <a:noFill/>
        </p:spPr>
        <p:txBody>
          <a:bodyPr wrap="square" rtlCol="0">
            <a:spAutoFit/>
          </a:bodyPr>
          <a:lstStyle/>
          <a:p>
            <a:r>
              <a:rPr lang="en-US" sz="1400" dirty="0"/>
              <a:t>single fault </a:t>
            </a:r>
          </a:p>
          <a:p>
            <a:r>
              <a:rPr lang="en-US" sz="1400" dirty="0"/>
              <a:t>assumption</a:t>
            </a:r>
          </a:p>
        </p:txBody>
      </p:sp>
      <p:sp>
        <p:nvSpPr>
          <p:cNvPr id="13" name="Cloud Callout 12"/>
          <p:cNvSpPr/>
          <p:nvPr/>
        </p:nvSpPr>
        <p:spPr>
          <a:xfrm>
            <a:off x="228600" y="4876800"/>
            <a:ext cx="1905000" cy="838200"/>
          </a:xfrm>
          <a:prstGeom prst="cloudCallout">
            <a:avLst>
              <a:gd name="adj1" fmla="val 10566"/>
              <a:gd name="adj2" fmla="val 79503"/>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85800" y="5105401"/>
            <a:ext cx="1143000" cy="304800"/>
          </a:xfrm>
          <a:prstGeom prst="rect">
            <a:avLst/>
          </a:prstGeom>
          <a:noFill/>
        </p:spPr>
        <p:txBody>
          <a:bodyPr wrap="square" rtlCol="0">
            <a:spAutoFit/>
          </a:bodyPr>
          <a:lstStyle/>
          <a:p>
            <a:r>
              <a:rPr lang="en-US" altLang="zh-CN" sz="1400" dirty="0"/>
              <a:t>6 *</a:t>
            </a:r>
            <a:r>
              <a:rPr lang="en-US" altLang="zh-CN" sz="1400" dirty="0">
                <a:solidFill>
                  <a:srgbClr val="FF0000"/>
                </a:solidFill>
              </a:rPr>
              <a:t> 2 </a:t>
            </a:r>
            <a:r>
              <a:rPr lang="en-US" altLang="zh-CN" sz="1400" dirty="0"/>
              <a:t>+ 1 = 13</a:t>
            </a:r>
            <a:endParaRPr lang="zh-CN" altLang="en-US" sz="1400" dirty="0"/>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2000"/>
                                        <p:tgtEl>
                                          <p:spTgt spid="11"/>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amond(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amond(in)">
                                      <p:cBhvr>
                                        <p:cTn id="2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a:effectLst>
                  <a:reflection blurRad="6350" stA="55000" endA="300" endPos="45500" dir="5400000" sy="-100000" algn="bl" rotWithShape="0"/>
                </a:effectLst>
              </a:rPr>
              <a:t>Dependency Between Parameters</a:t>
            </a:r>
          </a:p>
        </p:txBody>
      </p:sp>
      <p:sp>
        <p:nvSpPr>
          <p:cNvPr id="39" name="Rectangle 38"/>
          <p:cNvSpPr/>
          <p:nvPr/>
        </p:nvSpPr>
        <p:spPr>
          <a:xfrm>
            <a:off x="12954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Rectangle 39"/>
          <p:cNvSpPr/>
          <p:nvPr/>
        </p:nvSpPr>
        <p:spPr>
          <a:xfrm>
            <a:off x="26670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Rectangle 40"/>
          <p:cNvSpPr/>
          <p:nvPr/>
        </p:nvSpPr>
        <p:spPr>
          <a:xfrm>
            <a:off x="41148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1447800" y="2514600"/>
            <a:ext cx="685800" cy="304800"/>
          </a:xfrm>
          <a:prstGeom prst="rect">
            <a:avLst/>
          </a:prstGeom>
          <a:noFill/>
        </p:spPr>
        <p:txBody>
          <a:bodyPr wrap="square" rtlCol="0">
            <a:spAutoFit/>
          </a:bodyPr>
          <a:lstStyle/>
          <a:p>
            <a:r>
              <a:rPr lang="en-US" altLang="zh-CN" sz="1400" dirty="0"/>
              <a:t>Month</a:t>
            </a:r>
            <a:endParaRPr lang="zh-CN" altLang="en-US" sz="1400" dirty="0"/>
          </a:p>
        </p:txBody>
      </p:sp>
      <p:sp>
        <p:nvSpPr>
          <p:cNvPr id="44" name="TextBox 43"/>
          <p:cNvSpPr txBox="1"/>
          <p:nvPr/>
        </p:nvSpPr>
        <p:spPr>
          <a:xfrm>
            <a:off x="3048000" y="2514600"/>
            <a:ext cx="685800" cy="304800"/>
          </a:xfrm>
          <a:prstGeom prst="rect">
            <a:avLst/>
          </a:prstGeom>
          <a:noFill/>
        </p:spPr>
        <p:txBody>
          <a:bodyPr wrap="square" rtlCol="0">
            <a:spAutoFit/>
          </a:bodyPr>
          <a:lstStyle/>
          <a:p>
            <a:r>
              <a:rPr lang="en-US" altLang="zh-CN" sz="1400" dirty="0"/>
              <a:t>Day</a:t>
            </a:r>
            <a:endParaRPr lang="zh-CN" altLang="en-US" sz="1400" dirty="0"/>
          </a:p>
        </p:txBody>
      </p:sp>
      <p:sp>
        <p:nvSpPr>
          <p:cNvPr id="45" name="TextBox 44"/>
          <p:cNvSpPr txBox="1"/>
          <p:nvPr/>
        </p:nvSpPr>
        <p:spPr>
          <a:xfrm>
            <a:off x="4343400" y="2514600"/>
            <a:ext cx="685800" cy="304800"/>
          </a:xfrm>
          <a:prstGeom prst="rect">
            <a:avLst/>
          </a:prstGeom>
          <a:noFill/>
        </p:spPr>
        <p:txBody>
          <a:bodyPr wrap="square" rtlCol="0">
            <a:spAutoFit/>
          </a:bodyPr>
          <a:lstStyle/>
          <a:p>
            <a:r>
              <a:rPr lang="en-US" altLang="zh-CN" sz="1400" dirty="0"/>
              <a:t>Year</a:t>
            </a:r>
            <a:endParaRPr lang="zh-CN" altLang="en-US" sz="1400" dirty="0"/>
          </a:p>
        </p:txBody>
      </p:sp>
      <p:sp>
        <p:nvSpPr>
          <p:cNvPr id="46" name="Rounded Rectangle 45"/>
          <p:cNvSpPr/>
          <p:nvPr/>
        </p:nvSpPr>
        <p:spPr>
          <a:xfrm>
            <a:off x="6019800" y="28956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t>Next Date</a:t>
            </a:r>
            <a:endParaRPr lang="zh-CN" altLang="en-US" sz="1400" dirty="0"/>
          </a:p>
        </p:txBody>
      </p:sp>
      <p:sp>
        <p:nvSpPr>
          <p:cNvPr id="47" name="Cloud Callout 46"/>
          <p:cNvSpPr/>
          <p:nvPr/>
        </p:nvSpPr>
        <p:spPr>
          <a:xfrm>
            <a:off x="3733800" y="11430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4191000" y="1246496"/>
            <a:ext cx="2743200" cy="954107"/>
          </a:xfrm>
          <a:prstGeom prst="rect">
            <a:avLst/>
          </a:prstGeom>
          <a:noFill/>
        </p:spPr>
        <p:txBody>
          <a:bodyPr wrap="square" rtlCol="0">
            <a:spAutoFit/>
          </a:bodyPr>
          <a:lstStyle/>
          <a:p>
            <a:r>
              <a:rPr lang="en-US" altLang="zh-CN" sz="1400" dirty="0"/>
              <a:t>Obvious Conditions:</a:t>
            </a:r>
          </a:p>
          <a:p>
            <a:r>
              <a:rPr lang="en-US" altLang="zh-CN" sz="1400" dirty="0"/>
              <a:t>1 ≤ Day ≤ 31.</a:t>
            </a:r>
          </a:p>
          <a:p>
            <a:r>
              <a:rPr lang="en-US" altLang="zh-CN" sz="1400" dirty="0"/>
              <a:t>1 ≤ month ≤ 12.</a:t>
            </a:r>
          </a:p>
          <a:p>
            <a:r>
              <a:rPr lang="en-US" altLang="zh-CN" sz="1400" dirty="0"/>
              <a:t>1582 ≤ Year ≤ 3000</a:t>
            </a:r>
            <a:endParaRPr lang="zh-CN" altLang="en-US" sz="1400" dirty="0"/>
          </a:p>
        </p:txBody>
      </p:sp>
      <p:sp>
        <p:nvSpPr>
          <p:cNvPr id="49" name="TextBox 48"/>
          <p:cNvSpPr txBox="1"/>
          <p:nvPr/>
        </p:nvSpPr>
        <p:spPr>
          <a:xfrm>
            <a:off x="1066800" y="3810000"/>
            <a:ext cx="7162800" cy="83099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rPr>
              <a:t>There are more complicated issues to consider due to the dependencies between parameters. For example there is never a day of 31, Feb (tester’s intuition and common sense shows that we require more emphasis towards the end of February)</a:t>
            </a:r>
          </a:p>
        </p:txBody>
      </p:sp>
      <p:sp>
        <p:nvSpPr>
          <p:cNvPr id="50" name="TextBox 49"/>
          <p:cNvSpPr txBox="1"/>
          <p:nvPr/>
        </p:nvSpPr>
        <p:spPr>
          <a:xfrm>
            <a:off x="1295400" y="5410200"/>
            <a:ext cx="6629400" cy="584775"/>
          </a:xfrm>
          <a:prstGeom prst="rect">
            <a:avLst/>
          </a:prstGeom>
          <a:solidFill>
            <a:schemeClr val="accent2">
              <a:lumMod val="20000"/>
              <a:lumOff val="80000"/>
            </a:schemeClr>
          </a:solid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a:t>Many boundary values that have been hidden due to the dependencies between parameters</a:t>
            </a:r>
            <a:endParaRPr lang="zh-CN" altLang="en-US" sz="1600" dirty="0"/>
          </a:p>
        </p:txBody>
      </p:sp>
      <p:sp>
        <p:nvSpPr>
          <p:cNvPr id="15" name="Footer Placeholder 1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amond(in)">
                                      <p:cBhvr>
                                        <p:cTn id="7" dur="2000"/>
                                        <p:tgtEl>
                                          <p:spTgt spid="4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amond(in)">
                                      <p:cBhvr>
                                        <p:cTn id="10" dur="2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amond(in)">
                                      <p:cBhvr>
                                        <p:cTn id="15" dur="20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amond(in)">
                                      <p:cBhvr>
                                        <p:cTn id="2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sp>
        <p:nvSpPr>
          <p:cNvPr id="21" name="Rectangle 20"/>
          <p:cNvSpPr/>
          <p:nvPr/>
        </p:nvSpPr>
        <p:spPr>
          <a:xfrm>
            <a:off x="12954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Rectangle 21"/>
          <p:cNvSpPr/>
          <p:nvPr/>
        </p:nvSpPr>
        <p:spPr>
          <a:xfrm>
            <a:off x="26670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Rectangle 22"/>
          <p:cNvSpPr/>
          <p:nvPr/>
        </p:nvSpPr>
        <p:spPr>
          <a:xfrm>
            <a:off x="41148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TextBox 23"/>
          <p:cNvSpPr txBox="1"/>
          <p:nvPr/>
        </p:nvSpPr>
        <p:spPr>
          <a:xfrm>
            <a:off x="1447800" y="2286000"/>
            <a:ext cx="685800" cy="304800"/>
          </a:xfrm>
          <a:prstGeom prst="rect">
            <a:avLst/>
          </a:prstGeom>
          <a:noFill/>
        </p:spPr>
        <p:txBody>
          <a:bodyPr wrap="square" rtlCol="0">
            <a:spAutoFit/>
          </a:bodyPr>
          <a:lstStyle/>
          <a:p>
            <a:r>
              <a:rPr lang="en-US" altLang="zh-CN" sz="1400" dirty="0"/>
              <a:t>Month</a:t>
            </a:r>
            <a:endParaRPr lang="zh-CN" altLang="en-US" sz="1400" dirty="0"/>
          </a:p>
        </p:txBody>
      </p:sp>
      <p:sp>
        <p:nvSpPr>
          <p:cNvPr id="25" name="TextBox 24"/>
          <p:cNvSpPr txBox="1"/>
          <p:nvPr/>
        </p:nvSpPr>
        <p:spPr>
          <a:xfrm>
            <a:off x="2971800" y="2286000"/>
            <a:ext cx="685800" cy="304800"/>
          </a:xfrm>
          <a:prstGeom prst="rect">
            <a:avLst/>
          </a:prstGeom>
          <a:noFill/>
        </p:spPr>
        <p:txBody>
          <a:bodyPr wrap="square" rtlCol="0">
            <a:spAutoFit/>
          </a:bodyPr>
          <a:lstStyle/>
          <a:p>
            <a:r>
              <a:rPr lang="en-US" altLang="zh-CN" sz="1400" dirty="0"/>
              <a:t>Day</a:t>
            </a:r>
            <a:endParaRPr lang="zh-CN" altLang="en-US" sz="1400" dirty="0"/>
          </a:p>
        </p:txBody>
      </p:sp>
      <p:sp>
        <p:nvSpPr>
          <p:cNvPr id="26" name="TextBox 25"/>
          <p:cNvSpPr txBox="1"/>
          <p:nvPr/>
        </p:nvSpPr>
        <p:spPr>
          <a:xfrm>
            <a:off x="4343400" y="2286000"/>
            <a:ext cx="685800" cy="304800"/>
          </a:xfrm>
          <a:prstGeom prst="rect">
            <a:avLst/>
          </a:prstGeom>
          <a:noFill/>
        </p:spPr>
        <p:txBody>
          <a:bodyPr wrap="square" rtlCol="0">
            <a:spAutoFit/>
          </a:bodyPr>
          <a:lstStyle/>
          <a:p>
            <a:r>
              <a:rPr lang="en-US" altLang="zh-CN" sz="1400" dirty="0"/>
              <a:t>Year</a:t>
            </a:r>
            <a:endParaRPr lang="zh-CN" altLang="en-US" sz="1400" dirty="0"/>
          </a:p>
        </p:txBody>
      </p:sp>
      <p:sp>
        <p:nvSpPr>
          <p:cNvPr id="27" name="Rounded Rectangle 26"/>
          <p:cNvSpPr/>
          <p:nvPr/>
        </p:nvSpPr>
        <p:spPr>
          <a:xfrm>
            <a:off x="6019800" y="26670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t>Next Date</a:t>
            </a:r>
            <a:endParaRPr lang="zh-CN" altLang="en-US" sz="1400" dirty="0"/>
          </a:p>
        </p:txBody>
      </p:sp>
      <p:graphicFrame>
        <p:nvGraphicFramePr>
          <p:cNvPr id="29" name="Table 28"/>
          <p:cNvGraphicFramePr>
            <a:graphicFrameLocks noGrp="1"/>
          </p:cNvGraphicFramePr>
          <p:nvPr/>
        </p:nvGraphicFramePr>
        <p:xfrm>
          <a:off x="1371600" y="3378200"/>
          <a:ext cx="5867400" cy="2565400"/>
        </p:xfrm>
        <a:graphic>
          <a:graphicData uri="http://schemas.openxmlformats.org/drawingml/2006/table">
            <a:tbl>
              <a:tblPr firstRow="1" bandRow="1">
                <a:tableStyleId>{BC89EF96-8CEA-46FF-86C4-4CE0E7609802}</a:tableStyleId>
              </a:tblPr>
              <a:tblGrid>
                <a:gridCol w="1207704">
                  <a:extLst>
                    <a:ext uri="{9D8B030D-6E8A-4147-A177-3AD203B41FA5}">
                      <a16:colId xmlns:a16="http://schemas.microsoft.com/office/drawing/2014/main" val="20000"/>
                    </a:ext>
                  </a:extLst>
                </a:gridCol>
                <a:gridCol w="4659696">
                  <a:extLst>
                    <a:ext uri="{9D8B030D-6E8A-4147-A177-3AD203B41FA5}">
                      <a16:colId xmlns:a16="http://schemas.microsoft.com/office/drawing/2014/main" val="20001"/>
                    </a:ext>
                  </a:extLst>
                </a:gridCol>
              </a:tblGrid>
              <a:tr h="370840">
                <a:tc>
                  <a:txBody>
                    <a:bodyPr/>
                    <a:lstStyle/>
                    <a:p>
                      <a:r>
                        <a:rPr lang="en-US" altLang="zh-CN" sz="1400" dirty="0"/>
                        <a:t>Fields</a:t>
                      </a:r>
                      <a:endParaRPr lang="zh-CN" altLang="en-US" sz="1400" dirty="0"/>
                    </a:p>
                  </a:txBody>
                  <a:tcPr/>
                </a:tc>
                <a:tc>
                  <a:txBody>
                    <a:bodyPr/>
                    <a:lstStyle/>
                    <a:p>
                      <a:r>
                        <a:rPr lang="en-US" altLang="zh-CN" sz="1400" dirty="0"/>
                        <a:t>Valid 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noProof="0" dirty="0"/>
                        <a:t>Day</a:t>
                      </a:r>
                      <a:endParaRPr lang="zh-CN" altLang="en-US" sz="1400" dirty="0"/>
                    </a:p>
                  </a:txBody>
                  <a:tcPr/>
                </a:tc>
                <a:tc>
                  <a:txBody>
                    <a:bodyPr/>
                    <a:lstStyle/>
                    <a:p>
                      <a:r>
                        <a:rPr lang="en-US" altLang="zh-CN" sz="1400" noProof="0" dirty="0"/>
                        <a:t>1 through 28</a:t>
                      </a:r>
                    </a:p>
                    <a:p>
                      <a:r>
                        <a:rPr lang="en-US" altLang="zh-CN" sz="1400" dirty="0"/>
                        <a:t>29</a:t>
                      </a:r>
                    </a:p>
                    <a:p>
                      <a:r>
                        <a:rPr lang="en-US" altLang="zh-CN" sz="1400" dirty="0"/>
                        <a:t>30</a:t>
                      </a:r>
                    </a:p>
                    <a:p>
                      <a:r>
                        <a:rPr lang="en-US" altLang="zh-CN" sz="1400" dirty="0"/>
                        <a:t>31</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a:t>Month</a:t>
                      </a:r>
                      <a:endParaRPr lang="zh-CN" altLang="en-US" sz="1400" dirty="0"/>
                    </a:p>
                  </a:txBody>
                  <a:tcPr/>
                </a:tc>
                <a:tc>
                  <a:txBody>
                    <a:bodyPr/>
                    <a:lstStyle/>
                    <a:p>
                      <a:r>
                        <a:rPr lang="en-US" altLang="zh-CN" sz="1400" noProof="0" dirty="0"/>
                        <a:t>those that have 31 days or {1,3,5,7,8,10,12}</a:t>
                      </a:r>
                    </a:p>
                    <a:p>
                      <a:r>
                        <a:rPr lang="en-US" altLang="zh-CN" sz="1400" noProof="0" dirty="0"/>
                        <a:t>those that have 30 days or {4,6,9,11}</a:t>
                      </a:r>
                    </a:p>
                    <a:p>
                      <a:r>
                        <a:rPr lang="en-US" altLang="zh-CN" sz="1400" noProof="0" dirty="0"/>
                        <a:t>that has less than 30 days or {2}</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a:t>Year</a:t>
                      </a:r>
                      <a:endParaRPr lang="zh-CN" altLang="en-US" sz="1400" dirty="0"/>
                    </a:p>
                  </a:txBody>
                  <a:tcPr/>
                </a:tc>
                <a:tc>
                  <a:txBody>
                    <a:bodyPr/>
                    <a:lstStyle/>
                    <a:p>
                      <a:r>
                        <a:rPr lang="en-US" altLang="zh-CN" sz="1400" noProof="0" dirty="0"/>
                        <a:t>leap years between 1582 and 3000</a:t>
                      </a:r>
                    </a:p>
                    <a:p>
                      <a:r>
                        <a:rPr lang="en-US" altLang="zh-CN" sz="1400" noProof="0" dirty="0"/>
                        <a:t>non-leap years between 1582 and 3000</a:t>
                      </a:r>
                      <a:endParaRPr lang="zh-CN" altLang="en-US" sz="1400" dirty="0"/>
                    </a:p>
                  </a:txBody>
                  <a:tcPr/>
                </a:tc>
                <a:extLst>
                  <a:ext uri="{0D108BD9-81ED-4DB2-BD59-A6C34878D82A}">
                    <a16:rowId xmlns:a16="http://schemas.microsoft.com/office/drawing/2014/main" val="10003"/>
                  </a:ext>
                </a:extLst>
              </a:tr>
            </a:tbl>
          </a:graphicData>
        </a:graphic>
      </p:graphicFrame>
      <p:sp>
        <p:nvSpPr>
          <p:cNvPr id="30" name="Cloud Callout 29"/>
          <p:cNvSpPr/>
          <p:nvPr/>
        </p:nvSpPr>
        <p:spPr>
          <a:xfrm>
            <a:off x="3886200" y="9906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4343400" y="1094096"/>
            <a:ext cx="2743200" cy="954107"/>
          </a:xfrm>
          <a:prstGeom prst="rect">
            <a:avLst/>
          </a:prstGeom>
          <a:noFill/>
        </p:spPr>
        <p:txBody>
          <a:bodyPr wrap="square" rtlCol="0">
            <a:spAutoFit/>
          </a:bodyPr>
          <a:lstStyle/>
          <a:p>
            <a:r>
              <a:rPr lang="en-US" altLang="zh-CN" sz="1400" dirty="0"/>
              <a:t>Obvious Conditions:</a:t>
            </a:r>
          </a:p>
          <a:p>
            <a:r>
              <a:rPr lang="en-US" altLang="zh-CN" sz="1400" dirty="0"/>
              <a:t>1 ≤ Day ≤ 31.</a:t>
            </a:r>
          </a:p>
          <a:p>
            <a:r>
              <a:rPr lang="en-US" altLang="zh-CN" sz="1400" dirty="0"/>
              <a:t>1 ≤ month ≤ 12.</a:t>
            </a:r>
          </a:p>
          <a:p>
            <a:r>
              <a:rPr lang="en-US" altLang="zh-CN" sz="1400" dirty="0"/>
              <a:t>1582 ≤ Year ≤ 3000</a:t>
            </a:r>
            <a:endParaRPr lang="zh-CN" altLang="en-US" sz="1400" dirty="0"/>
          </a:p>
        </p:txBody>
      </p:sp>
      <p:sp>
        <p:nvSpPr>
          <p:cNvPr id="32" name="Cloud Callout 31"/>
          <p:cNvSpPr/>
          <p:nvPr/>
        </p:nvSpPr>
        <p:spPr>
          <a:xfrm>
            <a:off x="5791200" y="3505200"/>
            <a:ext cx="3276600" cy="1138032"/>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248400" y="3680936"/>
            <a:ext cx="2743200" cy="738664"/>
          </a:xfrm>
          <a:prstGeom prst="rect">
            <a:avLst/>
          </a:prstGeom>
          <a:noFill/>
        </p:spPr>
        <p:txBody>
          <a:bodyPr wrap="square" rtlCol="0">
            <a:spAutoFit/>
          </a:bodyPr>
          <a:lstStyle/>
          <a:p>
            <a:r>
              <a:rPr lang="en-US" altLang="zh-CN" sz="1400" dirty="0"/>
              <a:t>Equivalence class subsets are valuable in helping identify potential boundary conditions</a:t>
            </a:r>
            <a:endParaRPr lang="zh-CN" altLang="en-US" sz="1400" dirty="0"/>
          </a:p>
        </p:txBody>
      </p:sp>
      <p:sp>
        <p:nvSpPr>
          <p:cNvPr id="16" name="Footer Placeholder 15"/>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amond(in)">
                                      <p:cBhvr>
                                        <p:cTn id="12" dur="500"/>
                                        <p:tgtEl>
                                          <p:spTgt spid="3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amond(in)">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pSp>
        <p:nvGrpSpPr>
          <p:cNvPr id="15" name="Group 14"/>
          <p:cNvGrpSpPr/>
          <p:nvPr/>
        </p:nvGrpSpPr>
        <p:grpSpPr>
          <a:xfrm>
            <a:off x="1984520" y="4357048"/>
            <a:ext cx="1161288" cy="657373"/>
            <a:chOff x="914814" y="1514326"/>
            <a:chExt cx="1162347" cy="1162347"/>
          </a:xfrm>
          <a:scene3d>
            <a:camera prst="orthographicFront">
              <a:rot lat="0" lon="0" rev="0"/>
            </a:camera>
            <a:lightRig rig="contrasting" dir="t">
              <a:rot lat="0" lon="0" rev="1200000"/>
            </a:lightRig>
          </a:scene3d>
        </p:grpSpPr>
        <p:sp>
          <p:nvSpPr>
            <p:cNvPr id="16"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17"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i="0" kern="1200" dirty="0"/>
                <a:t>1-28</a:t>
              </a:r>
              <a:endParaRPr lang="zh-CN" altLang="en-US" sz="1400" kern="1200" dirty="0"/>
            </a:p>
          </p:txBody>
        </p:sp>
      </p:grpSp>
      <p:grpSp>
        <p:nvGrpSpPr>
          <p:cNvPr id="28" name="Group 27"/>
          <p:cNvGrpSpPr/>
          <p:nvPr/>
        </p:nvGrpSpPr>
        <p:grpSpPr>
          <a:xfrm>
            <a:off x="1984520" y="5791200"/>
            <a:ext cx="1162347" cy="381000"/>
            <a:chOff x="2428726" y="414"/>
            <a:chExt cx="1162347" cy="1162347"/>
          </a:xfrm>
          <a:scene3d>
            <a:camera prst="orthographicFront">
              <a:rot lat="0" lon="0" rev="0"/>
            </a:camera>
            <a:lightRig rig="contrasting" dir="t">
              <a:rot lat="0" lon="0" rev="1200000"/>
            </a:lightRig>
          </a:scene3d>
        </p:grpSpPr>
        <p:sp>
          <p:nvSpPr>
            <p:cNvPr id="34"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3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kern="1200" dirty="0">
                  <a:ea typeface="宋体" pitchFamily="2" charset="-122"/>
                </a:rPr>
                <a:t>31</a:t>
              </a:r>
              <a:endParaRPr lang="zh-CN" altLang="en-US" sz="1400" kern="1200" dirty="0"/>
            </a:p>
          </p:txBody>
        </p:sp>
      </p:grpSp>
      <p:grpSp>
        <p:nvGrpSpPr>
          <p:cNvPr id="36" name="Group 35"/>
          <p:cNvGrpSpPr/>
          <p:nvPr/>
        </p:nvGrpSpPr>
        <p:grpSpPr>
          <a:xfrm>
            <a:off x="1986781" y="5410200"/>
            <a:ext cx="1162347" cy="381000"/>
            <a:chOff x="3942637" y="1514326"/>
            <a:chExt cx="1162347" cy="1162347"/>
          </a:xfrm>
          <a:scene3d>
            <a:camera prst="orthographicFront">
              <a:rot lat="0" lon="0" rev="0"/>
            </a:camera>
            <a:lightRig rig="contrasting" dir="t">
              <a:rot lat="0" lon="0" rev="1200000"/>
            </a:lightRig>
          </a:scene3d>
        </p:grpSpPr>
        <p:sp>
          <p:nvSpPr>
            <p:cNvPr id="37"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3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400" b="0" kern="1200" dirty="0"/>
                <a:t>30</a:t>
              </a:r>
              <a:endParaRPr lang="zh-CN" altLang="en-US" sz="1400" kern="1200" dirty="0"/>
            </a:p>
          </p:txBody>
        </p:sp>
      </p:grpSp>
      <p:grpSp>
        <p:nvGrpSpPr>
          <p:cNvPr id="42" name="Group 41"/>
          <p:cNvGrpSpPr/>
          <p:nvPr/>
        </p:nvGrpSpPr>
        <p:grpSpPr>
          <a:xfrm>
            <a:off x="3944112" y="4482151"/>
            <a:ext cx="1161288" cy="457201"/>
            <a:chOff x="914814" y="1514326"/>
            <a:chExt cx="1162347" cy="1162347"/>
          </a:xfrm>
          <a:scene3d>
            <a:camera prst="orthographicFront">
              <a:rot lat="0" lon="0" rev="0"/>
            </a:camera>
            <a:lightRig rig="contrasting" dir="t">
              <a:rot lat="0" lon="0" rev="1200000"/>
            </a:lightRig>
          </a:scene3d>
        </p:grpSpPr>
        <p:sp>
          <p:nvSpPr>
            <p:cNvPr id="43"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4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i="0" kern="1200" dirty="0"/>
                <a:t>2</a:t>
              </a:r>
              <a:endParaRPr lang="zh-CN" altLang="en-US" sz="1400" kern="1200" dirty="0"/>
            </a:p>
          </p:txBody>
        </p:sp>
      </p:grpSp>
      <p:grpSp>
        <p:nvGrpSpPr>
          <p:cNvPr id="45" name="Group 44"/>
          <p:cNvGrpSpPr/>
          <p:nvPr/>
        </p:nvGrpSpPr>
        <p:grpSpPr>
          <a:xfrm>
            <a:off x="3944112" y="5562600"/>
            <a:ext cx="1162347" cy="638027"/>
            <a:chOff x="2428726" y="414"/>
            <a:chExt cx="1162347" cy="1162347"/>
          </a:xfrm>
          <a:scene3d>
            <a:camera prst="orthographicFront">
              <a:rot lat="0" lon="0" rev="0"/>
            </a:camera>
            <a:lightRig rig="contrasting" dir="t">
              <a:rot lat="0" lon="0" rev="1200000"/>
            </a:lightRig>
          </a:scene3d>
        </p:grpSpPr>
        <p:sp>
          <p:nvSpPr>
            <p:cNvPr id="46"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47"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kern="1200" dirty="0">
                  <a:ea typeface="宋体" pitchFamily="2" charset="-122"/>
                </a:rPr>
                <a:t>1,3,5,7,8,10,12</a:t>
              </a:r>
              <a:endParaRPr lang="zh-CN" altLang="en-US" sz="1400" kern="1200" dirty="0"/>
            </a:p>
          </p:txBody>
        </p:sp>
      </p:grpSp>
      <p:grpSp>
        <p:nvGrpSpPr>
          <p:cNvPr id="48" name="Group 47"/>
          <p:cNvGrpSpPr/>
          <p:nvPr/>
        </p:nvGrpSpPr>
        <p:grpSpPr>
          <a:xfrm>
            <a:off x="3946373" y="4910925"/>
            <a:ext cx="1162347" cy="640080"/>
            <a:chOff x="3942637" y="1514326"/>
            <a:chExt cx="1162347" cy="1162347"/>
          </a:xfrm>
          <a:scene3d>
            <a:camera prst="orthographicFront">
              <a:rot lat="0" lon="0" rev="0"/>
            </a:camera>
            <a:lightRig rig="contrasting" dir="t">
              <a:rot lat="0" lon="0" rev="1200000"/>
            </a:lightRig>
          </a:scene3d>
        </p:grpSpPr>
        <p:sp>
          <p:nvSpPr>
            <p:cNvPr id="49"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50"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400" b="0" kern="1200" dirty="0"/>
                <a:t>4, 6, 9, 11</a:t>
              </a:r>
              <a:endParaRPr lang="zh-CN" altLang="en-US" sz="1400" kern="1200" dirty="0"/>
            </a:p>
          </p:txBody>
        </p:sp>
      </p:grpSp>
      <p:grpSp>
        <p:nvGrpSpPr>
          <p:cNvPr id="54" name="Group 53"/>
          <p:cNvGrpSpPr/>
          <p:nvPr/>
        </p:nvGrpSpPr>
        <p:grpSpPr>
          <a:xfrm>
            <a:off x="5696712" y="4634551"/>
            <a:ext cx="1161288" cy="457201"/>
            <a:chOff x="914814" y="1514326"/>
            <a:chExt cx="1162347" cy="1162347"/>
          </a:xfrm>
          <a:scene3d>
            <a:camera prst="orthographicFront">
              <a:rot lat="0" lon="0" rev="0"/>
            </a:camera>
            <a:lightRig rig="contrasting" dir="t">
              <a:rot lat="0" lon="0" rev="1200000"/>
            </a:lightRig>
          </a:scene3d>
        </p:grpSpPr>
        <p:sp>
          <p:nvSpPr>
            <p:cNvPr id="55"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56"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a:t>Leap</a:t>
              </a:r>
              <a:endParaRPr lang="zh-CN" altLang="en-US" sz="1400" kern="1200" dirty="0"/>
            </a:p>
          </p:txBody>
        </p:sp>
      </p:grpSp>
      <p:grpSp>
        <p:nvGrpSpPr>
          <p:cNvPr id="63" name="Group 62"/>
          <p:cNvGrpSpPr/>
          <p:nvPr/>
        </p:nvGrpSpPr>
        <p:grpSpPr>
          <a:xfrm>
            <a:off x="5691024" y="5091752"/>
            <a:ext cx="1161288" cy="457201"/>
            <a:chOff x="914814" y="1514326"/>
            <a:chExt cx="1162347" cy="1162347"/>
          </a:xfrm>
          <a:scene3d>
            <a:camera prst="orthographicFront">
              <a:rot lat="0" lon="0" rev="0"/>
            </a:camera>
            <a:lightRig rig="contrasting" dir="t">
              <a:rot lat="0" lon="0" rev="1200000"/>
            </a:lightRig>
          </a:scene3d>
        </p:grpSpPr>
        <p:sp>
          <p:nvSpPr>
            <p:cNvPr id="64"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5"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a:t>Non-Leap</a:t>
              </a:r>
              <a:endParaRPr lang="zh-CN" altLang="en-US" sz="1400" kern="1200" dirty="0"/>
            </a:p>
          </p:txBody>
        </p:sp>
      </p:grpSp>
      <p:grpSp>
        <p:nvGrpSpPr>
          <p:cNvPr id="66" name="Group 65"/>
          <p:cNvGrpSpPr/>
          <p:nvPr/>
        </p:nvGrpSpPr>
        <p:grpSpPr>
          <a:xfrm>
            <a:off x="1984520" y="5014421"/>
            <a:ext cx="1161288" cy="428773"/>
            <a:chOff x="914814" y="1514326"/>
            <a:chExt cx="1162347" cy="1162347"/>
          </a:xfrm>
          <a:scene3d>
            <a:camera prst="orthographicFront">
              <a:rot lat="0" lon="0" rev="0"/>
            </a:camera>
            <a:lightRig rig="contrasting" dir="t">
              <a:rot lat="0" lon="0" rev="1200000"/>
            </a:lightRig>
          </a:scene3d>
        </p:grpSpPr>
        <p:sp>
          <p:nvSpPr>
            <p:cNvPr id="67"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8"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a:t>29</a:t>
              </a:r>
              <a:endParaRPr lang="zh-CN" altLang="en-US" sz="1400" kern="1200" dirty="0"/>
            </a:p>
          </p:txBody>
        </p:sp>
      </p:grpSp>
      <p:graphicFrame>
        <p:nvGraphicFramePr>
          <p:cNvPr id="69" name="Table 68"/>
          <p:cNvGraphicFramePr>
            <a:graphicFrameLocks noGrp="1"/>
          </p:cNvGraphicFramePr>
          <p:nvPr/>
        </p:nvGraphicFramePr>
        <p:xfrm>
          <a:off x="1371600" y="1371600"/>
          <a:ext cx="5867400" cy="2565400"/>
        </p:xfrm>
        <a:graphic>
          <a:graphicData uri="http://schemas.openxmlformats.org/drawingml/2006/table">
            <a:tbl>
              <a:tblPr firstRow="1" bandRow="1">
                <a:tableStyleId>{BC89EF96-8CEA-46FF-86C4-4CE0E7609802}</a:tableStyleId>
              </a:tblPr>
              <a:tblGrid>
                <a:gridCol w="1207704">
                  <a:extLst>
                    <a:ext uri="{9D8B030D-6E8A-4147-A177-3AD203B41FA5}">
                      <a16:colId xmlns:a16="http://schemas.microsoft.com/office/drawing/2014/main" val="20000"/>
                    </a:ext>
                  </a:extLst>
                </a:gridCol>
                <a:gridCol w="4659696">
                  <a:extLst>
                    <a:ext uri="{9D8B030D-6E8A-4147-A177-3AD203B41FA5}">
                      <a16:colId xmlns:a16="http://schemas.microsoft.com/office/drawing/2014/main" val="20001"/>
                    </a:ext>
                  </a:extLst>
                </a:gridCol>
              </a:tblGrid>
              <a:tr h="370840">
                <a:tc>
                  <a:txBody>
                    <a:bodyPr/>
                    <a:lstStyle/>
                    <a:p>
                      <a:r>
                        <a:rPr lang="en-US" altLang="zh-CN" sz="1400" dirty="0"/>
                        <a:t>Fields</a:t>
                      </a:r>
                      <a:endParaRPr lang="zh-CN" altLang="en-US" sz="1400" dirty="0"/>
                    </a:p>
                  </a:txBody>
                  <a:tcPr/>
                </a:tc>
                <a:tc>
                  <a:txBody>
                    <a:bodyPr/>
                    <a:lstStyle/>
                    <a:p>
                      <a:r>
                        <a:rPr lang="en-US" altLang="zh-CN" sz="1400" dirty="0"/>
                        <a:t>Valid class subsets</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noProof="0" dirty="0"/>
                        <a:t>Day</a:t>
                      </a:r>
                      <a:endParaRPr lang="zh-CN" altLang="en-US" sz="1400" dirty="0"/>
                    </a:p>
                  </a:txBody>
                  <a:tcPr/>
                </a:tc>
                <a:tc>
                  <a:txBody>
                    <a:bodyPr/>
                    <a:lstStyle/>
                    <a:p>
                      <a:r>
                        <a:rPr lang="en-US" altLang="zh-CN" sz="1400" noProof="0" dirty="0"/>
                        <a:t>1 through 28</a:t>
                      </a:r>
                    </a:p>
                    <a:p>
                      <a:r>
                        <a:rPr lang="en-US" altLang="zh-CN" sz="1400" dirty="0"/>
                        <a:t>29</a:t>
                      </a:r>
                    </a:p>
                    <a:p>
                      <a:r>
                        <a:rPr lang="en-US" altLang="zh-CN" sz="1400" dirty="0"/>
                        <a:t>30</a:t>
                      </a:r>
                    </a:p>
                    <a:p>
                      <a:r>
                        <a:rPr lang="en-US" altLang="zh-CN" sz="1400" dirty="0"/>
                        <a:t>31</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a:t>Month</a:t>
                      </a:r>
                      <a:endParaRPr lang="zh-CN" altLang="en-US" sz="1400" dirty="0"/>
                    </a:p>
                  </a:txBody>
                  <a:tcPr/>
                </a:tc>
                <a:tc>
                  <a:txBody>
                    <a:bodyPr/>
                    <a:lstStyle/>
                    <a:p>
                      <a:r>
                        <a:rPr lang="en-US" altLang="zh-CN" sz="1400" noProof="0" dirty="0"/>
                        <a:t>those that have 31 days or {1,3,5,7,8,10,12}</a:t>
                      </a:r>
                    </a:p>
                    <a:p>
                      <a:r>
                        <a:rPr lang="en-US" altLang="zh-CN" sz="1400" noProof="0" dirty="0"/>
                        <a:t>those that have 30 days or {4,6,9,11}</a:t>
                      </a:r>
                    </a:p>
                    <a:p>
                      <a:r>
                        <a:rPr lang="en-US" altLang="zh-CN" sz="1400" noProof="0" dirty="0"/>
                        <a:t>that has less than 30 days or {2}</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a:t>Year</a:t>
                      </a:r>
                      <a:endParaRPr lang="zh-CN" altLang="en-US" sz="1400" dirty="0"/>
                    </a:p>
                  </a:txBody>
                  <a:tcPr/>
                </a:tc>
                <a:tc>
                  <a:txBody>
                    <a:bodyPr/>
                    <a:lstStyle/>
                    <a:p>
                      <a:r>
                        <a:rPr lang="en-US" altLang="zh-CN" sz="1400" noProof="0" dirty="0"/>
                        <a:t>leap years between 1582 and 3000</a:t>
                      </a:r>
                    </a:p>
                    <a:p>
                      <a:r>
                        <a:rPr lang="en-US" altLang="zh-CN" sz="1400" noProof="0" dirty="0"/>
                        <a:t>non-leap years between 1582 and 3000</a:t>
                      </a:r>
                      <a:endParaRPr lang="zh-CN" altLang="en-US" sz="1400" dirty="0"/>
                    </a:p>
                  </a:txBody>
                  <a:tcPr/>
                </a:tc>
                <a:extLst>
                  <a:ext uri="{0D108BD9-81ED-4DB2-BD59-A6C34878D82A}">
                    <a16:rowId xmlns:a16="http://schemas.microsoft.com/office/drawing/2014/main" val="10003"/>
                  </a:ext>
                </a:extLst>
              </a:tr>
            </a:tbl>
          </a:graphicData>
        </a:graphic>
      </p:graphicFrame>
      <p:sp>
        <p:nvSpPr>
          <p:cNvPr id="32" name="Footer Placeholder 31"/>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762000" y="1752600"/>
          <a:ext cx="7162800" cy="4175760"/>
        </p:xfrm>
        <a:graphic>
          <a:graphicData uri="http://schemas.openxmlformats.org/drawingml/2006/table">
            <a:tbl>
              <a:tblPr firstRow="1" bandRow="1">
                <a:tableStyleId>{BC89EF96-8CEA-46FF-86C4-4CE0E7609802}</a:tableStyleId>
              </a:tblPr>
              <a:tblGrid>
                <a:gridCol w="550461">
                  <a:extLst>
                    <a:ext uri="{9D8B030D-6E8A-4147-A177-3AD203B41FA5}">
                      <a16:colId xmlns:a16="http://schemas.microsoft.com/office/drawing/2014/main" val="20000"/>
                    </a:ext>
                  </a:extLst>
                </a:gridCol>
                <a:gridCol w="1373537">
                  <a:extLst>
                    <a:ext uri="{9D8B030D-6E8A-4147-A177-3AD203B41FA5}">
                      <a16:colId xmlns:a16="http://schemas.microsoft.com/office/drawing/2014/main" val="20001"/>
                    </a:ext>
                  </a:extLst>
                </a:gridCol>
                <a:gridCol w="559880">
                  <a:extLst>
                    <a:ext uri="{9D8B030D-6E8A-4147-A177-3AD203B41FA5}">
                      <a16:colId xmlns:a16="http://schemas.microsoft.com/office/drawing/2014/main" val="20002"/>
                    </a:ext>
                  </a:extLst>
                </a:gridCol>
                <a:gridCol w="1155969">
                  <a:extLst>
                    <a:ext uri="{9D8B030D-6E8A-4147-A177-3AD203B41FA5}">
                      <a16:colId xmlns:a16="http://schemas.microsoft.com/office/drawing/2014/main" val="20003"/>
                    </a:ext>
                  </a:extLst>
                </a:gridCol>
                <a:gridCol w="1211015">
                  <a:extLst>
                    <a:ext uri="{9D8B030D-6E8A-4147-A177-3AD203B41FA5}">
                      <a16:colId xmlns:a16="http://schemas.microsoft.com/office/drawing/2014/main" val="20004"/>
                    </a:ext>
                  </a:extLst>
                </a:gridCol>
                <a:gridCol w="2311938">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3</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Min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4</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31</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6</a:t>
                      </a:r>
                      <a:endParaRPr lang="zh-CN" altLang="en-US" sz="1400" dirty="0">
                        <a:latin typeface="+mn-lt"/>
                      </a:endParaRPr>
                    </a:p>
                  </a:txBody>
                  <a:tcPr/>
                </a:tc>
                <a:tc>
                  <a:txBody>
                    <a:bodyPr/>
                    <a:lstStyle/>
                    <a:p>
                      <a:r>
                        <a:rPr lang="en-US" altLang="zh-CN" sz="1400" dirty="0">
                          <a:latin typeface="+mn-lt"/>
                        </a:rPr>
                        <a:t>31-day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70C0"/>
                          </a:solidFill>
                          <a:latin typeface="+mn-lt"/>
                        </a:rPr>
                        <a:t>Day Max + 1</a:t>
                      </a:r>
                      <a:r>
                        <a:rPr lang="en-US" altLang="zh-CN" sz="1400" baseline="0" dirty="0">
                          <a:solidFill>
                            <a:srgbClr val="0070C0"/>
                          </a:solidFill>
                          <a:latin typeface="+mn-lt"/>
                        </a:rPr>
                        <a:t> (31-day Month)</a:t>
                      </a:r>
                      <a:endParaRPr lang="zh-CN" altLang="en-US" sz="1400" dirty="0">
                        <a:solidFill>
                          <a:srgbClr val="0070C0"/>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7</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8</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9</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Min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a:latin typeface="+mn-lt"/>
                        </a:rPr>
                        <a:t>30-day</a:t>
                      </a:r>
                      <a:r>
                        <a:rPr lang="en-US" altLang="zh-CN" sz="1400" baseline="0">
                          <a:latin typeface="+mn-lt"/>
                        </a:rPr>
                        <a:t> month</a:t>
                      </a:r>
                      <a:endParaRPr lang="zh-CN" altLang="en-US" sz="1400" dirty="0">
                        <a:latin typeface="+mn-lt"/>
                      </a:endParaRPr>
                    </a:p>
                  </a:txBody>
                  <a:tcPr/>
                </a:tc>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30</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solidFill>
                      <a:srgbClr val="00B0F0">
                        <a:alpha val="20000"/>
                      </a:srgbClr>
                    </a:solidFill>
                  </a:tcPr>
                </a:tc>
                <a:extLst>
                  <a:ext uri="{0D108BD9-81ED-4DB2-BD59-A6C34878D82A}">
                    <a16:rowId xmlns:a16="http://schemas.microsoft.com/office/drawing/2014/main" val="10011"/>
                  </a:ext>
                </a:extLst>
              </a:tr>
              <a:tr h="250371">
                <a:tc>
                  <a:txBody>
                    <a:bodyPr/>
                    <a:lstStyle/>
                    <a:p>
                      <a:r>
                        <a:rPr lang="en-US" altLang="zh-CN" sz="1400" dirty="0">
                          <a:latin typeface="+mn-lt"/>
                        </a:rPr>
                        <a:t>12</a:t>
                      </a:r>
                      <a:endParaRPr lang="zh-CN" altLang="en-US" sz="1400" dirty="0">
                        <a:latin typeface="+mn-lt"/>
                      </a:endParaRPr>
                    </a:p>
                  </a:txBody>
                  <a:tcPr/>
                </a:tc>
                <a:tc>
                  <a:txBody>
                    <a:bodyPr/>
                    <a:lstStyle/>
                    <a:p>
                      <a:r>
                        <a:rPr lang="en-US" altLang="zh-CN" sz="1400" dirty="0">
                          <a:latin typeface="+mn-lt"/>
                        </a:rPr>
                        <a:t>30-day</a:t>
                      </a:r>
                      <a:r>
                        <a:rPr lang="en-US" altLang="zh-CN" sz="1400" baseline="0" dirty="0">
                          <a:latin typeface="+mn-lt"/>
                        </a:rPr>
                        <a:t> month</a:t>
                      </a:r>
                      <a:endParaRPr lang="zh-CN" altLang="en-US" sz="1400" dirty="0">
                        <a:latin typeface="+mn-lt"/>
                      </a:endParaRPr>
                    </a:p>
                  </a:txBody>
                  <a:tcPr/>
                </a:tc>
                <a:tc>
                  <a:txBody>
                    <a:bodyPr/>
                    <a:lstStyle/>
                    <a:p>
                      <a:r>
                        <a:rPr lang="en-US" altLang="zh-CN" sz="1400" dirty="0">
                          <a:latin typeface="+mn-lt"/>
                        </a:rPr>
                        <a:t>31</a:t>
                      </a:r>
                      <a:endParaRPr lang="zh-CN" altLang="en-US" sz="1400" dirty="0">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7030A0"/>
                          </a:solidFill>
                          <a:latin typeface="+mn-lt"/>
                        </a:rPr>
                        <a:t>Day Max + 1</a:t>
                      </a:r>
                      <a:r>
                        <a:rPr lang="en-US" altLang="zh-CN" sz="1400" baseline="0" dirty="0">
                          <a:solidFill>
                            <a:srgbClr val="7030A0"/>
                          </a:solidFill>
                          <a:latin typeface="+mn-lt"/>
                        </a:rPr>
                        <a:t> (30-day Month)</a:t>
                      </a:r>
                      <a:endParaRPr lang="zh-CN" altLang="en-US" sz="1400" dirty="0">
                        <a:solidFill>
                          <a:srgbClr val="7030A0"/>
                        </a:solidFill>
                        <a:latin typeface="+mn-lt"/>
                      </a:endParaRPr>
                    </a:p>
                  </a:txBody>
                  <a:tcPr/>
                </a:tc>
                <a:extLst>
                  <a:ext uri="{0D108BD9-81ED-4DB2-BD59-A6C34878D82A}">
                    <a16:rowId xmlns:a16="http://schemas.microsoft.com/office/drawing/2014/main" val="10012"/>
                  </a:ext>
                </a:extLst>
              </a:tr>
            </a:tbl>
          </a:graphicData>
        </a:graphic>
      </p:graphicFrame>
      <p:sp>
        <p:nvSpPr>
          <p:cNvPr id="5" name="Cloud Callout 4"/>
          <p:cNvSpPr/>
          <p:nvPr/>
        </p:nvSpPr>
        <p:spPr>
          <a:xfrm>
            <a:off x="4114800" y="838200"/>
            <a:ext cx="3124200" cy="1143000"/>
          </a:xfrm>
          <a:prstGeom prst="cloudCallout">
            <a:avLst>
              <a:gd name="adj1" fmla="val -86471"/>
              <a:gd name="adj2" fmla="val 352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800600" y="1017896"/>
            <a:ext cx="2286000" cy="738664"/>
          </a:xfrm>
          <a:prstGeom prst="rect">
            <a:avLst/>
          </a:prstGeom>
          <a:noFill/>
        </p:spPr>
        <p:txBody>
          <a:bodyPr wrap="square" rtlCol="0">
            <a:spAutoFit/>
          </a:bodyPr>
          <a:lstStyle/>
          <a:p>
            <a:r>
              <a:rPr lang="en-US" altLang="zh-CN" sz="1400" dirty="0"/>
              <a:t>1 ≤ Day ≤ 31</a:t>
            </a:r>
          </a:p>
          <a:p>
            <a:r>
              <a:rPr lang="en-US" altLang="zh-CN" sz="1400" dirty="0">
                <a:solidFill>
                  <a:srgbClr val="FF0000"/>
                </a:solidFill>
              </a:rPr>
              <a:t>Hidden boundary values </a:t>
            </a:r>
          </a:p>
          <a:p>
            <a:r>
              <a:rPr lang="en-US" altLang="zh-CN" sz="1400" dirty="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533399" y="1752600"/>
          <a:ext cx="7772400" cy="39624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Leap year</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14</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2"/>
                  </a:ext>
                </a:extLst>
              </a:tr>
              <a:tr h="250371">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Min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16</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a:latin typeface="+mn-lt"/>
                        </a:rPr>
                        <a:t>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17</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29</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18</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6">
                              <a:lumMod val="75000"/>
                            </a:schemeClr>
                          </a:solidFill>
                          <a:latin typeface="+mn-lt"/>
                        </a:rPr>
                        <a:t>Day Max + 1</a:t>
                      </a:r>
                      <a:r>
                        <a:rPr lang="en-US" altLang="zh-CN" sz="1400" baseline="0" dirty="0">
                          <a:solidFill>
                            <a:schemeClr val="accent6">
                              <a:lumMod val="75000"/>
                            </a:schemeClr>
                          </a:solidFill>
                          <a:latin typeface="+mn-lt"/>
                        </a:rPr>
                        <a:t> (Feb in Leap year)</a:t>
                      </a:r>
                      <a:endParaRPr lang="zh-CN" altLang="en-US" sz="1400" dirty="0">
                        <a:solidFill>
                          <a:schemeClr val="accent6">
                            <a:lumMod val="75000"/>
                          </a:schemeClr>
                        </a:solidFill>
                        <a:latin typeface="+mn-lt"/>
                      </a:endParaRPr>
                    </a:p>
                  </a:txBody>
                  <a:tcPr/>
                </a:tc>
                <a:extLst>
                  <a:ext uri="{0D108BD9-81ED-4DB2-BD59-A6C34878D82A}">
                    <a16:rowId xmlns:a16="http://schemas.microsoft.com/office/drawing/2014/main" val="10006"/>
                  </a:ext>
                </a:extLst>
              </a:tr>
              <a:tr h="250371">
                <a:tc>
                  <a:txBody>
                    <a:bodyPr/>
                    <a:lstStyle/>
                    <a:p>
                      <a:r>
                        <a:rPr lang="en-US" altLang="zh-CN" sz="1400" dirty="0">
                          <a:latin typeface="+mn-lt"/>
                        </a:rPr>
                        <a:t>19</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dirty="0">
                          <a:latin typeface="+mn-lt"/>
                        </a:rPr>
                        <a:t>Non-leap year</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7"/>
                  </a:ext>
                </a:extLst>
              </a:tr>
              <a:tr h="250371">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8"/>
                  </a:ext>
                </a:extLst>
              </a:tr>
              <a:tr h="250371">
                <a:tc>
                  <a:txBody>
                    <a:bodyPr/>
                    <a:lstStyle/>
                    <a:p>
                      <a:r>
                        <a:rPr lang="en-US" altLang="zh-CN" sz="1400" dirty="0">
                          <a:latin typeface="+mn-lt"/>
                        </a:rPr>
                        <a:t>21</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Min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09"/>
                  </a:ext>
                </a:extLst>
              </a:tr>
              <a:tr h="250371">
                <a:tc>
                  <a:txBody>
                    <a:bodyPr/>
                    <a:lstStyle/>
                    <a:p>
                      <a:r>
                        <a:rPr lang="en-US" altLang="zh-CN" sz="1400" dirty="0">
                          <a:latin typeface="+mn-lt"/>
                        </a:rPr>
                        <a:t>22</a:t>
                      </a:r>
                      <a:endParaRPr lang="zh-CN" altLang="en-US" sz="1400" dirty="0">
                        <a:latin typeface="+mn-lt"/>
                      </a:endParaRPr>
                    </a:p>
                  </a:txBody>
                  <a:tcPr/>
                </a:tc>
                <a:tc>
                  <a:txBody>
                    <a:bodyPr/>
                    <a:lstStyle/>
                    <a:p>
                      <a:r>
                        <a:rPr lang="en-US" altLang="zh-CN" sz="1400">
                          <a:latin typeface="+mn-lt"/>
                        </a:rPr>
                        <a:t>2</a:t>
                      </a:r>
                      <a:endParaRPr lang="zh-CN" altLang="en-US" sz="1400" dirty="0">
                        <a:latin typeface="+mn-lt"/>
                      </a:endParaRPr>
                    </a:p>
                  </a:txBody>
                  <a:tcPr/>
                </a:tc>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a:latin typeface="+mn-lt"/>
                        </a:rPr>
                        <a:t>Non-leap year</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10"/>
                  </a:ext>
                </a:extLst>
              </a:tr>
              <a:tr h="250371">
                <a:tc>
                  <a:txBody>
                    <a:bodyPr/>
                    <a:lstStyle/>
                    <a:p>
                      <a:r>
                        <a:rPr lang="en-US" altLang="zh-CN" sz="1400" dirty="0">
                          <a:latin typeface="+mn-lt"/>
                        </a:rPr>
                        <a:t>23</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28</a:t>
                      </a:r>
                      <a:endParaRPr lang="zh-CN" altLang="en-US" sz="1400" dirty="0">
                        <a:latin typeface="+mn-lt"/>
                      </a:endParaRPr>
                    </a:p>
                  </a:txBody>
                  <a:tcPr>
                    <a:solidFill>
                      <a:srgbClr val="00B0F0">
                        <a:alpha val="20000"/>
                      </a:srgbClr>
                    </a:solidFill>
                  </a:tcPr>
                </a:tc>
                <a:tc>
                  <a:txBody>
                    <a:bodyPr/>
                    <a:lstStyle/>
                    <a:p>
                      <a:r>
                        <a:rPr lang="en-US" altLang="zh-CN" sz="1400" dirty="0">
                          <a:latin typeface="+mn-lt"/>
                        </a:rPr>
                        <a:t>Non-leap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solidFill>
                      <a:srgbClr val="00B0F0">
                        <a:alpha val="20000"/>
                      </a:srgbClr>
                    </a:solidFill>
                  </a:tcPr>
                </a:tc>
                <a:extLst>
                  <a:ext uri="{0D108BD9-81ED-4DB2-BD59-A6C34878D82A}">
                    <a16:rowId xmlns:a16="http://schemas.microsoft.com/office/drawing/2014/main" val="10011"/>
                  </a:ext>
                </a:extLst>
              </a:tr>
              <a:tr h="250371">
                <a:tc>
                  <a:txBody>
                    <a:bodyPr/>
                    <a:lstStyle/>
                    <a:p>
                      <a:r>
                        <a:rPr lang="en-US" altLang="zh-CN" sz="1400" dirty="0">
                          <a:latin typeface="+mn-lt"/>
                        </a:rPr>
                        <a:t>24</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3">
                              <a:lumMod val="75000"/>
                            </a:schemeClr>
                          </a:solidFill>
                          <a:latin typeface="+mn-lt"/>
                        </a:rPr>
                        <a:t>Day Max + 1</a:t>
                      </a:r>
                      <a:r>
                        <a:rPr lang="en-US" altLang="zh-CN" sz="1400" baseline="0" dirty="0">
                          <a:solidFill>
                            <a:schemeClr val="accent3">
                              <a:lumMod val="75000"/>
                            </a:schemeClr>
                          </a:solidFill>
                          <a:latin typeface="+mn-lt"/>
                        </a:rPr>
                        <a:t> (Feb in Non-leap year)</a:t>
                      </a:r>
                      <a:endParaRPr lang="zh-CN" altLang="en-US" sz="1400" dirty="0">
                        <a:solidFill>
                          <a:schemeClr val="accent3">
                            <a:lumMod val="75000"/>
                          </a:schemeClr>
                        </a:solidFill>
                        <a:latin typeface="+mn-lt"/>
                      </a:endParaRPr>
                    </a:p>
                  </a:txBody>
                  <a:tcPr/>
                </a:tc>
                <a:extLst>
                  <a:ext uri="{0D108BD9-81ED-4DB2-BD59-A6C34878D82A}">
                    <a16:rowId xmlns:a16="http://schemas.microsoft.com/office/drawing/2014/main" val="10012"/>
                  </a:ext>
                </a:extLst>
              </a:tr>
            </a:tbl>
          </a:graphicData>
        </a:graphic>
      </p:graphicFrame>
      <p:sp>
        <p:nvSpPr>
          <p:cNvPr id="5" name="Cloud Callout 4"/>
          <p:cNvSpPr/>
          <p:nvPr/>
        </p:nvSpPr>
        <p:spPr>
          <a:xfrm>
            <a:off x="4114800" y="838200"/>
            <a:ext cx="3124200" cy="1143000"/>
          </a:xfrm>
          <a:prstGeom prst="cloudCallout">
            <a:avLst>
              <a:gd name="adj1" fmla="val -104818"/>
              <a:gd name="adj2" fmla="val 37604"/>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648200" y="1017896"/>
            <a:ext cx="2286000" cy="738664"/>
          </a:xfrm>
          <a:prstGeom prst="rect">
            <a:avLst/>
          </a:prstGeom>
          <a:noFill/>
        </p:spPr>
        <p:txBody>
          <a:bodyPr wrap="square" rtlCol="0">
            <a:spAutoFit/>
          </a:bodyPr>
          <a:lstStyle/>
          <a:p>
            <a:r>
              <a:rPr lang="en-US" altLang="zh-CN" sz="1400" dirty="0"/>
              <a:t>1 ≤ Day ≤ 31</a:t>
            </a:r>
          </a:p>
          <a:p>
            <a:r>
              <a:rPr lang="en-US" altLang="zh-CN" sz="1400" dirty="0">
                <a:solidFill>
                  <a:srgbClr val="FF0000"/>
                </a:solidFill>
              </a:rPr>
              <a:t>Hidden boundary values </a:t>
            </a:r>
          </a:p>
          <a:p>
            <a:r>
              <a:rPr lang="en-US" altLang="zh-CN" sz="1400" dirty="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latin typeface="+mn-lt"/>
                        </a:rPr>
                        <a:t>0</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 - 1</a:t>
                      </a:r>
                      <a:r>
                        <a:rPr lang="en-US" altLang="zh-CN" sz="1400" baseline="0" dirty="0">
                          <a:solidFill>
                            <a:srgbClr val="00B050"/>
                          </a:solidFill>
                          <a:latin typeface="+mn-lt"/>
                        </a:rPr>
                        <a:t> </a:t>
                      </a:r>
                      <a:endParaRPr lang="zh-CN" altLang="en-US" sz="1400" dirty="0">
                        <a:solidFill>
                          <a:srgbClr val="00B05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latin typeface="+mn-lt"/>
                        </a:rPr>
                        <a:t>1</a:t>
                      </a:r>
                      <a:endParaRPr lang="zh-CN" altLang="en-US" sz="1400" dirty="0">
                        <a:latin typeface="+mn-lt"/>
                      </a:endParaRPr>
                    </a:p>
                  </a:txBody>
                  <a:tcPr>
                    <a:solidFill>
                      <a:schemeClr val="accent5">
                        <a:lumMod val="40000"/>
                        <a:lumOff val="60000"/>
                      </a:schemeClr>
                    </a:solidFill>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a:latin typeface="+mn-lt"/>
                        </a:rPr>
                        <a:t>1582-3000</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a:t>
                      </a:r>
                      <a:r>
                        <a:rPr lang="en-US" altLang="zh-CN" sz="1400" baseline="0" dirty="0">
                          <a:solidFill>
                            <a:srgbClr val="00B050"/>
                          </a:solidFill>
                          <a:latin typeface="+mn-lt"/>
                        </a:rPr>
                        <a:t> </a:t>
                      </a:r>
                      <a:endParaRPr lang="zh-CN" altLang="en-US" sz="1400" dirty="0">
                        <a:solidFill>
                          <a:srgbClr val="00B05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50371">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latin typeface="+mn-lt"/>
                        </a:rPr>
                        <a:t>2</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Min + 1</a:t>
                      </a:r>
                      <a:r>
                        <a:rPr lang="en-US" altLang="zh-CN" sz="1400" baseline="0" dirty="0">
                          <a:solidFill>
                            <a:srgbClr val="00B050"/>
                          </a:solidFill>
                          <a:latin typeface="+mn-lt"/>
                        </a:rPr>
                        <a:t> </a:t>
                      </a:r>
                      <a:endParaRPr lang="zh-CN" altLang="en-US" sz="1400" dirty="0">
                        <a:solidFill>
                          <a:srgbClr val="00B05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latin typeface="+mn-lt"/>
                        </a:rPr>
                        <a:t>11</a:t>
                      </a:r>
                      <a:endParaRPr lang="zh-CN" altLang="en-US" sz="1400" dirty="0">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a:latin typeface="+mn-lt"/>
                        </a:rPr>
                        <a:t>1582-3000</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 - 1</a:t>
                      </a:r>
                      <a:endParaRPr lang="zh-CN" altLang="en-US" sz="1400" dirty="0">
                        <a:solidFill>
                          <a:srgbClr val="00B05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latin typeface="+mn-lt"/>
                        </a:rPr>
                        <a:t>12</a:t>
                      </a:r>
                      <a:endParaRPr lang="zh-CN" altLang="en-US" sz="1400" dirty="0">
                        <a:latin typeface="+mn-lt"/>
                      </a:endParaRPr>
                    </a:p>
                  </a:txBody>
                  <a:tcPr>
                    <a:solidFill>
                      <a:srgbClr val="00B0F0">
                        <a:alpha val="20000"/>
                      </a:srgbClr>
                    </a:solidFill>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a:t>
                      </a:r>
                      <a:r>
                        <a:rPr lang="en-US" altLang="zh-CN" sz="1400" baseline="0" dirty="0">
                          <a:solidFill>
                            <a:srgbClr val="00B050"/>
                          </a:solidFill>
                          <a:latin typeface="+mn-lt"/>
                        </a:rPr>
                        <a:t> </a:t>
                      </a:r>
                      <a:endParaRPr lang="zh-CN" altLang="en-US" sz="1400" dirty="0">
                        <a:solidFill>
                          <a:srgbClr val="00B05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latin typeface="+mn-lt"/>
                        </a:rPr>
                        <a:t>13</a:t>
                      </a:r>
                      <a:endParaRPr lang="zh-CN" altLang="en-US" sz="1400" dirty="0">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mn-lt"/>
                        </a:rPr>
                        <a:t>Month Max + 1</a:t>
                      </a:r>
                      <a:endParaRPr lang="zh-CN" altLang="en-US" sz="1400" dirty="0">
                        <a:solidFill>
                          <a:srgbClr val="00B05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2209800" y="1524000"/>
            <a:ext cx="1828800" cy="838200"/>
          </a:xfrm>
          <a:prstGeom prst="cloudCallout">
            <a:avLst>
              <a:gd name="adj1" fmla="val -70508"/>
              <a:gd name="adj2" fmla="val 100671"/>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38400" y="1752600"/>
            <a:ext cx="1447800" cy="304800"/>
          </a:xfrm>
          <a:prstGeom prst="rect">
            <a:avLst/>
          </a:prstGeom>
          <a:noFill/>
        </p:spPr>
        <p:txBody>
          <a:bodyPr wrap="square" rtlCol="0">
            <a:spAutoFit/>
          </a:bodyPr>
          <a:lstStyle/>
          <a:p>
            <a:r>
              <a:rPr lang="en-US" altLang="zh-CN" sz="1400" dirty="0"/>
              <a:t>1 ≤ month ≤ 12.</a:t>
            </a:r>
          </a:p>
        </p:txBody>
      </p:sp>
      <p:sp>
        <p:nvSpPr>
          <p:cNvPr id="7" name="Cloud Callout 6"/>
          <p:cNvSpPr/>
          <p:nvPr/>
        </p:nvSpPr>
        <p:spPr>
          <a:xfrm>
            <a:off x="2514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895600" y="5410200"/>
            <a:ext cx="2743200" cy="307777"/>
          </a:xfrm>
          <a:prstGeom prst="rect">
            <a:avLst/>
          </a:prstGeom>
          <a:noFill/>
        </p:spPr>
        <p:txBody>
          <a:bodyPr wrap="square" rtlCol="0">
            <a:spAutoFit/>
          </a:bodyPr>
          <a:lstStyle/>
          <a:p>
            <a:r>
              <a:rPr lang="en-US" altLang="zh-CN" sz="1400" dirty="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2000"/>
                                        <p:tgtEl>
                                          <p:spTgt spid="8"/>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1581</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50371">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2999</a:t>
                      </a:r>
                      <a:endParaRPr lang="zh-CN" altLang="en-US" sz="1400" dirty="0">
                        <a:latin typeface="+mn-lt"/>
                      </a:endParaRPr>
                    </a:p>
                  </a:txBody>
                  <a:tcPr/>
                </a:tc>
                <a:tc>
                  <a:txBody>
                    <a:bodyPr/>
                    <a:lstStyle/>
                    <a:p>
                      <a:r>
                        <a:rPr lang="en-US" altLang="zh-CN" sz="1400" dirty="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 - 1</a:t>
                      </a:r>
                      <a:endParaRPr lang="zh-CN" altLang="en-US" sz="1400" dirty="0">
                        <a:solidFill>
                          <a:srgbClr val="00206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dirty="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Next Day</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002060"/>
                          </a:solidFill>
                          <a:latin typeface="+mn-lt"/>
                        </a:rPr>
                        <a:t>Year Max + 1</a:t>
                      </a:r>
                      <a:endParaRPr lang="zh-CN" altLang="en-US" sz="1400" dirty="0">
                        <a:solidFill>
                          <a:srgbClr val="00206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2209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313296" y="1752600"/>
            <a:ext cx="1676400" cy="523220"/>
          </a:xfrm>
          <a:prstGeom prst="rect">
            <a:avLst/>
          </a:prstGeom>
          <a:noFill/>
        </p:spPr>
        <p:txBody>
          <a:bodyPr wrap="square" rtlCol="0">
            <a:spAutoFit/>
          </a:bodyPr>
          <a:lstStyle/>
          <a:p>
            <a:r>
              <a:rPr lang="en-US" altLang="zh-CN" sz="1400" dirty="0"/>
              <a:t>1582 ≤ Year ≤ 3000</a:t>
            </a:r>
            <a:endParaRPr lang="zh-CN" altLang="en-US" sz="1400" dirty="0"/>
          </a:p>
          <a:p>
            <a:r>
              <a:rPr lang="en-US" altLang="zh-CN" sz="1400" dirty="0"/>
              <a:t>.</a:t>
            </a:r>
          </a:p>
        </p:txBody>
      </p:sp>
      <p:sp>
        <p:nvSpPr>
          <p:cNvPr id="7" name="Cloud Callout 6"/>
          <p:cNvSpPr/>
          <p:nvPr/>
        </p:nvSpPr>
        <p:spPr>
          <a:xfrm>
            <a:off x="2514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895600" y="5410200"/>
            <a:ext cx="2743200" cy="307777"/>
          </a:xfrm>
          <a:prstGeom prst="rect">
            <a:avLst/>
          </a:prstGeom>
          <a:noFill/>
        </p:spPr>
        <p:txBody>
          <a:bodyPr wrap="square" rtlCol="0">
            <a:spAutoFit/>
          </a:bodyPr>
          <a:lstStyle/>
          <a:p>
            <a:r>
              <a:rPr lang="en-US" altLang="zh-CN" sz="1400" dirty="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a:effectLst>
                  <a:reflection blurRad="6350" stA="55000" endA="300" endPos="45500" dir="5400000" sy="-100000" algn="bl" rotWithShape="0"/>
                </a:effectLst>
              </a:rPr>
              <a:t>Case Study - Next Day </a:t>
            </a:r>
            <a:endParaRPr lang="zh-CN" altLang="en-US" sz="3200" dirty="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extLst>
                    <a:ext uri="{9D8B030D-6E8A-4147-A177-3AD203B41FA5}">
                      <a16:colId xmlns:a16="http://schemas.microsoft.com/office/drawing/2014/main" val="20000"/>
                    </a:ext>
                  </a:extLst>
                </a:gridCol>
                <a:gridCol w="780186">
                  <a:extLst>
                    <a:ext uri="{9D8B030D-6E8A-4147-A177-3AD203B41FA5}">
                      <a16:colId xmlns:a16="http://schemas.microsoft.com/office/drawing/2014/main" val="20001"/>
                    </a:ext>
                  </a:extLst>
                </a:gridCol>
                <a:gridCol w="669272">
                  <a:extLst>
                    <a:ext uri="{9D8B030D-6E8A-4147-A177-3AD203B41FA5}">
                      <a16:colId xmlns:a16="http://schemas.microsoft.com/office/drawing/2014/main" val="20002"/>
                    </a:ext>
                  </a:extLst>
                </a:gridCol>
                <a:gridCol w="1439627">
                  <a:extLst>
                    <a:ext uri="{9D8B030D-6E8A-4147-A177-3AD203B41FA5}">
                      <a16:colId xmlns:a16="http://schemas.microsoft.com/office/drawing/2014/main" val="20003"/>
                    </a:ext>
                  </a:extLst>
                </a:gridCol>
                <a:gridCol w="1461653">
                  <a:extLst>
                    <a:ext uri="{9D8B030D-6E8A-4147-A177-3AD203B41FA5}">
                      <a16:colId xmlns:a16="http://schemas.microsoft.com/office/drawing/2014/main" val="20004"/>
                    </a:ext>
                  </a:extLst>
                </a:gridCol>
                <a:gridCol w="2763650">
                  <a:extLst>
                    <a:ext uri="{9D8B030D-6E8A-4147-A177-3AD203B41FA5}">
                      <a16:colId xmlns:a16="http://schemas.microsoft.com/office/drawing/2014/main" val="20005"/>
                    </a:ext>
                  </a:extLst>
                </a:gridCol>
              </a:tblGrid>
              <a:tr h="250371">
                <a:tc>
                  <a:txBody>
                    <a:bodyPr/>
                    <a:lstStyle/>
                    <a:p>
                      <a:r>
                        <a:rPr lang="en-US" altLang="zh-CN" sz="1400" dirty="0">
                          <a:latin typeface="+mn-lt"/>
                        </a:rPr>
                        <a:t>Test</a:t>
                      </a:r>
                      <a:endParaRPr lang="zh-CN" altLang="en-US" sz="1400" dirty="0">
                        <a:latin typeface="+mn-lt"/>
                      </a:endParaRPr>
                    </a:p>
                  </a:txBody>
                  <a:tcPr/>
                </a:tc>
                <a:tc>
                  <a:txBody>
                    <a:bodyPr/>
                    <a:lstStyle/>
                    <a:p>
                      <a:r>
                        <a:rPr lang="en-US" altLang="zh-CN" sz="1400" dirty="0">
                          <a:latin typeface="+mn-lt"/>
                        </a:rPr>
                        <a:t>Month</a:t>
                      </a:r>
                      <a:endParaRPr lang="zh-CN" altLang="en-US" sz="1400" dirty="0">
                        <a:latin typeface="+mn-lt"/>
                      </a:endParaRPr>
                    </a:p>
                  </a:txBody>
                  <a:tcPr/>
                </a:tc>
                <a:tc>
                  <a:txBody>
                    <a:bodyPr/>
                    <a:lstStyle/>
                    <a:p>
                      <a:r>
                        <a:rPr lang="en-US" altLang="zh-CN" sz="1400" dirty="0">
                          <a:latin typeface="+mn-lt"/>
                        </a:rPr>
                        <a:t>Day</a:t>
                      </a:r>
                      <a:endParaRPr lang="zh-CN" altLang="en-US" sz="1400" dirty="0">
                        <a:latin typeface="+mn-lt"/>
                      </a:endParaRPr>
                    </a:p>
                  </a:txBody>
                  <a:tcPr/>
                </a:tc>
                <a:tc>
                  <a:txBody>
                    <a:bodyPr/>
                    <a:lstStyle/>
                    <a:p>
                      <a:r>
                        <a:rPr lang="en-US" altLang="zh-CN" sz="1400" dirty="0">
                          <a:latin typeface="+mn-lt"/>
                        </a:rPr>
                        <a:t>Year</a:t>
                      </a:r>
                      <a:endParaRPr lang="zh-CN" altLang="en-US" sz="1400" dirty="0">
                        <a:latin typeface="+mn-lt"/>
                      </a:endParaRPr>
                    </a:p>
                  </a:txBody>
                  <a:tcPr/>
                </a:tc>
                <a:tc>
                  <a:txBody>
                    <a:bodyPr/>
                    <a:lstStyle/>
                    <a:p>
                      <a:r>
                        <a:rPr lang="en-US" altLang="zh-CN" sz="1400" dirty="0">
                          <a:latin typeface="+mn-lt"/>
                        </a:rPr>
                        <a:t>Expected</a:t>
                      </a:r>
                      <a:r>
                        <a:rPr lang="en-US" altLang="zh-CN" sz="1400" baseline="0" dirty="0">
                          <a:latin typeface="+mn-lt"/>
                        </a:rPr>
                        <a:t> result</a:t>
                      </a:r>
                      <a:endParaRPr lang="zh-CN" altLang="en-US" sz="1400" dirty="0">
                        <a:latin typeface="+mn-lt"/>
                      </a:endParaRPr>
                    </a:p>
                  </a:txBody>
                  <a:tcPr/>
                </a:tc>
                <a:tc>
                  <a:txBody>
                    <a:bodyPr/>
                    <a:lstStyle/>
                    <a:p>
                      <a:r>
                        <a:rPr lang="en-US" altLang="zh-CN" sz="1400" dirty="0">
                          <a:latin typeface="+mn-lt"/>
                        </a:rPr>
                        <a:t>Notes</a:t>
                      </a:r>
                      <a:endParaRPr lang="zh-CN" altLang="en-US" sz="1400" dirty="0">
                        <a:latin typeface="+mn-lt"/>
                      </a:endParaRPr>
                    </a:p>
                  </a:txBody>
                  <a:tcPr/>
                </a:tc>
                <a:extLst>
                  <a:ext uri="{0D108BD9-81ED-4DB2-BD59-A6C34878D82A}">
                    <a16:rowId xmlns:a16="http://schemas.microsoft.com/office/drawing/2014/main" val="10000"/>
                  </a:ext>
                </a:extLst>
              </a:tr>
              <a:tr h="250371">
                <a:tc>
                  <a:txBody>
                    <a:bodyPr/>
                    <a:lstStyle/>
                    <a:p>
                      <a:r>
                        <a:rPr lang="en-US" altLang="zh-CN" sz="1400" dirty="0">
                          <a:latin typeface="+mn-lt"/>
                        </a:rPr>
                        <a:t>25</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31</a:t>
                      </a:r>
                      <a:endParaRPr lang="zh-CN" altLang="en-US" sz="1400" dirty="0">
                        <a:solidFill>
                          <a:schemeClr val="tx1"/>
                        </a:solidFill>
                        <a:latin typeface="+mn-lt"/>
                      </a:endParaRPr>
                    </a:p>
                  </a:txBody>
                  <a:tcPr/>
                </a:tc>
                <a:tc>
                  <a:txBody>
                    <a:bodyPr/>
                    <a:lstStyle/>
                    <a:p>
                      <a:r>
                        <a:rPr lang="en-US" altLang="zh-CN" sz="1400" dirty="0">
                          <a:latin typeface="+mn-lt"/>
                        </a:rPr>
                        <a:t>1581</a:t>
                      </a:r>
                      <a:endParaRPr lang="zh-CN" altLang="en-US" sz="1400" dirty="0">
                        <a:latin typeface="+mn-lt"/>
                      </a:endParaRPr>
                    </a:p>
                  </a:txBody>
                  <a:tcPr/>
                </a:tc>
                <a:tc>
                  <a:txBody>
                    <a:bodyPr/>
                    <a:lstStyle/>
                    <a:p>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1"/>
                  </a:ext>
                </a:extLst>
              </a:tr>
              <a:tr h="250371">
                <a:tc>
                  <a:txBody>
                    <a:bodyPr/>
                    <a:lstStyle/>
                    <a:p>
                      <a:r>
                        <a:rPr lang="en-US" altLang="zh-CN" sz="1400" dirty="0">
                          <a:latin typeface="+mn-lt"/>
                        </a:rPr>
                        <a:t>26</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a:latin typeface="+mn-lt"/>
                        </a:rPr>
                        <a:t>1/2/1582</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chemeClr val="accent5">
                        <a:lumMod val="40000"/>
                        <a:lumOff val="60000"/>
                      </a:schemeClr>
                    </a:solidFill>
                  </a:tcPr>
                </a:tc>
                <a:extLst>
                  <a:ext uri="{0D108BD9-81ED-4DB2-BD59-A6C34878D82A}">
                    <a16:rowId xmlns:a16="http://schemas.microsoft.com/office/drawing/2014/main" val="10002"/>
                  </a:ext>
                </a:extLst>
              </a:tr>
              <a:tr h="228600">
                <a:tc>
                  <a:txBody>
                    <a:bodyPr/>
                    <a:lstStyle/>
                    <a:p>
                      <a:r>
                        <a:rPr lang="en-US" altLang="zh-CN" sz="1400" dirty="0">
                          <a:latin typeface="+mn-lt"/>
                        </a:rPr>
                        <a:t>27</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2</a:t>
                      </a:r>
                      <a:endParaRPr lang="zh-CN" altLang="en-US" sz="1400" dirty="0">
                        <a:solidFill>
                          <a:schemeClr val="tx1"/>
                        </a:solidFill>
                        <a:latin typeface="+mn-lt"/>
                      </a:endParaRPr>
                    </a:p>
                  </a:txBody>
                  <a:tcPr/>
                </a:tc>
                <a:tc>
                  <a:txBody>
                    <a:bodyPr/>
                    <a:lstStyle/>
                    <a:p>
                      <a:r>
                        <a:rPr lang="en-US" altLang="zh-CN" sz="1400" dirty="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1/3/1583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Min + 1</a:t>
                      </a:r>
                      <a:r>
                        <a:rPr lang="en-US" altLang="zh-CN" sz="1400" baseline="0" dirty="0">
                          <a:solidFill>
                            <a:srgbClr val="002060"/>
                          </a:solidFill>
                          <a:latin typeface="+mn-lt"/>
                        </a:rPr>
                        <a:t> </a:t>
                      </a:r>
                      <a:endParaRPr lang="zh-CN" altLang="en-US" sz="1400" dirty="0">
                        <a:solidFill>
                          <a:srgbClr val="002060"/>
                        </a:solidFill>
                        <a:latin typeface="+mn-lt"/>
                      </a:endParaRPr>
                    </a:p>
                  </a:txBody>
                  <a:tcPr/>
                </a:tc>
                <a:extLst>
                  <a:ext uri="{0D108BD9-81ED-4DB2-BD59-A6C34878D82A}">
                    <a16:rowId xmlns:a16="http://schemas.microsoft.com/office/drawing/2014/main" val="10003"/>
                  </a:ext>
                </a:extLst>
              </a:tr>
              <a:tr h="250371">
                <a:tc>
                  <a:txBody>
                    <a:bodyPr/>
                    <a:lstStyle/>
                    <a:p>
                      <a:r>
                        <a:rPr lang="en-US" altLang="zh-CN" sz="1400" dirty="0">
                          <a:latin typeface="+mn-lt"/>
                        </a:rPr>
                        <a:t>28</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30</a:t>
                      </a:r>
                      <a:endParaRPr lang="zh-CN" altLang="en-US" sz="1400" dirty="0">
                        <a:solidFill>
                          <a:schemeClr val="tx1"/>
                        </a:solidFill>
                        <a:latin typeface="+mn-lt"/>
                      </a:endParaRPr>
                    </a:p>
                  </a:txBody>
                  <a:tcPr/>
                </a:tc>
                <a:tc>
                  <a:txBody>
                    <a:bodyPr/>
                    <a:lstStyle/>
                    <a:p>
                      <a:r>
                        <a:rPr lang="en-US" altLang="zh-CN" sz="1400" dirty="0">
                          <a:latin typeface="+mn-lt"/>
                        </a:rPr>
                        <a:t>3000</a:t>
                      </a:r>
                      <a:endParaRPr lang="zh-CN" altLang="en-US" sz="1400" dirty="0">
                        <a:latin typeface="+mn-lt"/>
                      </a:endParaRPr>
                    </a:p>
                  </a:txBody>
                  <a:tcPr/>
                </a:tc>
                <a:tc>
                  <a:txBody>
                    <a:bodyPr/>
                    <a:lstStyle/>
                    <a:p>
                      <a:r>
                        <a:rPr lang="en-US" altLang="zh-CN" sz="1400" dirty="0">
                          <a:latin typeface="+mn-lt"/>
                        </a:rPr>
                        <a:t>12/31/3000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 - 1</a:t>
                      </a:r>
                      <a:endParaRPr lang="zh-CN" altLang="en-US" sz="1400" dirty="0">
                        <a:solidFill>
                          <a:srgbClr val="002060"/>
                        </a:solidFill>
                        <a:latin typeface="+mn-lt"/>
                      </a:endParaRPr>
                    </a:p>
                  </a:txBody>
                  <a:tcPr/>
                </a:tc>
                <a:extLst>
                  <a:ext uri="{0D108BD9-81ED-4DB2-BD59-A6C34878D82A}">
                    <a16:rowId xmlns:a16="http://schemas.microsoft.com/office/drawing/2014/main" val="10004"/>
                  </a:ext>
                </a:extLst>
              </a:tr>
              <a:tr h="250371">
                <a:tc>
                  <a:txBody>
                    <a:bodyPr/>
                    <a:lstStyle/>
                    <a:p>
                      <a:r>
                        <a:rPr lang="en-US" altLang="zh-CN" sz="1400" dirty="0">
                          <a:latin typeface="+mn-lt"/>
                        </a:rPr>
                        <a:t>29</a:t>
                      </a:r>
                      <a:endParaRPr lang="zh-CN" altLang="en-US" sz="1400" dirty="0">
                        <a:latin typeface="+mn-lt"/>
                      </a:endParaRPr>
                    </a:p>
                  </a:txBody>
                  <a:tcPr/>
                </a:tc>
                <a:tc>
                  <a:txBody>
                    <a:bodyPr/>
                    <a:lstStyle/>
                    <a:p>
                      <a:r>
                        <a:rPr lang="en-US" altLang="zh-CN" sz="1400" dirty="0">
                          <a:solidFill>
                            <a:schemeClr val="tx1"/>
                          </a:solidFill>
                          <a:latin typeface="+mn-lt"/>
                        </a:rPr>
                        <a:t>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a:solidFill>
                            <a:schemeClr val="tx1"/>
                          </a:solidFill>
                          <a:latin typeface="+mn-lt"/>
                        </a:rPr>
                        <a:t>31</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1/1/3001</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a:t>
                      </a:r>
                      <a:r>
                        <a:rPr lang="en-US" altLang="zh-CN" sz="1400" baseline="0" dirty="0">
                          <a:solidFill>
                            <a:srgbClr val="002060"/>
                          </a:solidFill>
                          <a:latin typeface="+mn-lt"/>
                        </a:rPr>
                        <a:t> </a:t>
                      </a:r>
                      <a:endParaRPr lang="zh-CN" altLang="en-US" sz="1400" dirty="0">
                        <a:solidFill>
                          <a:srgbClr val="002060"/>
                        </a:solidFill>
                        <a:latin typeface="+mn-lt"/>
                      </a:endParaRPr>
                    </a:p>
                  </a:txBody>
                  <a:tcPr>
                    <a:solidFill>
                      <a:srgbClr val="00B0F0">
                        <a:alpha val="20000"/>
                      </a:srgbClr>
                    </a:solidFill>
                  </a:tcPr>
                </a:tc>
                <a:extLst>
                  <a:ext uri="{0D108BD9-81ED-4DB2-BD59-A6C34878D82A}">
                    <a16:rowId xmlns:a16="http://schemas.microsoft.com/office/drawing/2014/main" val="10005"/>
                  </a:ext>
                </a:extLst>
              </a:tr>
              <a:tr h="250371">
                <a:tc>
                  <a:txBody>
                    <a:bodyPr/>
                    <a:lstStyle/>
                    <a:p>
                      <a:r>
                        <a:rPr lang="en-US" altLang="zh-CN" sz="1400" dirty="0">
                          <a:latin typeface="+mn-lt"/>
                        </a:rPr>
                        <a:t>30</a:t>
                      </a:r>
                      <a:endParaRPr lang="zh-CN" altLang="en-US" sz="1400" dirty="0">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0000"/>
                          </a:solidFill>
                          <a:latin typeface="+mn-lt"/>
                        </a:rPr>
                        <a:t>Output</a:t>
                      </a:r>
                      <a:r>
                        <a:rPr lang="en-US" altLang="zh-CN" sz="1400" dirty="0">
                          <a:solidFill>
                            <a:srgbClr val="002060"/>
                          </a:solidFill>
                          <a:latin typeface="+mn-lt"/>
                        </a:rPr>
                        <a:t> Max + 1</a:t>
                      </a:r>
                      <a:endParaRPr lang="zh-CN" altLang="en-US" sz="1400" dirty="0">
                        <a:solidFill>
                          <a:srgbClr val="002060"/>
                        </a:solidFill>
                        <a:latin typeface="+mn-lt"/>
                      </a:endParaRPr>
                    </a:p>
                  </a:txBody>
                  <a:tcPr/>
                </a:tc>
                <a:extLst>
                  <a:ext uri="{0D108BD9-81ED-4DB2-BD59-A6C34878D82A}">
                    <a16:rowId xmlns:a16="http://schemas.microsoft.com/office/drawing/2014/main" val="10006"/>
                  </a:ext>
                </a:extLst>
              </a:tr>
            </a:tbl>
          </a:graphicData>
        </a:graphic>
      </p:graphicFrame>
      <p:sp>
        <p:nvSpPr>
          <p:cNvPr id="5" name="Cloud Callout 4"/>
          <p:cNvSpPr/>
          <p:nvPr/>
        </p:nvSpPr>
        <p:spPr>
          <a:xfrm>
            <a:off x="2209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362200" y="1752600"/>
            <a:ext cx="1676400" cy="523220"/>
          </a:xfrm>
          <a:prstGeom prst="rect">
            <a:avLst/>
          </a:prstGeom>
          <a:noFill/>
        </p:spPr>
        <p:txBody>
          <a:bodyPr wrap="square" rtlCol="0">
            <a:spAutoFit/>
          </a:bodyPr>
          <a:lstStyle/>
          <a:p>
            <a:r>
              <a:rPr lang="en-US" altLang="zh-CN" sz="1400" dirty="0">
                <a:solidFill>
                  <a:srgbClr val="FF0000"/>
                </a:solidFill>
              </a:rPr>
              <a:t>Output</a:t>
            </a:r>
            <a:r>
              <a:rPr lang="en-US" altLang="zh-CN" sz="1400" dirty="0"/>
              <a:t> Boundary</a:t>
            </a:r>
            <a:endParaRPr lang="zh-CN" altLang="en-US" sz="1400" dirty="0"/>
          </a:p>
          <a:p>
            <a:r>
              <a:rPr lang="en-US" altLang="zh-CN" sz="1400" dirty="0"/>
              <a:t>.</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solidFill>
                  <a:schemeClr val="tx1">
                    <a:lumMod val="50000"/>
                    <a:lumOff val="50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t>Combinatorial Analysis(</a:t>
            </a:r>
            <a:r>
              <a:rPr lang="en-US" dirty="0" err="1"/>
              <a:t>Pairwise</a:t>
            </a:r>
            <a:r>
              <a:rPr lang="en-US" dirty="0"/>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t>Test Case Design Workflow</a:t>
            </a:r>
          </a:p>
          <a:p>
            <a:r>
              <a:rPr lang="en-US" altLang="zh-CN" sz="2800" dirty="0">
                <a:solidFill>
                  <a:schemeClr val="bg1">
                    <a:lumMod val="75000"/>
                  </a:schemeClr>
                </a:solidFill>
              </a:rPr>
              <a:t>Test Case Concept</a:t>
            </a:r>
          </a:p>
          <a:p>
            <a:r>
              <a:rPr lang="en-US" altLang="zh-CN" sz="2800" dirty="0">
                <a:solidFill>
                  <a:schemeClr val="bg1">
                    <a:lumMod val="75000"/>
                  </a:schemeClr>
                </a:solidFill>
              </a:rPr>
              <a:t>Test Case Design Objective</a:t>
            </a:r>
          </a:p>
          <a:p>
            <a:pPr lvl="0"/>
            <a:r>
              <a:rPr lang="en-US" altLang="zh-CN" sz="2800" dirty="0">
                <a:solidFill>
                  <a:schemeClr val="bg1">
                    <a:lumMod val="75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a:t>Need  i</a:t>
            </a:r>
            <a:r>
              <a:rPr lang="en-US" dirty="0"/>
              <a:t>n-depth Domain and Business Knowledge</a:t>
            </a:r>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chemeClr val="tx1"/>
                </a:solidFill>
              </a:rPr>
              <a:t>The value of the CA helps identify most defects caused by variable interaction, provides greater structural coverage and reduce overall testing costs.</a:t>
            </a:r>
          </a:p>
        </p:txBody>
      </p:sp>
      <p:sp>
        <p:nvSpPr>
          <p:cNvPr id="10" name="Footer Placeholder 9"/>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effectLst>
                  <a:reflection blurRad="6350" stA="55000" endA="300" endPos="45500" dir="5400000" sy="-100000" algn="bl" rotWithShape="0"/>
                </a:effectLst>
              </a:rPr>
              <a:t>A common testing problem</a:t>
            </a:r>
          </a:p>
        </p:txBody>
      </p:sp>
      <p:sp>
        <p:nvSpPr>
          <p:cNvPr id="3" name="Content Placeholder 2"/>
          <p:cNvSpPr>
            <a:spLocks noGrp="1"/>
          </p:cNvSpPr>
          <p:nvPr>
            <p:ph idx="1"/>
          </p:nvPr>
        </p:nvSpPr>
        <p:spPr>
          <a:xfrm>
            <a:off x="457200" y="1219200"/>
            <a:ext cx="8229600" cy="4906963"/>
          </a:xfrm>
        </p:spPr>
        <p:txBody>
          <a:bodyPr>
            <a:normAutofit/>
          </a:bodyPr>
          <a:lstStyle/>
          <a:p>
            <a:endParaRPr lang="en-US" dirty="0"/>
          </a:p>
          <a:p>
            <a:pPr>
              <a:buClr>
                <a:srgbClr val="00B050"/>
              </a:buClr>
            </a:pPr>
            <a:r>
              <a:rPr lang="en-US" sz="2200" dirty="0"/>
              <a:t>The interact</a:t>
            </a:r>
            <a:r>
              <a:rPr lang="en-US" altLang="zh-CN" sz="2200" dirty="0"/>
              <a:t>ion</a:t>
            </a:r>
            <a:r>
              <a:rPr lang="en-US" sz="2200" dirty="0"/>
              <a:t>s between multiple interdependent/semi-coupled parameters with numerous </a:t>
            </a:r>
          </a:p>
          <a:p>
            <a:pPr lvl="1">
              <a:buClr>
                <a:srgbClr val="0070C0"/>
              </a:buClr>
              <a:buFont typeface="Wingdings" pitchFamily="2" charset="2"/>
              <a:buChar char="v"/>
            </a:pPr>
            <a:r>
              <a:rPr lang="en-US" sz="1800" dirty="0"/>
              <a:t>	Variables per parameter are</a:t>
            </a:r>
          </a:p>
          <a:p>
            <a:pPr lvl="1">
              <a:buClr>
                <a:srgbClr val="0070C0"/>
              </a:buClr>
              <a:buNone/>
            </a:pPr>
            <a:r>
              <a:rPr lang="en-US" sz="1800" dirty="0"/>
              <a:t>		 likely to cause bugs!</a:t>
            </a:r>
          </a:p>
          <a:p>
            <a:pPr>
              <a:buClr>
                <a:srgbClr val="00B050"/>
              </a:buClr>
              <a:buFont typeface="Wingdings" pitchFamily="2" charset="2"/>
              <a:buChar char="Ø"/>
            </a:pPr>
            <a:endParaRPr lang="en-US" sz="2200" dirty="0"/>
          </a:p>
          <a:p>
            <a:pPr>
              <a:buClr>
                <a:srgbClr val="00B050"/>
              </a:buClr>
            </a:pPr>
            <a:r>
              <a:rPr lang="en-US" sz="2200" dirty="0"/>
              <a:t>Testing problem ...</a:t>
            </a:r>
          </a:p>
          <a:p>
            <a:pPr lvl="1">
              <a:buClr>
                <a:srgbClr val="0070C0"/>
              </a:buClr>
              <a:buFont typeface="Wingdings" pitchFamily="2" charset="2"/>
              <a:buChar char="v"/>
            </a:pPr>
            <a:r>
              <a:rPr lang="en-US" sz="2000" dirty="0"/>
              <a:t>24 parameters</a:t>
            </a:r>
          </a:p>
          <a:p>
            <a:pPr lvl="1">
              <a:buClr>
                <a:srgbClr val="0070C0"/>
              </a:buClr>
              <a:buFont typeface="Wingdings" pitchFamily="2" charset="2"/>
              <a:buChar char="v"/>
            </a:pPr>
            <a:r>
              <a:rPr lang="en-US" sz="2000" dirty="0"/>
              <a:t>2 - 5 variable per parameter</a:t>
            </a:r>
          </a:p>
          <a:p>
            <a:pPr lvl="1">
              <a:buClr>
                <a:srgbClr val="0070C0"/>
              </a:buClr>
              <a:buFont typeface="Wingdings" pitchFamily="2" charset="2"/>
              <a:buChar char="v"/>
            </a:pPr>
            <a:r>
              <a:rPr lang="en-US" sz="2000" dirty="0"/>
              <a:t>&gt; 500,000,000,000</a:t>
            </a:r>
          </a:p>
          <a:p>
            <a:pPr lvl="1">
              <a:buClr>
                <a:srgbClr val="0070C0"/>
              </a:buClr>
              <a:buFont typeface="Wingdings" pitchFamily="2" charset="2"/>
              <a:buChar char="v"/>
            </a:pPr>
            <a:endParaRPr lang="en-US" sz="2000" dirty="0"/>
          </a:p>
          <a:p>
            <a:pPr>
              <a:buClr>
                <a:srgbClr val="00B050"/>
              </a:buClr>
            </a:pPr>
            <a:r>
              <a:rPr lang="en-US" sz="2400" dirty="0"/>
              <a:t>So, how would you choose the tests?</a:t>
            </a:r>
          </a:p>
        </p:txBody>
      </p:sp>
      <p:pic>
        <p:nvPicPr>
          <p:cNvPr id="4" name="Picture 3" descr="security-settings-internet-zone.gif"/>
          <p:cNvPicPr>
            <a:picLocks noChangeAspect="1"/>
          </p:cNvPicPr>
          <p:nvPr/>
        </p:nvPicPr>
        <p:blipFill>
          <a:blip r:embed="rId2" cstate="print"/>
          <a:stretch>
            <a:fillRect/>
          </a:stretch>
        </p:blipFill>
        <p:spPr>
          <a:xfrm>
            <a:off x="4419600" y="1371600"/>
            <a:ext cx="4067175" cy="46196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effectLst>
                  <a:reflection blurRad="6350" stA="55000" endA="300" endPos="45500" dir="5400000" sy="-100000" algn="bl" rotWithShape="0"/>
                </a:effectLst>
              </a:rPr>
              <a:t>Testing challenge </a:t>
            </a:r>
          </a:p>
        </p:txBody>
      </p:sp>
      <p:sp>
        <p:nvSpPr>
          <p:cNvPr id="3" name="Content Placeholder 2"/>
          <p:cNvSpPr>
            <a:spLocks noGrp="1"/>
          </p:cNvSpPr>
          <p:nvPr>
            <p:ph idx="1"/>
          </p:nvPr>
        </p:nvSpPr>
        <p:spPr/>
        <p:txBody>
          <a:bodyPr>
            <a:normAutofit/>
          </a:bodyPr>
          <a:lstStyle/>
          <a:p>
            <a:pPr>
              <a:buClr>
                <a:srgbClr val="00B050"/>
              </a:buClr>
            </a:pPr>
            <a:r>
              <a:rPr lang="en-US" sz="2400" dirty="0"/>
              <a:t>Design extremely small subset of tests from all possibilities</a:t>
            </a:r>
          </a:p>
          <a:p>
            <a:pPr>
              <a:buClr>
                <a:srgbClr val="00B050"/>
              </a:buClr>
            </a:pPr>
            <a:r>
              <a:rPr lang="en-US" sz="2400" dirty="0"/>
              <a:t>Within a limited amount of time</a:t>
            </a:r>
          </a:p>
          <a:p>
            <a:pPr>
              <a:buClr>
                <a:srgbClr val="00B050"/>
              </a:buClr>
            </a:pPr>
            <a:r>
              <a:rPr lang="en-US" sz="2400" dirty="0"/>
              <a:t>Provide a high degree of confidence</a:t>
            </a:r>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3" cstate="print"/>
          <a:stretch>
            <a:fillRect/>
          </a:stretch>
        </p:blipFill>
        <p:spPr>
          <a:xfrm>
            <a:off x="1676400" y="1295400"/>
            <a:ext cx="5195806" cy="4525963"/>
          </a:xfrm>
        </p:spPr>
      </p:pic>
      <p:sp>
        <p:nvSpPr>
          <p:cNvPr id="5" name="TextBox 4"/>
          <p:cNvSpPr txBox="1"/>
          <p:nvPr/>
        </p:nvSpPr>
        <p:spPr>
          <a:xfrm>
            <a:off x="1143000" y="5791200"/>
            <a:ext cx="7162800" cy="95410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Cumulative error detection rate for fault-triggering conditions. Many faults</a:t>
            </a:r>
          </a:p>
          <a:p>
            <a:r>
              <a:rPr lang="en-US" sz="1400" dirty="0"/>
              <a:t>were caused by a single parameter value, a smaller proportion resulted from an</a:t>
            </a:r>
            <a:r>
              <a:rPr lang="zh-CN" altLang="en-US" sz="1400" dirty="0"/>
              <a:t> </a:t>
            </a:r>
            <a:r>
              <a:rPr lang="en-US" sz="1400" dirty="0"/>
              <a:t>interaction between two parameter values, and progressively fewer were triggered</a:t>
            </a:r>
            <a:r>
              <a:rPr lang="zh-CN" altLang="en-US" sz="1400" dirty="0"/>
              <a:t> </a:t>
            </a:r>
            <a:r>
              <a:rPr lang="en-US" sz="1400" dirty="0"/>
              <a:t>by three-, four-, five, and six -way interactions.</a:t>
            </a:r>
          </a:p>
        </p:txBody>
      </p:sp>
      <p:sp>
        <p:nvSpPr>
          <p:cNvPr id="6" name="Title 1"/>
          <p:cNvSpPr>
            <a:spLocks noGrp="1"/>
          </p:cNvSpPr>
          <p:nvPr>
            <p:ph type="title"/>
          </p:nvPr>
        </p:nvSpPr>
        <p:spPr>
          <a:xfrm>
            <a:off x="457200" y="274638"/>
            <a:ext cx="8229600" cy="1143000"/>
          </a:xfrm>
        </p:spPr>
        <p:txBody>
          <a:bodyPr>
            <a:normAutofit/>
          </a:bodyPr>
          <a:lstStyle/>
          <a:p>
            <a:pPr algn="l"/>
            <a:r>
              <a:rPr lang="en-US" sz="3200" dirty="0">
                <a:effectLst>
                  <a:reflection blurRad="6350" stA="55000" endA="300" endPos="45500" dir="5400000" sy="-100000" algn="bl" rotWithShape="0"/>
                </a:effectLst>
              </a:rPr>
              <a:t>The </a:t>
            </a:r>
            <a:r>
              <a:rPr lang="en-US" altLang="zh-CN" sz="3200" dirty="0">
                <a:effectLst>
                  <a:reflection blurRad="6350" stA="55000" endA="300" endPos="45500" dir="5400000" sy="-100000" algn="bl" rotWithShape="0"/>
                </a:effectLst>
              </a:rPr>
              <a:t>basis</a:t>
            </a:r>
            <a:r>
              <a:rPr lang="en-US" sz="3200" dirty="0">
                <a:effectLst>
                  <a:reflection blurRad="6350" stA="55000" endA="300" endPos="45500" dir="5400000" sy="-100000" algn="bl" rotWithShape="0"/>
                </a:effectLst>
              </a:rPr>
              <a:t> behind combinatorial testing</a:t>
            </a: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4353544"/>
          <a:ext cx="7620000" cy="2042160"/>
        </p:xfrm>
        <a:graphic>
          <a:graphicData uri="http://schemas.openxmlformats.org/drawingml/2006/table">
            <a:tbl>
              <a:tblPr firstRow="1" bandRow="1">
                <a:tableStyleId>{00A15C55-8517-42AA-B614-E9B94910E393}</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15329">
                <a:tc gridSpan="4">
                  <a:txBody>
                    <a:bodyPr/>
                    <a:lstStyle/>
                    <a:p>
                      <a:pPr algn="ctr"/>
                      <a:r>
                        <a:rPr lang="en-US" sz="1400" b="1" kern="1200" baseline="0" dirty="0">
                          <a:solidFill>
                            <a:schemeClr val="lt1"/>
                          </a:solidFill>
                          <a:latin typeface="Calibri" pitchFamily="34" charset="0"/>
                          <a:ea typeface="+mn-ea"/>
                          <a:cs typeface="+mn-cs"/>
                        </a:rPr>
                        <a:t>Pairwise (2-way) test configurations.</a:t>
                      </a:r>
                      <a:endParaRPr lang="en-US" sz="1400" dirty="0">
                        <a:latin typeface="Calibri" pitchFamily="34" charset="0"/>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6059">
                <a:tc>
                  <a:txBody>
                    <a:bodyPr/>
                    <a:lstStyle/>
                    <a:p>
                      <a:pPr algn="ctr"/>
                      <a:r>
                        <a:rPr lang="en-US" sz="1400" b="1" kern="1200" baseline="0" dirty="0">
                          <a:solidFill>
                            <a:schemeClr val="dk1"/>
                          </a:solidFill>
                          <a:latin typeface="Calibri" pitchFamily="34" charset="0"/>
                          <a:ea typeface="+mn-ea"/>
                          <a:cs typeface="+mn-cs"/>
                        </a:rPr>
                        <a:t>Test</a:t>
                      </a:r>
                    </a:p>
                    <a:p>
                      <a:pPr algn="ctr"/>
                      <a:r>
                        <a:rPr lang="en-US" sz="1400" b="1" kern="1200" baseline="0" dirty="0">
                          <a:solidFill>
                            <a:schemeClr val="dk1"/>
                          </a:solidFill>
                          <a:latin typeface="Calibri" pitchFamily="34" charset="0"/>
                          <a:ea typeface="+mn-ea"/>
                          <a:cs typeface="+mn-cs"/>
                        </a:rPr>
                        <a:t>Case</a:t>
                      </a:r>
                      <a:endParaRPr lang="en-US" sz="1400" dirty="0">
                        <a:latin typeface="Calibri" pitchFamily="34" charset="0"/>
                      </a:endParaRPr>
                    </a:p>
                  </a:txBody>
                  <a:tcPr anchor="ctr"/>
                </a:tc>
                <a:tc>
                  <a:txBody>
                    <a:bodyPr/>
                    <a:lstStyle/>
                    <a:p>
                      <a:pPr algn="ctr"/>
                      <a:r>
                        <a:rPr lang="en-US" sz="1400" b="1" kern="1200" baseline="0" dirty="0">
                          <a:solidFill>
                            <a:schemeClr val="dk1"/>
                          </a:solidFill>
                          <a:latin typeface="Calibri" pitchFamily="34" charset="0"/>
                          <a:ea typeface="+mn-ea"/>
                          <a:cs typeface="+mn-cs"/>
                        </a:rPr>
                        <a:t>OS</a:t>
                      </a:r>
                      <a:endParaRPr lang="en-US" sz="1400" dirty="0">
                        <a:latin typeface="Calibri" pitchFamily="34" charset="0"/>
                      </a:endParaRPr>
                    </a:p>
                  </a:txBody>
                  <a:tcPr anchor="ctr"/>
                </a:tc>
                <a:tc>
                  <a:txBody>
                    <a:bodyPr/>
                    <a:lstStyle/>
                    <a:p>
                      <a:pPr algn="ctr"/>
                      <a:r>
                        <a:rPr lang="en-US" sz="1400" b="1" kern="1200" baseline="0" dirty="0">
                          <a:solidFill>
                            <a:schemeClr val="dk1"/>
                          </a:solidFill>
                          <a:latin typeface="Calibri" pitchFamily="34" charset="0"/>
                          <a:ea typeface="+mn-ea"/>
                          <a:cs typeface="+mn-cs"/>
                        </a:rPr>
                        <a:t>CPU</a:t>
                      </a:r>
                      <a:endParaRPr lang="en-US" sz="1400" dirty="0">
                        <a:latin typeface="Calibri" pitchFamily="34" charset="0"/>
                      </a:endParaRPr>
                    </a:p>
                  </a:txBody>
                  <a:tcPr anchor="ctr"/>
                </a:tc>
                <a:tc>
                  <a:txBody>
                    <a:bodyPr/>
                    <a:lstStyle/>
                    <a:p>
                      <a:pPr algn="ctr"/>
                      <a:r>
                        <a:rPr lang="en-US" sz="1400" b="1" kern="1200" baseline="0" dirty="0">
                          <a:solidFill>
                            <a:schemeClr val="dk1"/>
                          </a:solidFill>
                          <a:latin typeface="Calibri" pitchFamily="34" charset="0"/>
                          <a:ea typeface="+mn-ea"/>
                          <a:cs typeface="+mn-cs"/>
                        </a:rPr>
                        <a:t>Protocol</a:t>
                      </a:r>
                      <a:endParaRPr lang="en-US" sz="1400" dirty="0">
                        <a:latin typeface="Calibri" pitchFamily="34" charset="0"/>
                      </a:endParaRPr>
                    </a:p>
                  </a:txBody>
                  <a:tcPr anchor="ctr"/>
                </a:tc>
                <a:extLst>
                  <a:ext uri="{0D108BD9-81ED-4DB2-BD59-A6C34878D82A}">
                    <a16:rowId xmlns:a16="http://schemas.microsoft.com/office/drawing/2014/main" val="10001"/>
                  </a:ext>
                </a:extLst>
              </a:tr>
              <a:tr h="215329">
                <a:tc>
                  <a:txBody>
                    <a:bodyPr/>
                    <a:lstStyle/>
                    <a:p>
                      <a:pPr algn="ctr"/>
                      <a:r>
                        <a:rPr lang="en-US" sz="1400" dirty="0">
                          <a:latin typeface="Calibri" pitchFamily="34" charset="0"/>
                        </a:rPr>
                        <a:t>1</a:t>
                      </a:r>
                    </a:p>
                  </a:txBody>
                  <a:tcPr anchor="ctr"/>
                </a:tc>
                <a:tc>
                  <a:txBody>
                    <a:bodyPr/>
                    <a:lstStyle/>
                    <a:p>
                      <a:pPr algn="ctr"/>
                      <a:r>
                        <a:rPr lang="en-US" sz="1400" dirty="0">
                          <a:latin typeface="Calibri" pitchFamily="34" charset="0"/>
                        </a:rPr>
                        <a:t>Windows</a:t>
                      </a:r>
                    </a:p>
                  </a:txBody>
                  <a:tcPr anchor="ctr"/>
                </a:tc>
                <a:tc>
                  <a:txBody>
                    <a:bodyPr/>
                    <a:lstStyle/>
                    <a:p>
                      <a:pPr algn="ctr"/>
                      <a:r>
                        <a:rPr lang="en-US" sz="1400" dirty="0">
                          <a:latin typeface="Calibri" pitchFamily="34" charset="0"/>
                        </a:rPr>
                        <a:t>Intel</a:t>
                      </a:r>
                    </a:p>
                  </a:txBody>
                  <a:tcPr anchor="ctr"/>
                </a:tc>
                <a:tc>
                  <a:txBody>
                    <a:bodyPr/>
                    <a:lstStyle/>
                    <a:p>
                      <a:pPr algn="ctr"/>
                      <a:r>
                        <a:rPr lang="en-US" sz="1400" dirty="0">
                          <a:latin typeface="Calibri" pitchFamily="34" charset="0"/>
                        </a:rPr>
                        <a:t>IPv4</a:t>
                      </a:r>
                    </a:p>
                  </a:txBody>
                  <a:tcPr anchor="ctr"/>
                </a:tc>
                <a:extLst>
                  <a:ext uri="{0D108BD9-81ED-4DB2-BD59-A6C34878D82A}">
                    <a16:rowId xmlns:a16="http://schemas.microsoft.com/office/drawing/2014/main" val="10002"/>
                  </a:ext>
                </a:extLst>
              </a:tr>
              <a:tr h="215329">
                <a:tc>
                  <a:txBody>
                    <a:bodyPr/>
                    <a:lstStyle/>
                    <a:p>
                      <a:pPr algn="ctr"/>
                      <a:r>
                        <a:rPr lang="en-US" sz="1400" dirty="0">
                          <a:latin typeface="Calibri" pitchFamily="34" charset="0"/>
                        </a:rPr>
                        <a:t>2</a:t>
                      </a:r>
                    </a:p>
                  </a:txBody>
                  <a:tcPr anchor="ctr"/>
                </a:tc>
                <a:tc>
                  <a:txBody>
                    <a:bodyPr/>
                    <a:lstStyle/>
                    <a:p>
                      <a:pPr algn="ctr"/>
                      <a:r>
                        <a:rPr lang="en-US" sz="1400" dirty="0">
                          <a:latin typeface="Calibri" pitchFamily="34" charset="0"/>
                        </a:rPr>
                        <a:t>Windows</a:t>
                      </a:r>
                    </a:p>
                  </a:txBody>
                  <a:tcPr anchor="ctr"/>
                </a:tc>
                <a:tc>
                  <a:txBody>
                    <a:bodyPr/>
                    <a:lstStyle/>
                    <a:p>
                      <a:pPr algn="ctr"/>
                      <a:r>
                        <a:rPr lang="en-US" sz="1400" dirty="0">
                          <a:latin typeface="Calibri" pitchFamily="34" charset="0"/>
                        </a:rPr>
                        <a:t>AMD</a:t>
                      </a:r>
                    </a:p>
                  </a:txBody>
                  <a:tcPr anchor="ctr"/>
                </a:tc>
                <a:tc>
                  <a:txBody>
                    <a:bodyPr/>
                    <a:lstStyle/>
                    <a:p>
                      <a:pPr algn="ctr"/>
                      <a:r>
                        <a:rPr lang="en-US" sz="1400" dirty="0">
                          <a:latin typeface="Calibri" pitchFamily="34" charset="0"/>
                        </a:rPr>
                        <a:t>IPv6</a:t>
                      </a:r>
                    </a:p>
                  </a:txBody>
                  <a:tcPr anchor="ctr"/>
                </a:tc>
                <a:extLst>
                  <a:ext uri="{0D108BD9-81ED-4DB2-BD59-A6C34878D82A}">
                    <a16:rowId xmlns:a16="http://schemas.microsoft.com/office/drawing/2014/main" val="10003"/>
                  </a:ext>
                </a:extLst>
              </a:tr>
              <a:tr h="215329">
                <a:tc>
                  <a:txBody>
                    <a:bodyPr/>
                    <a:lstStyle/>
                    <a:p>
                      <a:pPr algn="ctr"/>
                      <a:r>
                        <a:rPr lang="en-US" sz="1400" dirty="0">
                          <a:latin typeface="Calibri" pitchFamily="34" charset="0"/>
                        </a:rPr>
                        <a:t>3</a:t>
                      </a:r>
                    </a:p>
                  </a:txBody>
                  <a:tcPr anchor="ctr"/>
                </a:tc>
                <a:tc>
                  <a:txBody>
                    <a:bodyPr/>
                    <a:lstStyle/>
                    <a:p>
                      <a:pPr algn="ctr"/>
                      <a:r>
                        <a:rPr lang="en-US" sz="1400" dirty="0">
                          <a:latin typeface="Calibri" pitchFamily="34" charset="0"/>
                        </a:rPr>
                        <a:t>Linux</a:t>
                      </a:r>
                    </a:p>
                  </a:txBody>
                  <a:tcPr anchor="ctr"/>
                </a:tc>
                <a:tc>
                  <a:txBody>
                    <a:bodyPr/>
                    <a:lstStyle/>
                    <a:p>
                      <a:pPr algn="ctr"/>
                      <a:r>
                        <a:rPr lang="en-US" sz="1400" dirty="0">
                          <a:latin typeface="Calibri" pitchFamily="34" charset="0"/>
                        </a:rPr>
                        <a:t>Intel</a:t>
                      </a:r>
                    </a:p>
                  </a:txBody>
                  <a:tcPr anchor="ctr"/>
                </a:tc>
                <a:tc>
                  <a:txBody>
                    <a:bodyPr/>
                    <a:lstStyle/>
                    <a:p>
                      <a:pPr algn="ctr"/>
                      <a:r>
                        <a:rPr lang="en-US" sz="1400" dirty="0">
                          <a:latin typeface="Calibri" pitchFamily="34" charset="0"/>
                        </a:rPr>
                        <a:t>IPv6</a:t>
                      </a:r>
                    </a:p>
                  </a:txBody>
                  <a:tcPr anchor="ctr"/>
                </a:tc>
                <a:extLst>
                  <a:ext uri="{0D108BD9-81ED-4DB2-BD59-A6C34878D82A}">
                    <a16:rowId xmlns:a16="http://schemas.microsoft.com/office/drawing/2014/main" val="10004"/>
                  </a:ext>
                </a:extLst>
              </a:tr>
              <a:tr h="215329">
                <a:tc>
                  <a:txBody>
                    <a:bodyPr/>
                    <a:lstStyle/>
                    <a:p>
                      <a:pPr algn="ctr"/>
                      <a:r>
                        <a:rPr lang="en-US" sz="1400" dirty="0">
                          <a:latin typeface="Calibri" pitchFamily="34" charset="0"/>
                        </a:rPr>
                        <a:t>4</a:t>
                      </a:r>
                    </a:p>
                  </a:txBody>
                  <a:tcPr anchor="ctr"/>
                </a:tc>
                <a:tc>
                  <a:txBody>
                    <a:bodyPr/>
                    <a:lstStyle/>
                    <a:p>
                      <a:pPr algn="ctr"/>
                      <a:r>
                        <a:rPr lang="en-US" sz="1400" dirty="0">
                          <a:latin typeface="Calibri" pitchFamily="34" charset="0"/>
                        </a:rPr>
                        <a:t>Linux</a:t>
                      </a:r>
                    </a:p>
                  </a:txBody>
                  <a:tcPr anchor="ctr"/>
                </a:tc>
                <a:tc>
                  <a:txBody>
                    <a:bodyPr/>
                    <a:lstStyle/>
                    <a:p>
                      <a:pPr algn="ctr"/>
                      <a:r>
                        <a:rPr lang="en-US" sz="1400" dirty="0">
                          <a:latin typeface="Calibri" pitchFamily="34" charset="0"/>
                        </a:rPr>
                        <a:t>AMD</a:t>
                      </a:r>
                    </a:p>
                  </a:txBody>
                  <a:tcPr anchor="ctr"/>
                </a:tc>
                <a:tc>
                  <a:txBody>
                    <a:bodyPr/>
                    <a:lstStyle/>
                    <a:p>
                      <a:pPr algn="ctr"/>
                      <a:r>
                        <a:rPr lang="en-US" sz="1400" dirty="0">
                          <a:latin typeface="Calibri" pitchFamily="34" charset="0"/>
                        </a:rPr>
                        <a:t>IPv4</a:t>
                      </a:r>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nvGraphicFramePr>
        <p:xfrm>
          <a:off x="838200" y="1295400"/>
          <a:ext cx="7620000" cy="1219200"/>
        </p:xfrm>
        <a:graphic>
          <a:graphicData uri="http://schemas.openxmlformats.org/drawingml/2006/table">
            <a:tbl>
              <a:tblPr firstRow="1" bandRow="1">
                <a:tableStyleId>{7DF18680-E054-41AD-8BC1-D1AEF772440D}</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99390">
                <a:tc>
                  <a:txBody>
                    <a:bodyPr/>
                    <a:lstStyle/>
                    <a:p>
                      <a:r>
                        <a:rPr lang="en-US" sz="1400" dirty="0"/>
                        <a:t>Parameter</a:t>
                      </a:r>
                    </a:p>
                  </a:txBody>
                  <a:tcPr/>
                </a:tc>
                <a:tc>
                  <a:txBody>
                    <a:bodyPr/>
                    <a:lstStyle/>
                    <a:p>
                      <a:r>
                        <a:rPr lang="en-US" sz="1400" dirty="0"/>
                        <a:t>Values</a:t>
                      </a:r>
                    </a:p>
                  </a:txBody>
                  <a:tcPr/>
                </a:tc>
                <a:extLst>
                  <a:ext uri="{0D108BD9-81ED-4DB2-BD59-A6C34878D82A}">
                    <a16:rowId xmlns:a16="http://schemas.microsoft.com/office/drawing/2014/main" val="10000"/>
                  </a:ext>
                </a:extLst>
              </a:tr>
              <a:tr h="199390">
                <a:tc>
                  <a:txBody>
                    <a:bodyPr/>
                    <a:lstStyle/>
                    <a:p>
                      <a:r>
                        <a:rPr lang="en-US" sz="1400" dirty="0"/>
                        <a:t>OS</a:t>
                      </a:r>
                    </a:p>
                  </a:txBody>
                  <a:tcPr/>
                </a:tc>
                <a:tc>
                  <a:txBody>
                    <a:bodyPr/>
                    <a:lstStyle/>
                    <a:p>
                      <a:r>
                        <a:rPr lang="en-US" sz="1400" dirty="0"/>
                        <a:t>Windows, Linux</a:t>
                      </a:r>
                    </a:p>
                  </a:txBody>
                  <a:tcPr/>
                </a:tc>
                <a:extLst>
                  <a:ext uri="{0D108BD9-81ED-4DB2-BD59-A6C34878D82A}">
                    <a16:rowId xmlns:a16="http://schemas.microsoft.com/office/drawing/2014/main" val="10001"/>
                  </a:ext>
                </a:extLst>
              </a:tr>
              <a:tr h="199390">
                <a:tc>
                  <a:txBody>
                    <a:bodyPr/>
                    <a:lstStyle/>
                    <a:p>
                      <a:r>
                        <a:rPr lang="en-US" sz="1400" dirty="0"/>
                        <a:t>CPU</a:t>
                      </a:r>
                    </a:p>
                  </a:txBody>
                  <a:tcPr/>
                </a:tc>
                <a:tc>
                  <a:txBody>
                    <a:bodyPr/>
                    <a:lstStyle/>
                    <a:p>
                      <a:r>
                        <a:rPr lang="en-US" sz="1400" dirty="0"/>
                        <a:t>Intel, AMD</a:t>
                      </a:r>
                    </a:p>
                  </a:txBody>
                  <a:tcPr/>
                </a:tc>
                <a:extLst>
                  <a:ext uri="{0D108BD9-81ED-4DB2-BD59-A6C34878D82A}">
                    <a16:rowId xmlns:a16="http://schemas.microsoft.com/office/drawing/2014/main" val="10002"/>
                  </a:ext>
                </a:extLst>
              </a:tr>
              <a:tr h="199390">
                <a:tc>
                  <a:txBody>
                    <a:bodyPr/>
                    <a:lstStyle/>
                    <a:p>
                      <a:r>
                        <a:rPr lang="en-US" sz="1400" dirty="0"/>
                        <a:t>Protocol</a:t>
                      </a:r>
                    </a:p>
                  </a:txBody>
                  <a:tcPr/>
                </a:tc>
                <a:tc>
                  <a:txBody>
                    <a:bodyPr/>
                    <a:lstStyle/>
                    <a:p>
                      <a:r>
                        <a:rPr lang="en-US" sz="1400" dirty="0"/>
                        <a:t>IPv4, IPv6</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914400" y="2895600"/>
          <a:ext cx="7543800" cy="1219200"/>
        </p:xfrm>
        <a:graphic>
          <a:graphicData uri="http://schemas.openxmlformats.org/drawingml/2006/table">
            <a:tbl>
              <a:tblPr firstRow="1" bandRow="1">
                <a:tableStyleId>{16D9F66E-5EB9-4882-86FB-DCBF35E3C3E4}</a:tableStyleId>
              </a:tblPr>
              <a:tblGrid>
                <a:gridCol w="11430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169133">
                <a:tc rowSpan="4">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400" b="0" dirty="0"/>
                        <a:t>All Pairwise</a:t>
                      </a:r>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0" dirty="0"/>
                        <a:t>(Windows, Intel) (Windows, AMD) (Windows, IPv4) (Windows, IPv6) </a:t>
                      </a:r>
                    </a:p>
                  </a:txBody>
                  <a:tcPr/>
                </a:tc>
                <a:extLst>
                  <a:ext uri="{0D108BD9-81ED-4DB2-BD59-A6C34878D82A}">
                    <a16:rowId xmlns:a16="http://schemas.microsoft.com/office/drawing/2014/main" val="10000"/>
                  </a:ext>
                </a:extLst>
              </a:tr>
              <a:tr h="178401">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a:t>(Linux, Intel) (Linux, AMD) (Linux, IPv4) (Linux, IPv6) </a:t>
                      </a:r>
                    </a:p>
                  </a:txBody>
                  <a:tcPr/>
                </a:tc>
                <a:extLst>
                  <a:ext uri="{0D108BD9-81ED-4DB2-BD59-A6C34878D82A}">
                    <a16:rowId xmlns:a16="http://schemas.microsoft.com/office/drawing/2014/main" val="10001"/>
                  </a:ext>
                </a:extLst>
              </a:tr>
              <a:tr h="169133">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a:t>(Intel, IPv4) (Intel, IPv6)</a:t>
                      </a:r>
                    </a:p>
                  </a:txBody>
                  <a:tcPr/>
                </a:tc>
                <a:extLst>
                  <a:ext uri="{0D108BD9-81ED-4DB2-BD59-A6C34878D82A}">
                    <a16:rowId xmlns:a16="http://schemas.microsoft.com/office/drawing/2014/main" val="10002"/>
                  </a:ext>
                </a:extLst>
              </a:tr>
              <a:tr h="169133">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a:t>(AMD,</a:t>
                      </a:r>
                      <a:r>
                        <a:rPr lang="en-US" sz="1400" baseline="0" dirty="0"/>
                        <a:t> </a:t>
                      </a:r>
                      <a:r>
                        <a:rPr lang="en-US" sz="1400" dirty="0"/>
                        <a:t>IPv4) (AMD,</a:t>
                      </a:r>
                      <a:r>
                        <a:rPr lang="en-US" sz="1400" baseline="0" dirty="0"/>
                        <a:t> </a:t>
                      </a:r>
                      <a:r>
                        <a:rPr lang="en-US" sz="1400" dirty="0"/>
                        <a:t>IPv6)</a:t>
                      </a:r>
                    </a:p>
                  </a:txBody>
                  <a:tcPr/>
                </a:tc>
                <a:extLst>
                  <a:ext uri="{0D108BD9-81ED-4DB2-BD59-A6C34878D82A}">
                    <a16:rowId xmlns:a16="http://schemas.microsoft.com/office/drawing/2014/main" val="10003"/>
                  </a:ext>
                </a:extLst>
              </a:tr>
            </a:tbl>
          </a:graphicData>
        </a:graphic>
      </p:graphicFrame>
      <p:sp>
        <p:nvSpPr>
          <p:cNvPr id="6" name="Title 1"/>
          <p:cNvSpPr txBox="1">
            <a:spLocks/>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a:ln>
                  <a:noFill/>
                </a:ln>
                <a:solidFill>
                  <a:schemeClr val="tx1"/>
                </a:solidFill>
                <a:effectLst>
                  <a:reflection blurRad="6350" stA="55000" endA="300" endPos="45500" dir="5400000" sy="-100000" algn="bl" rotWithShape="0"/>
                </a:effectLst>
                <a:uLnTx/>
                <a:uFillTx/>
                <a:latin typeface="+mj-lt"/>
                <a:ea typeface="+mj-ea"/>
                <a:cs typeface="+mj-cs"/>
              </a:rPr>
              <a:t>Understanding n-Way</a:t>
            </a:r>
            <a:endParaRPr kumimoji="0" lang="en-US" sz="3200" b="0" i="0" u="none" strike="noStrike" kern="1200" cap="none" spc="0" normalizeH="0" baseline="0" noProof="0" dirty="0">
              <a:ln>
                <a:noFill/>
              </a:ln>
              <a:solidFill>
                <a:schemeClr val="tx1"/>
              </a:solidFill>
              <a:effectLst>
                <a:reflection blurRad="6350" stA="55000" endA="300" endPos="45500" dir="5400000" sy="-100000" algn="bl" rotWithShape="0"/>
              </a:effectLst>
              <a:uLnTx/>
              <a:uFillTx/>
              <a:latin typeface="+mj-lt"/>
              <a:ea typeface="+mj-ea"/>
              <a:cs typeface="+mj-cs"/>
            </a:endParaRPr>
          </a:p>
        </p:txBody>
      </p:sp>
      <p:sp>
        <p:nvSpPr>
          <p:cNvPr id="8" name="Footer Placeholder 7"/>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838200" y="838200"/>
          <a:ext cx="7620000" cy="1828800"/>
        </p:xfrm>
        <a:graphic>
          <a:graphicData uri="http://schemas.openxmlformats.org/drawingml/2006/table">
            <a:tbl>
              <a:tblPr firstRow="1" bandRow="1">
                <a:tableStyleId>{7DF18680-E054-41AD-8BC1-D1AEF772440D}</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237490">
                <a:tc>
                  <a:txBody>
                    <a:bodyPr/>
                    <a:lstStyle/>
                    <a:p>
                      <a:r>
                        <a:rPr lang="en-US" sz="1800" dirty="0"/>
                        <a:t>Parameter</a:t>
                      </a:r>
                    </a:p>
                  </a:txBody>
                  <a:tcPr/>
                </a:tc>
                <a:tc>
                  <a:txBody>
                    <a:bodyPr/>
                    <a:lstStyle/>
                    <a:p>
                      <a:r>
                        <a:rPr lang="en-US" sz="1800" dirty="0"/>
                        <a:t>Values</a:t>
                      </a:r>
                    </a:p>
                  </a:txBody>
                  <a:tcPr/>
                </a:tc>
                <a:extLst>
                  <a:ext uri="{0D108BD9-81ED-4DB2-BD59-A6C34878D82A}">
                    <a16:rowId xmlns:a16="http://schemas.microsoft.com/office/drawing/2014/main" val="10000"/>
                  </a:ext>
                </a:extLst>
              </a:tr>
              <a:tr h="237490">
                <a:tc>
                  <a:txBody>
                    <a:bodyPr/>
                    <a:lstStyle/>
                    <a:p>
                      <a:r>
                        <a:rPr lang="en-US" sz="1800" dirty="0"/>
                        <a:t>OS</a:t>
                      </a:r>
                    </a:p>
                  </a:txBody>
                  <a:tcPr/>
                </a:tc>
                <a:tc>
                  <a:txBody>
                    <a:bodyPr/>
                    <a:lstStyle/>
                    <a:p>
                      <a:r>
                        <a:rPr lang="en-US" sz="1800" dirty="0"/>
                        <a:t>Windows, Linux</a:t>
                      </a:r>
                    </a:p>
                  </a:txBody>
                  <a:tcPr/>
                </a:tc>
                <a:extLst>
                  <a:ext uri="{0D108BD9-81ED-4DB2-BD59-A6C34878D82A}">
                    <a16:rowId xmlns:a16="http://schemas.microsoft.com/office/drawing/2014/main" val="10001"/>
                  </a:ext>
                </a:extLst>
              </a:tr>
              <a:tr h="237490">
                <a:tc>
                  <a:txBody>
                    <a:bodyPr/>
                    <a:lstStyle/>
                    <a:p>
                      <a:r>
                        <a:rPr lang="en-US" sz="1800" dirty="0"/>
                        <a:t>Platform</a:t>
                      </a:r>
                    </a:p>
                  </a:txBody>
                  <a:tcPr/>
                </a:tc>
                <a:tc>
                  <a:txBody>
                    <a:bodyPr/>
                    <a:lstStyle/>
                    <a:p>
                      <a:r>
                        <a:rPr lang="en-US" sz="1800" dirty="0"/>
                        <a:t>x86, x64</a:t>
                      </a:r>
                    </a:p>
                  </a:txBody>
                  <a:tcPr/>
                </a:tc>
                <a:extLst>
                  <a:ext uri="{0D108BD9-81ED-4DB2-BD59-A6C34878D82A}">
                    <a16:rowId xmlns:a16="http://schemas.microsoft.com/office/drawing/2014/main" val="10002"/>
                  </a:ext>
                </a:extLst>
              </a:tr>
              <a:tr h="237490">
                <a:tc>
                  <a:txBody>
                    <a:bodyPr/>
                    <a:lstStyle/>
                    <a:p>
                      <a:r>
                        <a:rPr lang="en-US" sz="1800" dirty="0"/>
                        <a:t>CPU</a:t>
                      </a:r>
                    </a:p>
                  </a:txBody>
                  <a:tcPr/>
                </a:tc>
                <a:tc>
                  <a:txBody>
                    <a:bodyPr/>
                    <a:lstStyle/>
                    <a:p>
                      <a:r>
                        <a:rPr lang="en-US" sz="1800" dirty="0"/>
                        <a:t>Intel, AMD</a:t>
                      </a:r>
                    </a:p>
                  </a:txBody>
                  <a:tcPr/>
                </a:tc>
                <a:extLst>
                  <a:ext uri="{0D108BD9-81ED-4DB2-BD59-A6C34878D82A}">
                    <a16:rowId xmlns:a16="http://schemas.microsoft.com/office/drawing/2014/main" val="10003"/>
                  </a:ext>
                </a:extLst>
              </a:tr>
              <a:tr h="237490">
                <a:tc>
                  <a:txBody>
                    <a:bodyPr/>
                    <a:lstStyle/>
                    <a:p>
                      <a:r>
                        <a:rPr lang="en-US" sz="1800" dirty="0"/>
                        <a:t>Protocol</a:t>
                      </a:r>
                    </a:p>
                  </a:txBody>
                  <a:tcPr/>
                </a:tc>
                <a:tc>
                  <a:txBody>
                    <a:bodyPr/>
                    <a:lstStyle/>
                    <a:p>
                      <a:r>
                        <a:rPr lang="en-US" sz="1800" dirty="0"/>
                        <a:t>IPv4, IPv6</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838200" y="2895601"/>
          <a:ext cx="7543800" cy="2907847"/>
        </p:xfrm>
        <a:graphic>
          <a:graphicData uri="http://schemas.openxmlformats.org/drawingml/2006/table">
            <a:tbl>
              <a:tblPr firstRow="1" bandRow="1">
                <a:tableStyleId>{16D9F66E-5EB9-4882-86FB-DCBF35E3C3E4}</a:tableStyleId>
              </a:tblPr>
              <a:tblGrid>
                <a:gridCol w="12954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1003352">
                <a:tc rowSpan="4">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0" dirty="0"/>
                        <a:t>All 3-way combination</a:t>
                      </a:r>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a:t>(Windows, x86, Intel) (Windows, x86, AMD) (Windows, x64, Intel) (Windows, x64, AMD) (Windows, x86, IPv4) (Windows, x86, IPv6) (Windows, x64, IPv4) (Windows, x64, IPv6) (Windows, Intel, IPv4) (Windows, Intel, IPv6) (Windows, AMD, IPv4) (Windows, AMD, IPv6) </a:t>
                      </a:r>
                    </a:p>
                  </a:txBody>
                  <a:tcPr/>
                </a:tc>
                <a:extLst>
                  <a:ext uri="{0D108BD9-81ED-4DB2-BD59-A6C34878D82A}">
                    <a16:rowId xmlns:a16="http://schemas.microsoft.com/office/drawing/2014/main" val="10000"/>
                  </a:ext>
                </a:extLst>
              </a:tr>
              <a:tr h="815224">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(Linux, x86, Intel) (Linux, x86, AMD) (Linux, x64, Intel) (Linux, x64, AMD) (Linux, x86, IPv4) (Linux, x86, IPv6) (Linux, x64, IPv4) (Linux, x64, IPv6) (Linux, Intel, IPv4) (Linux, Intel, IPv6) (Linux, AMD, IPv4) (Linux, AMD, IPv6) </a:t>
                      </a:r>
                    </a:p>
                  </a:txBody>
                  <a:tcPr/>
                </a:tc>
                <a:extLst>
                  <a:ext uri="{0D108BD9-81ED-4DB2-BD59-A6C34878D82A}">
                    <a16:rowId xmlns:a16="http://schemas.microsoft.com/office/drawing/2014/main" val="10001"/>
                  </a:ext>
                </a:extLst>
              </a:tr>
              <a:tr h="257056">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(x86, Intel, IPv4) (x86, Intel, IPv6) (x64, Intel, IPv4) (x64, Intel, IPv6)</a:t>
                      </a:r>
                    </a:p>
                  </a:txBody>
                  <a:tcPr/>
                </a:tc>
                <a:extLst>
                  <a:ext uri="{0D108BD9-81ED-4DB2-BD59-A6C34878D82A}">
                    <a16:rowId xmlns:a16="http://schemas.microsoft.com/office/drawing/2014/main" val="10002"/>
                  </a:ext>
                </a:extLst>
              </a:tr>
              <a:tr h="438967">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a:t>(x86, AMD, IPv4) (x86, AMD, IPv6) (x64, AMD, IPv4) (x64, AMD, IPv6)</a:t>
                      </a:r>
                    </a:p>
                  </a:txBody>
                  <a:tcPr/>
                </a:tc>
                <a:extLst>
                  <a:ext uri="{0D108BD9-81ED-4DB2-BD59-A6C34878D82A}">
                    <a16:rowId xmlns:a16="http://schemas.microsoft.com/office/drawing/2014/main" val="10003"/>
                  </a:ext>
                </a:extLst>
              </a:tr>
            </a:tbl>
          </a:graphicData>
        </a:graphic>
      </p:graphicFrame>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914400"/>
          <a:ext cx="7620000" cy="3886199"/>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09660">
                <a:tc gridSpan="5">
                  <a:txBody>
                    <a:bodyPr/>
                    <a:lstStyle/>
                    <a:p>
                      <a:pPr algn="ctr"/>
                      <a:r>
                        <a:rPr lang="en-US" sz="1400" b="1" kern="1200" baseline="0" dirty="0">
                          <a:solidFill>
                            <a:schemeClr val="lt1"/>
                          </a:solidFill>
                          <a:latin typeface="Calibri" pitchFamily="34" charset="0"/>
                          <a:ea typeface="+mn-ea"/>
                          <a:cs typeface="+mn-cs"/>
                        </a:rPr>
                        <a:t>3-way combination test configurations.</a:t>
                      </a:r>
                      <a:endParaRPr lang="en-US" sz="1400" dirty="0">
                        <a:latin typeface="Calibri" pitchFamily="34" charset="0"/>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400" dirty="0">
                        <a:latin typeface="Calibri" pitchFamily="34" charset="0"/>
                      </a:endParaRPr>
                    </a:p>
                  </a:txBody>
                  <a:tcPr anchor="ctr"/>
                </a:tc>
                <a:extLst>
                  <a:ext uri="{0D108BD9-81ED-4DB2-BD59-A6C34878D82A}">
                    <a16:rowId xmlns:a16="http://schemas.microsoft.com/office/drawing/2014/main" val="10000"/>
                  </a:ext>
                </a:extLst>
              </a:tr>
              <a:tr h="609659">
                <a:tc>
                  <a:txBody>
                    <a:bodyPr/>
                    <a:lstStyle/>
                    <a:p>
                      <a:pPr algn="ctr" fontAlgn="b"/>
                      <a:r>
                        <a:rPr lang="en-US" sz="1400" b="0" i="0" u="none" strike="noStrike">
                          <a:solidFill>
                            <a:srgbClr val="000000"/>
                          </a:solidFill>
                          <a:latin typeface="Calibri"/>
                        </a:rPr>
                        <a:t>ID</a:t>
                      </a:r>
                    </a:p>
                  </a:txBody>
                  <a:tcPr marL="9525" marR="9525" marT="9525" marB="0" anchor="ctr"/>
                </a:tc>
                <a:tc>
                  <a:txBody>
                    <a:bodyPr/>
                    <a:lstStyle/>
                    <a:p>
                      <a:pPr algn="ctr" fontAlgn="b"/>
                      <a:r>
                        <a:rPr lang="en-US" sz="1400" b="0" i="0" u="none" strike="noStrike">
                          <a:solidFill>
                            <a:srgbClr val="000000"/>
                          </a:solidFill>
                          <a:latin typeface="Calibri"/>
                        </a:rPr>
                        <a:t>OS</a:t>
                      </a:r>
                    </a:p>
                  </a:txBody>
                  <a:tcPr marL="9525" marR="9525" marT="9525" marB="0" anchor="ctr"/>
                </a:tc>
                <a:tc>
                  <a:txBody>
                    <a:bodyPr/>
                    <a:lstStyle/>
                    <a:p>
                      <a:pPr algn="ctr" fontAlgn="b"/>
                      <a:r>
                        <a:rPr lang="en-US" sz="1400" b="0" i="0" u="none" strike="noStrike">
                          <a:solidFill>
                            <a:srgbClr val="000000"/>
                          </a:solidFill>
                          <a:latin typeface="Calibri"/>
                        </a:rPr>
                        <a:t>Platform</a:t>
                      </a:r>
                    </a:p>
                  </a:txBody>
                  <a:tcPr marL="9525" marR="9525" marT="9525" marB="0" anchor="ctr"/>
                </a:tc>
                <a:tc>
                  <a:txBody>
                    <a:bodyPr/>
                    <a:lstStyle/>
                    <a:p>
                      <a:pPr algn="ctr" fontAlgn="b"/>
                      <a:r>
                        <a:rPr lang="en-US" sz="1400" b="0" i="0" u="none" strike="noStrike">
                          <a:solidFill>
                            <a:srgbClr val="000000"/>
                          </a:solidFill>
                          <a:latin typeface="Calibri"/>
                        </a:rPr>
                        <a:t>CPU</a:t>
                      </a:r>
                    </a:p>
                  </a:txBody>
                  <a:tcPr marL="9525" marR="9525" marT="9525" marB="0" anchor="ctr"/>
                </a:tc>
                <a:tc>
                  <a:txBody>
                    <a:bodyPr/>
                    <a:lstStyle/>
                    <a:p>
                      <a:pPr algn="ctr" fontAlgn="b"/>
                      <a:r>
                        <a:rPr lang="en-US" sz="1400" b="0" i="0" u="none" strike="noStrike">
                          <a:solidFill>
                            <a:srgbClr val="000000"/>
                          </a:solidFill>
                          <a:latin typeface="Calibri"/>
                        </a:rPr>
                        <a:t>Protocol</a:t>
                      </a:r>
                    </a:p>
                  </a:txBody>
                  <a:tcPr marL="9525" marR="9525" marT="9525" marB="0" anchor="ctr"/>
                </a:tc>
                <a:extLst>
                  <a:ext uri="{0D108BD9-81ED-4DB2-BD59-A6C34878D82A}">
                    <a16:rowId xmlns:a16="http://schemas.microsoft.com/office/drawing/2014/main" val="10001"/>
                  </a:ext>
                </a:extLst>
              </a:tr>
              <a:tr h="333360">
                <a:tc>
                  <a:txBody>
                    <a:bodyPr/>
                    <a:lstStyle/>
                    <a:p>
                      <a:pPr algn="ctr" fontAlgn="b"/>
                      <a:r>
                        <a:rPr lang="en-US" sz="1400" b="0" i="0" u="none" strike="noStrike">
                          <a:solidFill>
                            <a:srgbClr val="000000"/>
                          </a:solidFill>
                          <a:latin typeface="Calibri"/>
                        </a:rPr>
                        <a:t>1</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extLst>
                  <a:ext uri="{0D108BD9-81ED-4DB2-BD59-A6C34878D82A}">
                    <a16:rowId xmlns:a16="http://schemas.microsoft.com/office/drawing/2014/main" val="10002"/>
                  </a:ext>
                </a:extLst>
              </a:tr>
              <a:tr h="333360">
                <a:tc>
                  <a:txBody>
                    <a:bodyPr/>
                    <a:lstStyle/>
                    <a:p>
                      <a:pPr algn="ctr" fontAlgn="b"/>
                      <a:r>
                        <a:rPr lang="en-US" sz="1400" b="0" i="0" u="none" strike="noStrike">
                          <a:solidFill>
                            <a:srgbClr val="000000"/>
                          </a:solidFill>
                          <a:latin typeface="Calibri"/>
                        </a:rPr>
                        <a:t>2</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extLst>
                  <a:ext uri="{0D108BD9-81ED-4DB2-BD59-A6C34878D82A}">
                    <a16:rowId xmlns:a16="http://schemas.microsoft.com/office/drawing/2014/main" val="10003"/>
                  </a:ext>
                </a:extLst>
              </a:tr>
              <a:tr h="333360">
                <a:tc>
                  <a:txBody>
                    <a:bodyPr/>
                    <a:lstStyle/>
                    <a:p>
                      <a:pPr algn="ctr" fontAlgn="b"/>
                      <a:r>
                        <a:rPr lang="en-US" sz="1400" b="0" i="0" u="none" strike="noStrike">
                          <a:solidFill>
                            <a:srgbClr val="000000"/>
                          </a:solidFill>
                          <a:latin typeface="Calibri"/>
                        </a:rPr>
                        <a:t>3</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extLst>
                  <a:ext uri="{0D108BD9-81ED-4DB2-BD59-A6C34878D82A}">
                    <a16:rowId xmlns:a16="http://schemas.microsoft.com/office/drawing/2014/main" val="10004"/>
                  </a:ext>
                </a:extLst>
              </a:tr>
              <a:tr h="333360">
                <a:tc>
                  <a:txBody>
                    <a:bodyPr/>
                    <a:lstStyle/>
                    <a:p>
                      <a:pPr algn="ctr" fontAlgn="b"/>
                      <a:r>
                        <a:rPr lang="en-US" sz="1400" b="0" i="0" u="none" strike="noStrike">
                          <a:solidFill>
                            <a:srgbClr val="000000"/>
                          </a:solidFill>
                          <a:latin typeface="Calibri"/>
                        </a:rPr>
                        <a:t>4</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extLst>
                  <a:ext uri="{0D108BD9-81ED-4DB2-BD59-A6C34878D82A}">
                    <a16:rowId xmlns:a16="http://schemas.microsoft.com/office/drawing/2014/main" val="10005"/>
                  </a:ext>
                </a:extLst>
              </a:tr>
              <a:tr h="333360">
                <a:tc>
                  <a:txBody>
                    <a:bodyPr/>
                    <a:lstStyle/>
                    <a:p>
                      <a:pPr algn="ctr" fontAlgn="b"/>
                      <a:r>
                        <a:rPr lang="en-US" sz="1400" b="0" i="0" u="none" strike="noStrike">
                          <a:solidFill>
                            <a:srgbClr val="000000"/>
                          </a:solidFill>
                          <a:latin typeface="Calibri"/>
                        </a:rPr>
                        <a:t>5</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extLst>
                  <a:ext uri="{0D108BD9-81ED-4DB2-BD59-A6C34878D82A}">
                    <a16:rowId xmlns:a16="http://schemas.microsoft.com/office/drawing/2014/main" val="10006"/>
                  </a:ext>
                </a:extLst>
              </a:tr>
              <a:tr h="333360">
                <a:tc>
                  <a:txBody>
                    <a:bodyPr/>
                    <a:lstStyle/>
                    <a:p>
                      <a:pPr algn="ctr" fontAlgn="b"/>
                      <a:r>
                        <a:rPr lang="en-US" sz="1400" b="0" i="0" u="none" strike="noStrike">
                          <a:solidFill>
                            <a:srgbClr val="000000"/>
                          </a:solidFill>
                          <a:latin typeface="Calibri"/>
                        </a:rPr>
                        <a:t>6</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extLst>
                  <a:ext uri="{0D108BD9-81ED-4DB2-BD59-A6C34878D82A}">
                    <a16:rowId xmlns:a16="http://schemas.microsoft.com/office/drawing/2014/main" val="10007"/>
                  </a:ext>
                </a:extLst>
              </a:tr>
              <a:tr h="333360">
                <a:tc>
                  <a:txBody>
                    <a:bodyPr/>
                    <a:lstStyle/>
                    <a:p>
                      <a:pPr algn="ctr" fontAlgn="b"/>
                      <a:r>
                        <a:rPr lang="en-US" sz="1400" b="0" i="0" u="none" strike="noStrike">
                          <a:solidFill>
                            <a:srgbClr val="000000"/>
                          </a:solidFill>
                          <a:latin typeface="Calibri"/>
                        </a:rPr>
                        <a:t>7</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extLst>
                  <a:ext uri="{0D108BD9-81ED-4DB2-BD59-A6C34878D82A}">
                    <a16:rowId xmlns:a16="http://schemas.microsoft.com/office/drawing/2014/main" val="10008"/>
                  </a:ext>
                </a:extLst>
              </a:tr>
              <a:tr h="333360">
                <a:tc>
                  <a:txBody>
                    <a:bodyPr/>
                    <a:lstStyle/>
                    <a:p>
                      <a:pPr algn="ctr" fontAlgn="b"/>
                      <a:r>
                        <a:rPr lang="en-US" sz="1400" b="0" i="0" u="none" strike="noStrike">
                          <a:solidFill>
                            <a:srgbClr val="000000"/>
                          </a:solidFill>
                          <a:latin typeface="Calibri"/>
                        </a:rPr>
                        <a:t>8</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dirty="0">
                          <a:solidFill>
                            <a:srgbClr val="000000"/>
                          </a:solidFill>
                          <a:latin typeface="Calibri"/>
                        </a:rPr>
                        <a:t>IPv6</a:t>
                      </a:r>
                    </a:p>
                  </a:txBody>
                  <a:tcPr marL="9525" marR="9525" marT="9525" marB="0" anchor="ctr"/>
                </a:tc>
                <a:extLst>
                  <a:ext uri="{0D108BD9-81ED-4DB2-BD59-A6C34878D82A}">
                    <a16:rowId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Scenario - Configuration </a:t>
            </a:r>
          </a:p>
        </p:txBody>
      </p:sp>
      <p:graphicFrame>
        <p:nvGraphicFramePr>
          <p:cNvPr id="5" name="Table 4"/>
          <p:cNvGraphicFramePr>
            <a:graphicFrameLocks noGrp="1"/>
          </p:cNvGraphicFramePr>
          <p:nvPr/>
        </p:nvGraphicFramePr>
        <p:xfrm>
          <a:off x="609600" y="1295400"/>
          <a:ext cx="7848600" cy="4797552"/>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609600">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Parameter</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Number of Values</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Values</a:t>
                      </a:r>
                      <a:endParaRPr lang="en-US" sz="1400" dirty="0">
                        <a:latin typeface="Calibri"/>
                        <a:ea typeface="宋体"/>
                        <a:cs typeface="Times New Roman"/>
                      </a:endParaRPr>
                    </a:p>
                  </a:txBody>
                  <a:tcPr marL="61295" marR="61295" marT="0" marB="0" anchor="ctr"/>
                </a:tc>
                <a:extLst>
                  <a:ext uri="{0D108BD9-81ED-4DB2-BD59-A6C34878D82A}">
                    <a16:rowId xmlns:a16="http://schemas.microsoft.com/office/drawing/2014/main" val="10000"/>
                  </a:ext>
                </a:extLst>
              </a:tr>
              <a:tr h="370840">
                <a:tc>
                  <a:txBody>
                    <a:bodyPr/>
                    <a:lstStyle/>
                    <a:p>
                      <a:pPr marL="0" marR="0" algn="l">
                        <a:lnSpc>
                          <a:spcPct val="115000"/>
                        </a:lnSpc>
                        <a:spcBef>
                          <a:spcPts val="0"/>
                        </a:spcBef>
                        <a:spcAft>
                          <a:spcPts val="0"/>
                        </a:spcAft>
                      </a:pPr>
                      <a:r>
                        <a:rPr lang="en-US" sz="1400" b="1" dirty="0">
                          <a:latin typeface="Calibri"/>
                          <a:ea typeface="宋体"/>
                          <a:cs typeface="Times New Roman"/>
                        </a:rPr>
                        <a:t>OS</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6</a:t>
                      </a: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XP SP2, Vista SP1, 7, Server 2003 SP2, Server 2008 SP1, Server 2008 R2</a:t>
                      </a:r>
                    </a:p>
                  </a:txBody>
                  <a:tcPr marL="61295" marR="61295" marT="0" marB="0" anchor="ctr"/>
                </a:tc>
                <a:extLst>
                  <a:ext uri="{0D108BD9-81ED-4DB2-BD59-A6C34878D82A}">
                    <a16:rowId xmlns:a16="http://schemas.microsoft.com/office/drawing/2014/main" val="10001"/>
                  </a:ext>
                </a:extLst>
              </a:tr>
              <a:tr h="370840">
                <a:tc>
                  <a:txBody>
                    <a:bodyPr/>
                    <a:lstStyle/>
                    <a:p>
                      <a:pPr marL="0" marR="0" algn="l">
                        <a:lnSpc>
                          <a:spcPct val="115000"/>
                        </a:lnSpc>
                        <a:spcBef>
                          <a:spcPts val="0"/>
                        </a:spcBef>
                        <a:spcAft>
                          <a:spcPts val="0"/>
                        </a:spcAft>
                      </a:pPr>
                      <a:r>
                        <a:rPr lang="en-US" sz="1400" b="1" dirty="0">
                          <a:latin typeface="Calibri"/>
                          <a:ea typeface="宋体"/>
                          <a:cs typeface="Times New Roman"/>
                        </a:rPr>
                        <a:t>Language</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25</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(using 3-letter language abbreviations) </a:t>
                      </a:r>
                      <a:br>
                        <a:rPr lang="en-US" sz="1400" dirty="0">
                          <a:latin typeface="Calibri"/>
                          <a:ea typeface="宋体"/>
                          <a:cs typeface="Times New Roman"/>
                        </a:rPr>
                      </a:br>
                      <a:r>
                        <a:rPr lang="en-US" sz="1400" dirty="0">
                          <a:latin typeface="Calibri"/>
                          <a:ea typeface="宋体"/>
                          <a:cs typeface="Times New Roman"/>
                        </a:rPr>
                        <a:t>ARA, CHS, CHT, CSY, DAN, DEU, ELL, ENG, ESN, FIN, FRA, HEB, HUN, ITA, JPN, KOR, NLD, NOR, PLK, PSE, PTB, PTG, RUS, SVE, TRK </a:t>
                      </a:r>
                    </a:p>
                  </a:txBody>
                  <a:tcPr marL="61295" marR="61295" marT="0" marB="0" anchor="ctr"/>
                </a:tc>
                <a:extLst>
                  <a:ext uri="{0D108BD9-81ED-4DB2-BD59-A6C34878D82A}">
                    <a16:rowId xmlns:a16="http://schemas.microsoft.com/office/drawing/2014/main" val="10002"/>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System Locale</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Same as OS language, TRK</a:t>
                      </a:r>
                    </a:p>
                  </a:txBody>
                  <a:tcPr marL="61295" marR="61295" marT="0" marB="0" anchor="ctr"/>
                </a:tc>
                <a:extLst>
                  <a:ext uri="{0D108BD9-81ED-4DB2-BD59-A6C34878D82A}">
                    <a16:rowId xmlns:a16="http://schemas.microsoft.com/office/drawing/2014/main" val="10003"/>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Flavor</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Free, Checked</a:t>
                      </a:r>
                    </a:p>
                  </a:txBody>
                  <a:tcPr marL="61295" marR="61295" marT="0" marB="0" anchor="ctr"/>
                </a:tc>
                <a:extLst>
                  <a:ext uri="{0D108BD9-81ED-4DB2-BD59-A6C34878D82A}">
                    <a16:rowId xmlns:a16="http://schemas.microsoft.com/office/drawing/2014/main" val="10004"/>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Platform</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3</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x86, x64, x64 wow</a:t>
                      </a:r>
                    </a:p>
                  </a:txBody>
                  <a:tcPr marL="61295" marR="61295" marT="0" marB="0" anchor="ctr"/>
                </a:tc>
                <a:extLst>
                  <a:ext uri="{0D108BD9-81ED-4DB2-BD59-A6C34878D82A}">
                    <a16:rowId xmlns:a16="http://schemas.microsoft.com/office/drawing/2014/main" val="10005"/>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IE version</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3</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OS default, IE7, IE8</a:t>
                      </a:r>
                    </a:p>
                  </a:txBody>
                  <a:tcPr marL="61295" marR="61295" marT="0" marB="0" anchor="ctr"/>
                </a:tc>
                <a:extLst>
                  <a:ext uri="{0D108BD9-81ED-4DB2-BD59-A6C34878D82A}">
                    <a16:rowId xmlns:a16="http://schemas.microsoft.com/office/drawing/2014/main" val="10006"/>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High DPI</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120 DPI, 96 DPI</a:t>
                      </a:r>
                    </a:p>
                  </a:txBody>
                  <a:tcPr marL="61295" marR="61295" marT="0" marB="0" anchor="ctr"/>
                </a:tc>
                <a:extLst>
                  <a:ext uri="{0D108BD9-81ED-4DB2-BD59-A6C34878D82A}">
                    <a16:rowId xmlns:a16="http://schemas.microsoft.com/office/drawing/2014/main" val="10007"/>
                  </a:ext>
                </a:extLst>
              </a:tr>
              <a:tr h="370840">
                <a:tc>
                  <a:txBody>
                    <a:bodyPr/>
                    <a:lstStyle/>
                    <a:p>
                      <a:pPr marL="0" marR="0" algn="l">
                        <a:lnSpc>
                          <a:spcPct val="115000"/>
                        </a:lnSpc>
                        <a:spcBef>
                          <a:spcPts val="0"/>
                        </a:spcBef>
                        <a:spcAft>
                          <a:spcPts val="0"/>
                        </a:spcAft>
                      </a:pPr>
                      <a:r>
                        <a:rPr lang="en-US" sz="1400" b="1">
                          <a:latin typeface="Calibri"/>
                          <a:ea typeface="宋体"/>
                          <a:cs typeface="Times New Roman"/>
                        </a:rPr>
                        <a:t>Theme</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6</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Native, Classic, Luna, Royale, Classic High Contrast, Aero</a:t>
                      </a:r>
                    </a:p>
                  </a:txBody>
                  <a:tcPr marL="61295" marR="61295" marT="0" marB="0" anchor="ctr"/>
                </a:tc>
                <a:extLst>
                  <a:ext uri="{0D108BD9-81ED-4DB2-BD59-A6C34878D82A}">
                    <a16:rowId xmlns:a16="http://schemas.microsoft.com/office/drawing/2014/main" val="10008"/>
                  </a:ext>
                </a:extLst>
              </a:tr>
              <a:tr h="370840">
                <a:tc>
                  <a:txBody>
                    <a:bodyPr/>
                    <a:lstStyle/>
                    <a:p>
                      <a:pPr marL="0" marR="0" algn="l">
                        <a:lnSpc>
                          <a:spcPct val="115000"/>
                        </a:lnSpc>
                        <a:spcBef>
                          <a:spcPts val="0"/>
                        </a:spcBef>
                        <a:spcAft>
                          <a:spcPts val="0"/>
                        </a:spcAft>
                      </a:pPr>
                      <a:r>
                        <a:rPr lang="en-US" sz="1400" b="1" dirty="0">
                          <a:latin typeface="Calibri"/>
                          <a:ea typeface="宋体"/>
                          <a:cs typeface="Times New Roman"/>
                        </a:rPr>
                        <a:t>Side-by-side</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9 </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3.5 SP1 + 4 (3.5 tests), 3.5 SP1 + 4 (4 tests), 3.5 SP1 + 4 - 4 (3.5 tests), 4 + Mock 4.5 (4 tests), 4 + Mock 5 (4 tests), 4 + 3.5 SP1 (4 tests), 4 + 3.5 SP1 (3.5 tests), 4 + 3.5 SP1 - 4 (3.5 tests), 4 (4 tests) </a:t>
                      </a:r>
                    </a:p>
                  </a:txBody>
                  <a:tcPr marL="61295" marR="61295" marT="0" marB="0" anchor="ctr"/>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Scenario - API</a:t>
            </a:r>
          </a:p>
        </p:txBody>
      </p:sp>
      <p:graphicFrame>
        <p:nvGraphicFramePr>
          <p:cNvPr id="4" name="Table 3"/>
          <p:cNvGraphicFramePr>
            <a:graphicFrameLocks noGrp="1"/>
          </p:cNvGraphicFramePr>
          <p:nvPr/>
        </p:nvGraphicFramePr>
        <p:xfrm>
          <a:off x="1066800" y="1676400"/>
          <a:ext cx="6934200" cy="2438400"/>
        </p:xfrm>
        <a:graphic>
          <a:graphicData uri="http://schemas.openxmlformats.org/drawingml/2006/table">
            <a:tbl>
              <a:tblPr bandRow="1">
                <a:tableStyleId>{BC89EF96-8CEA-46FF-86C4-4CE0E7609802}</a:tableStyleId>
              </a:tblPr>
              <a:tblGrid>
                <a:gridCol w="6934200">
                  <a:extLst>
                    <a:ext uri="{9D8B030D-6E8A-4147-A177-3AD203B41FA5}">
                      <a16:colId xmlns:a16="http://schemas.microsoft.com/office/drawing/2014/main" val="20000"/>
                    </a:ext>
                  </a:extLst>
                </a:gridCol>
              </a:tblGrid>
              <a:tr h="2438400">
                <a:tc>
                  <a:txBody>
                    <a:bodyPr/>
                    <a:lstStyle/>
                    <a:p>
                      <a:pPr marL="0" marR="0">
                        <a:lnSpc>
                          <a:spcPct val="115000"/>
                        </a:lnSpc>
                        <a:spcBef>
                          <a:spcPts val="0"/>
                        </a:spcBef>
                        <a:spcAft>
                          <a:spcPts val="0"/>
                        </a:spcAft>
                      </a:pPr>
                      <a:r>
                        <a:rPr lang="en-US" sz="1400" b="1" dirty="0">
                          <a:solidFill>
                            <a:srgbClr val="7F0055"/>
                          </a:solidFill>
                          <a:latin typeface="Courier New"/>
                          <a:ea typeface="SimSun"/>
                          <a:cs typeface="Times New Roman"/>
                        </a:rPr>
                        <a:t>public</a:t>
                      </a:r>
                      <a:r>
                        <a:rPr lang="en-US" sz="1400" dirty="0">
                          <a:solidFill>
                            <a:srgbClr val="000000"/>
                          </a:solidFill>
                          <a:latin typeface="Courier New"/>
                          <a:ea typeface="SimSun"/>
                          <a:cs typeface="Times New Roman"/>
                        </a:rPr>
                        <a:t> </a:t>
                      </a:r>
                      <a:r>
                        <a:rPr lang="en-US" sz="1400" b="1" dirty="0">
                          <a:solidFill>
                            <a:srgbClr val="7F0055"/>
                          </a:solidFill>
                          <a:latin typeface="Courier New"/>
                          <a:ea typeface="SimSun"/>
                          <a:cs typeface="Times New Roman"/>
                        </a:rPr>
                        <a:t>void</a:t>
                      </a:r>
                      <a:r>
                        <a:rPr lang="en-US" sz="1400" b="1" baseline="0" dirty="0">
                          <a:solidFill>
                            <a:srgbClr val="7F0055"/>
                          </a:solidFill>
                          <a:latin typeface="Courier New"/>
                          <a:ea typeface="SimSun"/>
                          <a:cs typeface="Times New Roman"/>
                        </a:rPr>
                        <a:t> </a:t>
                      </a:r>
                      <a:r>
                        <a:rPr lang="en-US" sz="1400" dirty="0">
                          <a:solidFill>
                            <a:srgbClr val="000000"/>
                          </a:solidFill>
                          <a:latin typeface="Courier New"/>
                          <a:ea typeface="SimSun"/>
                          <a:cs typeface="Times New Roman"/>
                        </a:rPr>
                        <a:t>Function(</a:t>
                      </a:r>
                      <a:r>
                        <a:rPr lang="en-US" sz="1400" b="1" kern="1200" dirty="0">
                          <a:solidFill>
                            <a:srgbClr val="7F0055"/>
                          </a:solidFill>
                          <a:latin typeface="Courier New"/>
                          <a:ea typeface="SimSun"/>
                          <a:cs typeface="Times New Roman"/>
                        </a:rPr>
                        <a:t>type</a:t>
                      </a:r>
                      <a:r>
                        <a:rPr lang="en-US" sz="1400" baseline="0" dirty="0">
                          <a:solidFill>
                            <a:srgbClr val="000000"/>
                          </a:solidFill>
                          <a:latin typeface="Courier New"/>
                          <a:ea typeface="SimSun"/>
                          <a:cs typeface="Times New Roman"/>
                        </a:rPr>
                        <a:t> </a:t>
                      </a:r>
                      <a:r>
                        <a:rPr lang="en-US" sz="1400" dirty="0">
                          <a:solidFill>
                            <a:srgbClr val="0070C0"/>
                          </a:solidFill>
                          <a:latin typeface="Courier New"/>
                          <a:ea typeface="SimSun"/>
                          <a:cs typeface="Times New Roman"/>
                        </a:rPr>
                        <a:t>Parameter1</a:t>
                      </a:r>
                      <a:r>
                        <a:rPr lang="en-US" sz="1400" dirty="0">
                          <a:solidFill>
                            <a:srgbClr val="000000"/>
                          </a:solidFill>
                          <a:latin typeface="Courier New"/>
                          <a:ea typeface="SimSun"/>
                          <a:cs typeface="Times New Roman"/>
                        </a:rPr>
                        <a:t>, </a:t>
                      </a:r>
                      <a:r>
                        <a:rPr lang="en-US" sz="1400" b="1" kern="1200" dirty="0">
                          <a:solidFill>
                            <a:srgbClr val="7F0055"/>
                          </a:solidFill>
                          <a:latin typeface="Courier New"/>
                          <a:ea typeface="SimSun"/>
                          <a:cs typeface="Times New Roman"/>
                        </a:rPr>
                        <a:t>type </a:t>
                      </a:r>
                      <a:r>
                        <a:rPr lang="en-US" sz="1400" dirty="0">
                          <a:solidFill>
                            <a:srgbClr val="0070C0"/>
                          </a:solidFill>
                          <a:latin typeface="Courier New"/>
                          <a:ea typeface="SimSun"/>
                          <a:cs typeface="Times New Roman"/>
                        </a:rPr>
                        <a:t>Parameter2</a:t>
                      </a:r>
                      <a:r>
                        <a:rPr lang="en-US" sz="1400" dirty="0">
                          <a:solidFill>
                            <a:srgbClr val="000000"/>
                          </a:solidFill>
                          <a:latin typeface="Courier New"/>
                          <a:ea typeface="SimSun"/>
                          <a:cs typeface="Times New Roman"/>
                        </a:rPr>
                        <a:t>, … , </a:t>
                      </a:r>
                      <a:r>
                        <a:rPr lang="en-US" sz="1400" b="1" kern="1200" dirty="0">
                          <a:solidFill>
                            <a:srgbClr val="7F0055"/>
                          </a:solidFill>
                          <a:latin typeface="Courier New"/>
                          <a:ea typeface="SimSun"/>
                          <a:cs typeface="Times New Roman"/>
                        </a:rPr>
                        <a:t>type </a:t>
                      </a:r>
                      <a:r>
                        <a:rPr lang="en-US" sz="1400" dirty="0" err="1">
                          <a:solidFill>
                            <a:srgbClr val="0070C0"/>
                          </a:solidFill>
                          <a:latin typeface="Courier New"/>
                          <a:ea typeface="SimSun"/>
                          <a:cs typeface="Times New Roman"/>
                        </a:rPr>
                        <a:t>ParameterN</a:t>
                      </a:r>
                      <a:r>
                        <a:rPr lang="en-US" sz="1400" dirty="0">
                          <a:solidFill>
                            <a:srgbClr val="000000"/>
                          </a:solidFill>
                          <a:latin typeface="Courier New"/>
                          <a:ea typeface="SimSun"/>
                          <a:cs typeface="Times New Roman"/>
                        </a:rPr>
                        <a:t>) {</a:t>
                      </a:r>
                    </a:p>
                    <a:p>
                      <a:pPr marL="0" marR="0">
                        <a:lnSpc>
                          <a:spcPct val="115000"/>
                        </a:lnSpc>
                        <a:spcBef>
                          <a:spcPts val="0"/>
                        </a:spcBef>
                        <a:spcAft>
                          <a:spcPts val="0"/>
                        </a:spcAft>
                      </a:pPr>
                      <a:endParaRPr lang="en-US" sz="1400" dirty="0">
                        <a:latin typeface="+mn-lt"/>
                        <a:ea typeface="SimSun"/>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rgbClr val="000000"/>
                          </a:solidFill>
                          <a:latin typeface="Courier New"/>
                          <a:ea typeface="SimSun"/>
                          <a:cs typeface="Times New Roman"/>
                        </a:rPr>
                        <a:t>    </a:t>
                      </a:r>
                      <a:r>
                        <a:rPr lang="en-US" sz="1400" b="1" kern="1200" dirty="0">
                          <a:solidFill>
                            <a:srgbClr val="7F0055"/>
                          </a:solidFill>
                          <a:latin typeface="Courier New"/>
                          <a:ea typeface="SimSun"/>
                          <a:cs typeface="Times New Roman"/>
                        </a:rPr>
                        <a:t>//Add</a:t>
                      </a:r>
                      <a:r>
                        <a:rPr lang="en-US" sz="1400" b="1" kern="1200" baseline="0" dirty="0">
                          <a:solidFill>
                            <a:srgbClr val="7F0055"/>
                          </a:solidFill>
                          <a:latin typeface="Courier New"/>
                          <a:ea typeface="SimSun"/>
                          <a:cs typeface="Times New Roman"/>
                        </a:rPr>
                        <a:t> code implement</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latin typeface="+mn-lt"/>
                        <a:ea typeface="SimSun"/>
                        <a:cs typeface="Times New Roman"/>
                      </a:endParaRPr>
                    </a:p>
                    <a:p>
                      <a:pPr marL="0" marR="0">
                        <a:lnSpc>
                          <a:spcPct val="115000"/>
                        </a:lnSpc>
                        <a:spcBef>
                          <a:spcPts val="0"/>
                        </a:spcBef>
                        <a:spcAft>
                          <a:spcPts val="1000"/>
                        </a:spcAft>
                      </a:pPr>
                      <a:r>
                        <a:rPr lang="en-US" sz="1400" dirty="0">
                          <a:solidFill>
                            <a:srgbClr val="000000"/>
                          </a:solidFill>
                          <a:latin typeface="Courier New"/>
                          <a:ea typeface="SimSun"/>
                          <a:cs typeface="Times New Roman"/>
                        </a:rPr>
                        <a:t>  }</a:t>
                      </a:r>
                      <a:endParaRPr lang="en-US" sz="1400" dirty="0">
                        <a:latin typeface="+mn-lt"/>
                        <a:ea typeface="SimSun"/>
                        <a:cs typeface="Times New Roman"/>
                      </a:endParaRPr>
                    </a:p>
                    <a:p>
                      <a:endParaRPr lang="en-US" sz="1400"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066800" y="4648201"/>
          <a:ext cx="6934200" cy="1219200"/>
        </p:xfrm>
        <a:graphic>
          <a:graphicData uri="http://schemas.openxmlformats.org/drawingml/2006/table">
            <a:tbl>
              <a:tblPr bandRow="1">
                <a:tableStyleId>{E8B1032C-EA38-4F05-BA0D-38AFFFC7BED3}</a:tableStyleId>
              </a:tblPr>
              <a:tblGrid>
                <a:gridCol w="16002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228600">
                <a:tc>
                  <a:txBody>
                    <a:bodyPr/>
                    <a:lstStyle/>
                    <a:p>
                      <a:r>
                        <a:rPr lang="en-US" sz="1400" dirty="0"/>
                        <a:t>Parameter1</a:t>
                      </a:r>
                    </a:p>
                  </a:txBody>
                  <a:tcPr>
                    <a:solidFill>
                      <a:schemeClr val="accent6">
                        <a:lumMod val="20000"/>
                        <a:lumOff val="80000"/>
                      </a:schemeClr>
                    </a:solidFill>
                  </a:tcPr>
                </a:tc>
                <a:tc>
                  <a:txBody>
                    <a:bodyPr/>
                    <a:lstStyle/>
                    <a:p>
                      <a:r>
                        <a:rPr lang="en-US" sz="1400" dirty="0"/>
                        <a:t>Value1, value2</a:t>
                      </a:r>
                    </a:p>
                  </a:txBody>
                  <a:tcPr>
                    <a:solidFill>
                      <a:schemeClr val="accent6">
                        <a:lumMod val="20000"/>
                        <a:lumOff val="80000"/>
                      </a:schemeClr>
                    </a:solidFill>
                  </a:tcPr>
                </a:tc>
                <a:extLst>
                  <a:ext uri="{0D108BD9-81ED-4DB2-BD59-A6C34878D82A}">
                    <a16:rowId xmlns:a16="http://schemas.microsoft.com/office/drawing/2014/main" val="10000"/>
                  </a:ext>
                </a:extLst>
              </a:tr>
              <a:tr h="228600">
                <a:tc>
                  <a:txBody>
                    <a:bodyPr/>
                    <a:lstStyle/>
                    <a:p>
                      <a:r>
                        <a:rPr lang="en-US" sz="1400" dirty="0"/>
                        <a:t>Parameter2</a:t>
                      </a: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Value3, value4, value5</a:t>
                      </a:r>
                    </a:p>
                  </a:txBody>
                  <a:tcPr>
                    <a:solidFill>
                      <a:schemeClr val="accent6">
                        <a:lumMod val="20000"/>
                        <a:lumOff val="80000"/>
                      </a:schemeClr>
                    </a:solidFill>
                  </a:tcPr>
                </a:tc>
                <a:extLst>
                  <a:ext uri="{0D108BD9-81ED-4DB2-BD59-A6C34878D82A}">
                    <a16:rowId xmlns:a16="http://schemas.microsoft.com/office/drawing/2014/main" val="10001"/>
                  </a:ext>
                </a:extLst>
              </a:tr>
              <a:tr h="228600">
                <a:tc>
                  <a:txBody>
                    <a:bodyPr/>
                    <a:lstStyle/>
                    <a:p>
                      <a:r>
                        <a:rPr lang="en-US" sz="1400" dirty="0"/>
                        <a:t>…</a:t>
                      </a: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t>
                      </a:r>
                      <a:endParaRPr lang="en-US" sz="1400" dirty="0"/>
                    </a:p>
                  </a:txBody>
                  <a:tcPr>
                    <a:solidFill>
                      <a:schemeClr val="accent6">
                        <a:lumMod val="20000"/>
                        <a:lumOff val="80000"/>
                      </a:schemeClr>
                    </a:solidFill>
                  </a:tcPr>
                </a:tc>
                <a:extLst>
                  <a:ext uri="{0D108BD9-81ED-4DB2-BD59-A6C34878D82A}">
                    <a16:rowId xmlns:a16="http://schemas.microsoft.com/office/drawing/2014/main" val="10002"/>
                  </a:ext>
                </a:extLst>
              </a:tr>
              <a:tr h="228600">
                <a:tc>
                  <a:txBody>
                    <a:bodyPr/>
                    <a:lstStyle/>
                    <a:p>
                      <a:r>
                        <a:rPr lang="en-US" sz="1400" dirty="0" err="1"/>
                        <a:t>ParameterN</a:t>
                      </a:r>
                      <a:endParaRPr lang="en-US" sz="1400" dirty="0"/>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value(N</a:t>
                      </a:r>
                      <a:r>
                        <a:rPr lang="en-US" sz="1400" baseline="0" dirty="0"/>
                        <a:t> – 1)</a:t>
                      </a:r>
                      <a:r>
                        <a:rPr lang="en-US" sz="1400" dirty="0"/>
                        <a:t>, </a:t>
                      </a:r>
                      <a:r>
                        <a:rPr lang="en-US" sz="1400" dirty="0" err="1"/>
                        <a:t>valueN</a:t>
                      </a:r>
                      <a:r>
                        <a:rPr lang="en-US" sz="1400" dirty="0"/>
                        <a:t>,</a:t>
                      </a:r>
                      <a:r>
                        <a:rPr lang="en-US" sz="1400" baseline="0" dirty="0"/>
                        <a:t> …</a:t>
                      </a:r>
                      <a:endParaRPr lang="en-US" sz="1400" dirty="0"/>
                    </a:p>
                  </a:txBody>
                  <a:tcPr>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CC_Videosettings.PNG"/>
          <p:cNvPicPr>
            <a:picLocks noChangeAspect="1"/>
          </p:cNvPicPr>
          <p:nvPr/>
        </p:nvPicPr>
        <p:blipFill>
          <a:blip r:embed="rId2" cstate="print"/>
          <a:stretch>
            <a:fillRect/>
          </a:stretch>
        </p:blipFill>
        <p:spPr>
          <a:xfrm>
            <a:off x="1371600" y="1371313"/>
            <a:ext cx="5591956" cy="2057687"/>
          </a:xfrm>
          <a:prstGeom prst="rect">
            <a:avLst/>
          </a:prstGeom>
        </p:spPr>
      </p:pic>
      <p:graphicFrame>
        <p:nvGraphicFramePr>
          <p:cNvPr id="5" name="Table 4"/>
          <p:cNvGraphicFramePr>
            <a:graphicFrameLocks noGrp="1"/>
          </p:cNvGraphicFramePr>
          <p:nvPr/>
        </p:nvGraphicFramePr>
        <p:xfrm>
          <a:off x="1219200" y="3657600"/>
          <a:ext cx="6709940" cy="2523744"/>
        </p:xfrm>
        <a:graphic>
          <a:graphicData uri="http://schemas.openxmlformats.org/drawingml/2006/table">
            <a:tbl>
              <a:tblPr/>
              <a:tblGrid>
                <a:gridCol w="1611567">
                  <a:extLst>
                    <a:ext uri="{9D8B030D-6E8A-4147-A177-3AD203B41FA5}">
                      <a16:colId xmlns:a16="http://schemas.microsoft.com/office/drawing/2014/main" val="20000"/>
                    </a:ext>
                  </a:extLst>
                </a:gridCol>
                <a:gridCol w="1494219">
                  <a:extLst>
                    <a:ext uri="{9D8B030D-6E8A-4147-A177-3AD203B41FA5}">
                      <a16:colId xmlns:a16="http://schemas.microsoft.com/office/drawing/2014/main" val="20001"/>
                    </a:ext>
                  </a:extLst>
                </a:gridCol>
                <a:gridCol w="3604154">
                  <a:extLst>
                    <a:ext uri="{9D8B030D-6E8A-4147-A177-3AD203B41FA5}">
                      <a16:colId xmlns:a16="http://schemas.microsoft.com/office/drawing/2014/main" val="20002"/>
                    </a:ext>
                  </a:extLst>
                </a:gridCol>
              </a:tblGrid>
              <a:tr h="420624">
                <a:tc>
                  <a:txBody>
                    <a:bodyPr/>
                    <a:lstStyle/>
                    <a:p>
                      <a:pPr marL="0" marR="0" algn="l">
                        <a:lnSpc>
                          <a:spcPct val="115000"/>
                        </a:lnSpc>
                        <a:spcBef>
                          <a:spcPts val="0"/>
                        </a:spcBef>
                        <a:spcAft>
                          <a:spcPts val="0"/>
                        </a:spcAft>
                      </a:pPr>
                      <a:r>
                        <a:rPr lang="en-US" sz="1400" b="1" dirty="0">
                          <a:solidFill>
                            <a:schemeClr val="bg1"/>
                          </a:solidFill>
                          <a:latin typeface="+mn-lt"/>
                          <a:ea typeface="宋体"/>
                          <a:cs typeface="Times New Roman"/>
                        </a:rPr>
                        <a:t>Parameter</a:t>
                      </a: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1" dirty="0">
                          <a:solidFill>
                            <a:schemeClr val="bg1"/>
                          </a:solidFill>
                          <a:latin typeface="+mn-lt"/>
                        </a:rPr>
                        <a:t>Number of Values</a:t>
                      </a: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marL="0" marR="0" algn="l">
                        <a:lnSpc>
                          <a:spcPct val="115000"/>
                        </a:lnSpc>
                        <a:spcBef>
                          <a:spcPts val="0"/>
                        </a:spcBef>
                        <a:spcAft>
                          <a:spcPts val="0"/>
                        </a:spcAft>
                      </a:pPr>
                      <a:r>
                        <a:rPr lang="en-US" sz="1400" b="1" dirty="0">
                          <a:solidFill>
                            <a:schemeClr val="bg1"/>
                          </a:solidFill>
                          <a:latin typeface="+mn-lt"/>
                          <a:ea typeface="宋体"/>
                          <a:cs typeface="Times New Roman"/>
                        </a:rPr>
                        <a:t>Values</a:t>
                      </a: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Video Compression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H.264,MPEG-2,MPEG-4,WMV</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a16="http://schemas.microsoft.com/office/drawing/2014/main" val="10001"/>
                  </a:ext>
                </a:extLst>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Resolution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altLang="zh-CN" sz="1400" dirty="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320X240,Default,1920X1080,Other</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420624">
                <a:tc>
                  <a:txBody>
                    <a:bodyPr/>
                    <a:lstStyle/>
                    <a:p>
                      <a:pPr marL="0" marR="0" algn="l">
                        <a:lnSpc>
                          <a:spcPct val="115000"/>
                        </a:lnSpc>
                        <a:spcBef>
                          <a:spcPts val="0"/>
                        </a:spcBef>
                        <a:spcAft>
                          <a:spcPts val="0"/>
                        </a:spcAft>
                      </a:pPr>
                      <a:r>
                        <a:rPr lang="en-US" sz="1400" b="1">
                          <a:solidFill>
                            <a:srgbClr val="000000"/>
                          </a:solidFill>
                          <a:latin typeface="+mn-lt"/>
                          <a:ea typeface="Times New Roman"/>
                          <a:cs typeface="Times New Roman"/>
                        </a:rPr>
                        <a:t>Frame Rate</a:t>
                      </a:r>
                      <a:endParaRPr lang="en-US" sz="1400" b="1">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dirty="0">
                          <a:solidFill>
                            <a:srgbClr val="000000"/>
                          </a:solidFill>
                          <a:latin typeface="+mn-lt"/>
                          <a:ea typeface="Times New Roman"/>
                          <a:cs typeface="Times New Roman"/>
                        </a:rPr>
                        <a:t>15fps,Default,25fps,</a:t>
                      </a:r>
                      <a:r>
                        <a:rPr lang="en-US" altLang="zh-CN" sz="1400" dirty="0">
                          <a:solidFill>
                            <a:srgbClr val="000000"/>
                          </a:solidFill>
                          <a:latin typeface="+mn-lt"/>
                          <a:ea typeface="Times New Roman"/>
                          <a:cs typeface="Times New Roman"/>
                        </a:rPr>
                        <a:t>O</a:t>
                      </a:r>
                      <a:r>
                        <a:rPr lang="en-US" sz="1400" dirty="0">
                          <a:solidFill>
                            <a:srgbClr val="000000"/>
                          </a:solidFill>
                          <a:latin typeface="+mn-lt"/>
                          <a:ea typeface="Times New Roman"/>
                          <a:cs typeface="Times New Roman"/>
                        </a:rPr>
                        <a:t>ther</a:t>
                      </a:r>
                      <a:endParaRPr lang="en-US" sz="1400" dirty="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a16="http://schemas.microsoft.com/office/drawing/2014/main" val="10003"/>
                  </a:ext>
                </a:extLst>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Data Rate</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altLang="zh-CN" sz="1400" dirty="0">
                          <a:latin typeface="+mn-lt"/>
                          <a:ea typeface="宋体"/>
                          <a:cs typeface="Times New Roman"/>
                        </a:rPr>
                        <a:t>2</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Default, Custom</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4"/>
                  </a:ext>
                </a:extLst>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Audio</a:t>
                      </a:r>
                      <a:r>
                        <a:rPr lang="zh-CN" altLang="en-US" sz="1400" b="1" dirty="0">
                          <a:solidFill>
                            <a:srgbClr val="000000"/>
                          </a:solidFill>
                          <a:latin typeface="+mn-lt"/>
                          <a:ea typeface="Times New Roman"/>
                          <a:cs typeface="Times New Roman"/>
                        </a:rPr>
                        <a:t> </a:t>
                      </a:r>
                      <a:r>
                        <a:rPr lang="en-US" altLang="zh-CN" sz="1400" b="1" dirty="0">
                          <a:solidFill>
                            <a:srgbClr val="000000"/>
                          </a:solidFill>
                          <a:latin typeface="+mn-lt"/>
                          <a:ea typeface="Times New Roman"/>
                          <a:cs typeface="Times New Roman"/>
                        </a:rPr>
                        <a:t>Compression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a:latin typeface="+mn-lt"/>
                          <a:ea typeface="宋体"/>
                          <a:cs typeface="Times New Roman"/>
                        </a:rPr>
                        <a:t>5</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dirty="0">
                          <a:solidFill>
                            <a:srgbClr val="000000"/>
                          </a:solidFill>
                          <a:latin typeface="+mn-lt"/>
                          <a:ea typeface="Times New Roman"/>
                          <a:cs typeface="Times New Roman"/>
                        </a:rPr>
                        <a:t>AC3,LPCM,MP2,AAC,WMA</a:t>
                      </a:r>
                      <a:endParaRPr lang="en-US" sz="1400" dirty="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a16="http://schemas.microsoft.com/office/drawing/2014/main" val="10005"/>
                  </a:ext>
                </a:extLst>
              </a:tr>
            </a:tbl>
          </a:graphicData>
        </a:graphic>
      </p:graphicFrame>
      <p:sp>
        <p:nvSpPr>
          <p:cNvPr id="4" name="Title 1"/>
          <p:cNvSpPr txBox="1">
            <a:spLocks/>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a:ln>
                  <a:noFill/>
                </a:ln>
                <a:solidFill>
                  <a:schemeClr val="tx1"/>
                </a:solidFill>
                <a:effectLst>
                  <a:reflection blurRad="6350" stA="55000" endA="300" endPos="45500" dir="5400000" sy="-100000" algn="bl" rotWithShape="0"/>
                </a:effectLst>
                <a:uLnTx/>
                <a:uFillTx/>
                <a:latin typeface="+mj-lt"/>
                <a:ea typeface="+mj-ea"/>
                <a:cs typeface="+mj-cs"/>
              </a:rPr>
              <a:t>Scenario - GUI</a:t>
            </a:r>
          </a:p>
        </p:txBody>
      </p:sp>
      <p:sp>
        <p:nvSpPr>
          <p:cNvPr id="7" name="Footer Placeholder 6"/>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114800"/>
          <a:ext cx="2514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7315200" y="3124200"/>
          <a:ext cx="14478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5" name="Content Placeholder 3"/>
          <p:cNvGraphicFramePr>
            <a:graphicFrameLocks/>
          </p:cNvGraphicFramePr>
          <p:nvPr/>
        </p:nvGraphicFramePr>
        <p:xfrm>
          <a:off x="2819400" y="3048000"/>
          <a:ext cx="1600200" cy="1371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8" name="Straight Arrow Connector 27"/>
          <p:cNvCxnSpPr/>
          <p:nvPr/>
        </p:nvCxnSpPr>
        <p:spPr>
          <a:xfrm>
            <a:off x="4378656" y="3754332"/>
            <a:ext cx="762000" cy="15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aphicFrame>
        <p:nvGraphicFramePr>
          <p:cNvPr id="29" name="Content Placeholder 3"/>
          <p:cNvGraphicFramePr>
            <a:graphicFrameLocks/>
          </p:cNvGraphicFramePr>
          <p:nvPr/>
        </p:nvGraphicFramePr>
        <p:xfrm>
          <a:off x="5105400" y="3124200"/>
          <a:ext cx="1752600" cy="1295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33" name="Straight Arrow Connector 32"/>
          <p:cNvCxnSpPr/>
          <p:nvPr/>
        </p:nvCxnSpPr>
        <p:spPr>
          <a:xfrm>
            <a:off x="6760192" y="3810000"/>
            <a:ext cx="609600"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3048000" y="1371600"/>
            <a:ext cx="1143000" cy="523220"/>
          </a:xfrm>
          <a:prstGeom prst="rect">
            <a:avLst/>
          </a:prstGeom>
          <a:solidFill>
            <a:schemeClr val="accent2">
              <a:lumMod val="20000"/>
              <a:lumOff val="80000"/>
            </a:schemeClr>
          </a:solidFill>
          <a:ln>
            <a:solidFill>
              <a:schemeClr val="accent2"/>
            </a:solidFill>
            <a:prstDash val="sysDash"/>
          </a:ln>
        </p:spPr>
        <p:txBody>
          <a:bodyPr wrap="square" rtlCol="0">
            <a:spAutoFit/>
          </a:bodyPr>
          <a:lstStyle/>
          <a:p>
            <a:pPr algn="ctr"/>
            <a:r>
              <a:rPr lang="en-US" altLang="zh-CN" sz="1400" dirty="0"/>
              <a:t>Business </a:t>
            </a:r>
            <a:r>
              <a:rPr lang="en-US" sz="1400" dirty="0"/>
              <a:t>knowledge</a:t>
            </a:r>
          </a:p>
        </p:txBody>
      </p:sp>
      <p:sp>
        <p:nvSpPr>
          <p:cNvPr id="30" name="TextBox 29"/>
          <p:cNvSpPr txBox="1"/>
          <p:nvPr/>
        </p:nvSpPr>
        <p:spPr>
          <a:xfrm>
            <a:off x="3048000" y="5715000"/>
            <a:ext cx="1143000" cy="523220"/>
          </a:xfrm>
          <a:prstGeom prst="rect">
            <a:avLst/>
          </a:prstGeom>
          <a:solidFill>
            <a:schemeClr val="accent6">
              <a:lumMod val="20000"/>
              <a:lumOff val="80000"/>
            </a:schemeClr>
          </a:solidFill>
          <a:ln>
            <a:solidFill>
              <a:schemeClr val="accent6"/>
            </a:solidFill>
            <a:prstDash val="sysDash"/>
          </a:ln>
        </p:spPr>
        <p:txBody>
          <a:bodyPr wrap="square" rtlCol="0">
            <a:spAutoFit/>
          </a:bodyPr>
          <a:lstStyle/>
          <a:p>
            <a:pPr algn="ctr"/>
            <a:r>
              <a:rPr lang="en-US" altLang="zh-CN" sz="1400" dirty="0"/>
              <a:t>Test Techniques</a:t>
            </a:r>
            <a:endParaRPr lang="zh-CN" altLang="en-US" sz="1400" dirty="0"/>
          </a:p>
        </p:txBody>
      </p:sp>
      <p:sp>
        <p:nvSpPr>
          <p:cNvPr id="32" name="Rounded Rectangle 31"/>
          <p:cNvSpPr/>
          <p:nvPr/>
        </p:nvSpPr>
        <p:spPr>
          <a:xfrm>
            <a:off x="2438400" y="762000"/>
            <a:ext cx="6400800" cy="57150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Content Placeholder 3"/>
          <p:cNvGraphicFramePr>
            <a:graphicFrameLocks/>
          </p:cNvGraphicFramePr>
          <p:nvPr/>
        </p:nvGraphicFramePr>
        <p:xfrm>
          <a:off x="0" y="1066800"/>
          <a:ext cx="2514600" cy="1828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5" name="Right Brace 34"/>
          <p:cNvSpPr/>
          <p:nvPr/>
        </p:nvSpPr>
        <p:spPr>
          <a:xfrm>
            <a:off x="2209800" y="2362200"/>
            <a:ext cx="5334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Rounded Rectangle 35"/>
          <p:cNvSpPr/>
          <p:nvPr/>
        </p:nvSpPr>
        <p:spPr>
          <a:xfrm>
            <a:off x="228600" y="990600"/>
            <a:ext cx="2057400" cy="19812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ounded Rectangle 36"/>
          <p:cNvSpPr/>
          <p:nvPr/>
        </p:nvSpPr>
        <p:spPr>
          <a:xfrm>
            <a:off x="228600" y="4038600"/>
            <a:ext cx="2057400" cy="19812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Straight Arrow Connector 38"/>
          <p:cNvCxnSpPr>
            <a:stCxn id="36" idx="2"/>
            <a:endCxn id="37" idx="0"/>
          </p:cNvCxnSpPr>
          <p:nvPr/>
        </p:nvCxnSpPr>
        <p:spPr>
          <a:xfrm rot="5400000">
            <a:off x="723900" y="3505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6800" y="533400"/>
            <a:ext cx="914400" cy="307777"/>
          </a:xfrm>
          <a:prstGeom prst="rect">
            <a:avLst/>
          </a:prstGeom>
          <a:noFill/>
        </p:spPr>
        <p:txBody>
          <a:bodyPr wrap="square" rtlCol="0">
            <a:spAutoFit/>
          </a:bodyPr>
          <a:lstStyle/>
          <a:p>
            <a:r>
              <a:rPr lang="en-US" altLang="zh-CN" sz="1400" dirty="0"/>
              <a:t>BA</a:t>
            </a:r>
            <a:endParaRPr lang="zh-CN" altLang="en-US" sz="1400" dirty="0"/>
          </a:p>
        </p:txBody>
      </p:sp>
      <p:sp>
        <p:nvSpPr>
          <p:cNvPr id="41" name="TextBox 40"/>
          <p:cNvSpPr txBox="1"/>
          <p:nvPr/>
        </p:nvSpPr>
        <p:spPr>
          <a:xfrm>
            <a:off x="990600" y="6169223"/>
            <a:ext cx="914400" cy="307777"/>
          </a:xfrm>
          <a:prstGeom prst="rect">
            <a:avLst/>
          </a:prstGeom>
          <a:noFill/>
        </p:spPr>
        <p:txBody>
          <a:bodyPr wrap="square" rtlCol="0">
            <a:spAutoFit/>
          </a:bodyPr>
          <a:lstStyle/>
          <a:p>
            <a:r>
              <a:rPr lang="en-US" altLang="zh-CN" sz="1400" dirty="0"/>
              <a:t>Dev</a:t>
            </a:r>
            <a:endParaRPr lang="zh-CN" altLang="en-US" sz="1400" dirty="0"/>
          </a:p>
        </p:txBody>
      </p:sp>
      <p:sp>
        <p:nvSpPr>
          <p:cNvPr id="42" name="Isosceles Triangle 41"/>
          <p:cNvSpPr/>
          <p:nvPr/>
        </p:nvSpPr>
        <p:spPr>
          <a:xfrm rot="10800000">
            <a:off x="3429000" y="2362200"/>
            <a:ext cx="381000" cy="381000"/>
          </a:xfrm>
          <a:prstGeom prs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Isosceles Triangle 42"/>
          <p:cNvSpPr/>
          <p:nvPr/>
        </p:nvSpPr>
        <p:spPr>
          <a:xfrm>
            <a:off x="3429001" y="4952999"/>
            <a:ext cx="381000" cy="381000"/>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5181600" y="457200"/>
            <a:ext cx="914400" cy="307777"/>
          </a:xfrm>
          <a:prstGeom prst="rect">
            <a:avLst/>
          </a:prstGeom>
          <a:noFill/>
        </p:spPr>
        <p:txBody>
          <a:bodyPr wrap="square" rtlCol="0">
            <a:spAutoFit/>
          </a:bodyPr>
          <a:lstStyle/>
          <a:p>
            <a:r>
              <a:rPr lang="en-US" altLang="zh-CN" sz="1400" dirty="0"/>
              <a:t>QA</a:t>
            </a:r>
            <a:endParaRPr lang="zh-CN" altLang="en-US" sz="1400" dirty="0"/>
          </a:p>
        </p:txBody>
      </p:sp>
      <p:sp>
        <p:nvSpPr>
          <p:cNvPr id="22" name="Footer Placeholder 21"/>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linds(horizontal)">
                                      <p:cBhvr>
                                        <p:cTn id="18" dur="500"/>
                                        <p:tgtEl>
                                          <p:spTgt spid="3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linds(horizontal)">
                                      <p:cBhvr>
                                        <p:cTn id="24" dur="500"/>
                                        <p:tgtEl>
                                          <p:spTgt spid="3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3" presetClass="entr" presetSubtype="1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linds(horizontal)">
                                      <p:cBhvr>
                                        <p:cTn id="36" dur="500"/>
                                        <p:tgtEl>
                                          <p:spTgt spid="2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linds(horizontal)">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amond(in)">
                                      <p:cBhvr>
                                        <p:cTn id="53" dur="2000"/>
                                        <p:tgtEl>
                                          <p:spTgt spid="28"/>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amond(in)">
                                      <p:cBhvr>
                                        <p:cTn id="56" dur="20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amond(in)">
                                      <p:cBhvr>
                                        <p:cTn id="61" dur="2000"/>
                                        <p:tgtEl>
                                          <p:spTgt spid="3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amond(in)">
                                      <p:cBhvr>
                                        <p:cTn id="64" dur="2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blinds(horizontal)">
                                      <p:cBhvr>
                                        <p:cTn id="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25" grpId="0">
        <p:bldAsOne/>
      </p:bldGraphic>
      <p:bldGraphic spid="29" grpId="0">
        <p:bldAsOne/>
      </p:bldGraphic>
      <p:bldP spid="26" grpId="0" animBg="1"/>
      <p:bldP spid="30" grpId="0" animBg="1"/>
      <p:bldP spid="32" grpId="0" animBg="1"/>
      <p:bldGraphic spid="34" grpId="1">
        <p:bldAsOne/>
      </p:bldGraphic>
      <p:bldP spid="35" grpId="0" animBg="1"/>
      <p:bldP spid="36" grpId="0" animBg="1"/>
      <p:bldP spid="37" grpId="0" animBg="1"/>
      <p:bldP spid="40" grpId="0"/>
      <p:bldP spid="41" grpId="0"/>
      <p:bldP spid="42" grpId="0" animBg="1"/>
      <p:bldP spid="43" grpId="0" animBg="1"/>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59080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schemeClr val="tx1"/>
                </a:solidFill>
                <a:effectLst>
                  <a:reflection blurRad="6350" stA="55000" endA="300" endPos="45500" dir="5400000" sy="-100000" algn="bl" rotWithShape="0"/>
                </a:effectLst>
                <a:uLnTx/>
                <a:uFillTx/>
                <a:latin typeface="+mj-lt"/>
                <a:ea typeface="+mj-ea"/>
                <a:cs typeface="+mj-cs"/>
              </a:rPr>
              <a:t>Demo</a:t>
            </a:r>
          </a:p>
        </p:txBody>
      </p:sp>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819400"/>
            <a:ext cx="2971800" cy="1015663"/>
          </a:xfrm>
          <a:prstGeom prst="rect">
            <a:avLst/>
          </a:prstGeom>
          <a:noFill/>
        </p:spPr>
        <p:txBody>
          <a:bodyPr wrap="square" lIns="0" tIns="0" rIns="0" bIns="0"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Footer Placeholder 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a:effectLst>
                  <a:reflection blurRad="6350" stA="55000" endA="300" endPos="45500" dir="5400000" sy="-100000" algn="bl" rotWithShape="0"/>
                </a:effectLst>
              </a:rPr>
              <a:t>Roadmap</a:t>
            </a:r>
            <a:endParaRPr lang="zh-CN" alt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a:solidFill>
                  <a:schemeClr val="bg1">
                    <a:lumMod val="75000"/>
                  </a:schemeClr>
                </a:solidFill>
              </a:rPr>
              <a:t>Test Life Cycle</a:t>
            </a:r>
          </a:p>
          <a:p>
            <a:r>
              <a:rPr lang="en-US" altLang="zh-CN" sz="2800" dirty="0">
                <a:solidFill>
                  <a:schemeClr val="bg1">
                    <a:lumMod val="75000"/>
                  </a:schemeClr>
                </a:solidFill>
              </a:rPr>
              <a:t>Test Case Design Workflow</a:t>
            </a:r>
          </a:p>
          <a:p>
            <a:r>
              <a:rPr lang="en-US" altLang="zh-CN" sz="2800" dirty="0"/>
              <a:t>Test Case Concept</a:t>
            </a:r>
          </a:p>
          <a:p>
            <a:r>
              <a:rPr lang="en-US" altLang="zh-CN" sz="2800" dirty="0">
                <a:solidFill>
                  <a:schemeClr val="bg1">
                    <a:lumMod val="75000"/>
                  </a:schemeClr>
                </a:solidFill>
              </a:rPr>
              <a:t>Test Case Design Objective</a:t>
            </a:r>
          </a:p>
          <a:p>
            <a:pPr lvl="0"/>
            <a:r>
              <a:rPr lang="en-US" altLang="zh-CN" sz="2800" dirty="0">
                <a:solidFill>
                  <a:schemeClr val="bg1">
                    <a:lumMod val="75000"/>
                  </a:schemeClr>
                </a:solidFill>
              </a:rPr>
              <a:t>Test Case Design Methods</a:t>
            </a:r>
          </a:p>
          <a:p>
            <a:pPr lvl="2">
              <a:buNone/>
            </a:pPr>
            <a:r>
              <a:rPr lang="en-US" dirty="0">
                <a:solidFill>
                  <a:schemeClr val="bg1">
                    <a:lumMod val="75000"/>
                  </a:schemeClr>
                </a:solidFill>
              </a:rPr>
              <a:t>Equivalence Class Partitioning</a:t>
            </a:r>
          </a:p>
          <a:p>
            <a:pPr lvl="2">
              <a:buNone/>
            </a:pPr>
            <a:r>
              <a:rPr lang="en-US" dirty="0">
                <a:solidFill>
                  <a:schemeClr val="bg1">
                    <a:lumMod val="75000"/>
                  </a:schemeClr>
                </a:solidFill>
              </a:rPr>
              <a:t>Boundary Value Analysis</a:t>
            </a:r>
          </a:p>
          <a:p>
            <a:pPr lvl="2">
              <a:buNone/>
            </a:pPr>
            <a:r>
              <a:rPr lang="en-US" dirty="0">
                <a:solidFill>
                  <a:schemeClr val="bg1">
                    <a:lumMod val="75000"/>
                  </a:schemeClr>
                </a:solidFill>
              </a:rPr>
              <a:t>Combinatorial Analysis(</a:t>
            </a:r>
            <a:r>
              <a:rPr lang="en-US" dirty="0" err="1">
                <a:solidFill>
                  <a:schemeClr val="bg1">
                    <a:lumMod val="75000"/>
                  </a:schemeClr>
                </a:solidFill>
              </a:rPr>
              <a:t>Pairwise</a:t>
            </a:r>
            <a:r>
              <a:rPr lang="en-US" dirty="0">
                <a:solidFill>
                  <a:schemeClr val="bg1">
                    <a:lumMod val="75000"/>
                  </a:schemeClr>
                </a:solidFill>
              </a:rPr>
              <a:t>)</a:t>
            </a:r>
          </a:p>
          <a:p>
            <a:pPr lvl="0">
              <a:buNone/>
            </a:pPr>
            <a:endParaRPr lang="en-US" sz="2800" dirty="0"/>
          </a:p>
          <a:p>
            <a:endParaRPr lang="en-US" sz="2800" dirty="0"/>
          </a:p>
          <a:p>
            <a:pPr lvl="0"/>
            <a:endParaRPr lang="zh-CN" altLang="en-US" sz="2800" dirty="0"/>
          </a:p>
          <a:p>
            <a:endParaRPr lang="en-US" altLang="zh-CN" dirty="0"/>
          </a:p>
          <a:p>
            <a:endParaRPr lang="en-US" altLang="zh-CN" dirty="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295400"/>
            <a:ext cx="7696200" cy="95410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a:t>A set of test inputs, execution conditions, and expected results developed for a particular objective, such as to exercise a particular program path or to verify compliance with a specific requirement.</a:t>
            </a:r>
          </a:p>
          <a:p>
            <a:endParaRPr lang="en-US" altLang="zh-CN" sz="1400" dirty="0"/>
          </a:p>
          <a:p>
            <a:pPr algn="r"/>
            <a:r>
              <a:rPr lang="en-US" sz="1400" dirty="0">
                <a:solidFill>
                  <a:schemeClr val="tx1"/>
                </a:solidFill>
              </a:rPr>
              <a:t>IEEE Std 610-1990</a:t>
            </a:r>
          </a:p>
        </p:txBody>
      </p:sp>
      <p:graphicFrame>
        <p:nvGraphicFramePr>
          <p:cNvPr id="7" name="Content Placeholder 6"/>
          <p:cNvGraphicFramePr>
            <a:graphicFrameLocks noGrp="1"/>
          </p:cNvGraphicFramePr>
          <p:nvPr>
            <p:ph idx="1"/>
          </p:nvPr>
        </p:nvGraphicFramePr>
        <p:xfrm>
          <a:off x="1371600" y="2514600"/>
          <a:ext cx="6096000" cy="411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par>
                                <p:cTn id="13" presetID="8" presetClass="emph" presetSubtype="0" fill="hold" grpId="1" nodeType="withEffect">
                                  <p:stCondLst>
                                    <p:cond delay="0"/>
                                  </p:stCondLst>
                                  <p:childTnLst>
                                    <p:animRot by="21600000">
                                      <p:cBhvr>
                                        <p:cTn id="14"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png"/>
          <p:cNvPicPr>
            <a:picLocks noGrp="1" noChangeAspect="1"/>
          </p:cNvPicPr>
          <p:nvPr>
            <p:ph idx="1"/>
          </p:nvPr>
        </p:nvPicPr>
        <p:blipFill>
          <a:blip r:embed="rId2"/>
          <a:stretch>
            <a:fillRect/>
          </a:stretch>
        </p:blipFill>
        <p:spPr>
          <a:xfrm>
            <a:off x="457200" y="1219200"/>
            <a:ext cx="8229600" cy="3842319"/>
          </a:xfrm>
        </p:spPr>
      </p:pic>
      <p:sp>
        <p:nvSpPr>
          <p:cNvPr id="4" name="Footer Placeholder 3"/>
          <p:cNvSpPr>
            <a:spLocks noGrp="1"/>
          </p:cNvSpPr>
          <p:nvPr>
            <p:ph type="ftr" sz="quarter" idx="11"/>
          </p:nvPr>
        </p:nvSpPr>
        <p:spPr/>
        <p:txBody>
          <a:bodyPr/>
          <a:lstStyle/>
          <a:p>
            <a:r>
              <a:rPr lang="en-US" altLang="zh-CN"/>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10697</TotalTime>
  <Words>6123</Words>
  <Application>Microsoft Office PowerPoint</Application>
  <PresentationFormat>全屏显示(4:3)</PresentationFormat>
  <Paragraphs>1371</Paragraphs>
  <Slides>61</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61</vt:i4>
      </vt:variant>
    </vt:vector>
  </HeadingPairs>
  <TitlesOfParts>
    <vt:vector size="72" baseType="lpstr">
      <vt:lpstr>Arial Unicode MS</vt:lpstr>
      <vt:lpstr>PMingLiU</vt:lpstr>
      <vt:lpstr>SimSun</vt:lpstr>
      <vt:lpstr>SimSun</vt:lpstr>
      <vt:lpstr>Arial</vt:lpstr>
      <vt:lpstr>Calibri</vt:lpstr>
      <vt:lpstr>Courier New</vt:lpstr>
      <vt:lpstr>Georgia</vt:lpstr>
      <vt:lpstr>Times New Roman</vt:lpstr>
      <vt:lpstr>Wingdings</vt:lpstr>
      <vt:lpstr>Office Theme</vt:lpstr>
      <vt:lpstr>Test Case Design</vt:lpstr>
      <vt:lpstr>Agenda</vt:lpstr>
      <vt:lpstr>Roadmap</vt:lpstr>
      <vt:lpstr>PowerPoint 演示文稿</vt:lpstr>
      <vt:lpstr>Roadmap</vt:lpstr>
      <vt:lpstr>PowerPoint 演示文稿</vt:lpstr>
      <vt:lpstr>Roadmap</vt:lpstr>
      <vt:lpstr>PowerPoint 演示文稿</vt:lpstr>
      <vt:lpstr>PowerPoint 演示文稿</vt:lpstr>
      <vt:lpstr>Roadmap</vt:lpstr>
      <vt:lpstr>Objectives</vt:lpstr>
      <vt:lpstr>How does TC cover UC?</vt:lpstr>
      <vt:lpstr>Objectives</vt:lpstr>
      <vt:lpstr>Keep End User Needs in Mind</vt:lpstr>
      <vt:lpstr>Traceability Matrix</vt:lpstr>
      <vt:lpstr>Objectives</vt:lpstr>
      <vt:lpstr>PowerPoint 演示文稿</vt:lpstr>
      <vt:lpstr>Roadmap</vt:lpstr>
      <vt:lpstr>Overview</vt:lpstr>
      <vt:lpstr>Theory</vt:lpstr>
      <vt:lpstr>Roadmap</vt:lpstr>
      <vt:lpstr>PowerPoint 演示文稿</vt:lpstr>
      <vt:lpstr>Equivalence Partitioning</vt:lpstr>
      <vt:lpstr>Approach</vt:lpstr>
      <vt:lpstr>Partitioning</vt:lpstr>
      <vt:lpstr>Partitioning</vt:lpstr>
      <vt:lpstr>Partitioning Principle</vt:lpstr>
      <vt:lpstr>Other …</vt:lpstr>
      <vt:lpstr>Approach</vt:lpstr>
      <vt:lpstr>Example</vt:lpstr>
      <vt:lpstr>Example</vt:lpstr>
      <vt:lpstr>Example</vt:lpstr>
      <vt:lpstr>Combined with randomly data generation</vt:lpstr>
      <vt:lpstr>Case Study - Triangle </vt:lpstr>
      <vt:lpstr>PowerPoint 演示文稿</vt:lpstr>
      <vt:lpstr>Roadmap</vt:lpstr>
      <vt:lpstr>PowerPoint 演示文稿</vt:lpstr>
      <vt:lpstr>Boundary Value Analysis</vt:lpstr>
      <vt:lpstr>Example</vt:lpstr>
      <vt:lpstr>Example</vt:lpstr>
      <vt:lpstr>Dependency Between Parameters</vt:lpstr>
      <vt:lpstr>Case Study - Next Day </vt:lpstr>
      <vt:lpstr>Case Study - Next Day </vt:lpstr>
      <vt:lpstr>Case Study - Next Day </vt:lpstr>
      <vt:lpstr>Case Study - Next Day </vt:lpstr>
      <vt:lpstr>Case Study - Next Day </vt:lpstr>
      <vt:lpstr>Case Study - Next Day </vt:lpstr>
      <vt:lpstr>Case Study - Next Day </vt:lpstr>
      <vt:lpstr>Roadmap</vt:lpstr>
      <vt:lpstr>PowerPoint 演示文稿</vt:lpstr>
      <vt:lpstr>A common testing problem</vt:lpstr>
      <vt:lpstr>Testing challenge </vt:lpstr>
      <vt:lpstr>The basis behind combinatorial testing</vt:lpstr>
      <vt:lpstr>PowerPoint 演示文稿</vt:lpstr>
      <vt:lpstr>PowerPoint 演示文稿</vt:lpstr>
      <vt:lpstr>PowerPoint 演示文稿</vt:lpstr>
      <vt:lpstr>Scenario - Configuration </vt:lpstr>
      <vt:lpstr>Scenario - API</vt:lpstr>
      <vt:lpstr>PowerPoint 演示文稿</vt:lpstr>
      <vt:lpstr>PowerPoint 演示文稿</vt:lpstr>
      <vt:lpstr>PowerPoint 演示文稿</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 Weifeng</dc:creator>
  <cp:lastModifiedBy>1348583930@qq.com</cp:lastModifiedBy>
  <cp:revision>608</cp:revision>
  <dcterms:created xsi:type="dcterms:W3CDTF">2012-04-19T03:12:07Z</dcterms:created>
  <dcterms:modified xsi:type="dcterms:W3CDTF">2020-10-28T06:51:54Z</dcterms:modified>
</cp:coreProperties>
</file>