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1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1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50DC-0CA8-4B17-AED4-5BE96EF64DE9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1F05-1047-48E0-8CCC-98FB124029A8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F7F-1A74-4A20-B7F2-EC66702A597B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75A-85E4-4AF0-9F73-094BDF403026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9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769E-DB72-43CE-BB64-DCC135C407C5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A003-32EA-46B7-9B72-DF506990628E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6257-F15D-45F7-BB6A-FB75C78CDF53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A86-0B43-4FF4-8401-D568254BBC83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2F42AB-458A-4ED0-9164-B8DDD515C73A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7CF-0FE6-42B4-9886-F080B30FE61B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A09CDE-73CD-4DAC-A912-1A1C549792AB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44645" y="396761"/>
            <a:ext cx="4483122" cy="78581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Cambria" pitchFamily="18" charset="0"/>
                <a:cs typeface="BrowalliaUPC" pitchFamily="34" charset="-34"/>
              </a:rPr>
              <a:t>Bank Management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51936" y="4635326"/>
            <a:ext cx="52318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of IT &amp; Computer Science,</a:t>
            </a:r>
          </a:p>
          <a:p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Institute Of Computer Application</a:t>
            </a:r>
          </a:p>
          <a:p>
            <a:r>
              <a:rPr lang="en-US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University</a:t>
            </a:r>
            <a:endParaRPr lang="en-US" sz="2100" b="1" dirty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2" name="Picture 11" descr="C:\Users\HP\Desktop\pu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025" y="4377347"/>
            <a:ext cx="2447911" cy="15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744646" y="1440559"/>
            <a:ext cx="470647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Drashti Darji(2205101260006)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BA75F0-2E79-308E-B03D-8ABD93FE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55" y="2442041"/>
            <a:ext cx="52318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Adit Lakhnotra(2205101260012)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2845EF-51CC-F51F-4AED-3E0F0D30C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46" y="1960802"/>
            <a:ext cx="470647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0070C0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Krupa Patel(2205101240018)</a:t>
            </a:r>
          </a:p>
        </p:txBody>
      </p:sp>
    </p:spTree>
    <p:extLst>
      <p:ext uri="{BB962C8B-B14F-4D97-AF65-F5344CB8AC3E}">
        <p14:creationId xmlns:p14="http://schemas.microsoft.com/office/powerpoint/2010/main" val="300849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20C3-D05A-B193-D4B5-7459DC31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36AA-40C5-8E4A-ECA5-E3956AD0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Banking Management System's System needs Specification (SRS) is a vital document that lists both the software system's functional and non-functional needs.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order to guarantee that the finished system satisfies the requirements and expectations of the bank and its clients, this document acts as a foundation for the project's design, development, and testing stages.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banking sector, the confidentiality, accessibility, and integrity of client data are crucial.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8B9B-EEDC-F787-34B0-65AE504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4305-975E-D9F1-FE1B-F6198742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507F4-3322-8052-4900-581AFC36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Bank management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5D87E5-128C-5B04-652C-D01C5B15D172}"/>
              </a:ext>
            </a:extLst>
          </p:cNvPr>
          <p:cNvSpPr/>
          <p:nvPr/>
        </p:nvSpPr>
        <p:spPr>
          <a:xfrm>
            <a:off x="293485" y="2263074"/>
            <a:ext cx="55794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41030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82833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B3B"/>
                </a:solidFill>
                <a:effectLst/>
                <a:latin typeface="Work Sans" pitchFamily="2" charset="0"/>
              </a:rPr>
              <a:t>To keep track of a person's bank account, use the Bank Account Management System 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B3B"/>
                </a:solidFill>
                <a:effectLst/>
                <a:latin typeface="Work Sans" pitchFamily="2" charset="0"/>
              </a:rPr>
              <a:t>In order to support end banking users' needs by offering a variety of banking task completion options, a project for resolving customer financial applications in a banking environment is being developed.</a:t>
            </a:r>
            <a:endParaRPr lang="en-US" sz="2400" dirty="0">
              <a:solidFill>
                <a:srgbClr val="3B3B3B"/>
              </a:solidFill>
              <a:latin typeface="Work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B3B"/>
                </a:solidFill>
                <a:effectLst/>
                <a:latin typeface="Work Sans" pitchFamily="2" charset="0"/>
              </a:rPr>
              <a:t>Numerous features are available, including deposit, fast cash, pin change, cash withdrawal, mini statement, balance inquiry.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Bank management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Features: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8283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B3B3B"/>
                </a:solidFill>
                <a:effectLst/>
                <a:latin typeface="Work Sans" pitchFamily="2" charset="0"/>
              </a:rPr>
              <a:t>Deposit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  <a:latin typeface="Work Sans" pitchFamily="2" charset="0"/>
              </a:rPr>
              <a:t>Cash Withdrawal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  <a:latin typeface="Work Sans" pitchFamily="2" charset="0"/>
              </a:rPr>
              <a:t>Fast cash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  <a:latin typeface="Work Sans" pitchFamily="2" charset="0"/>
              </a:rPr>
              <a:t>Pin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  <a:latin typeface="Work Sans" pitchFamily="2" charset="0"/>
              </a:rPr>
              <a:t>Mini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  <a:latin typeface="Work Sans" pitchFamily="2" charset="0"/>
              </a:rPr>
              <a:t>Balance Inquiry</a:t>
            </a: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Bank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64554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Technology Used: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8283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  <a:latin typeface="Work Sans" pitchFamily="2" charset="0"/>
              </a:rPr>
              <a:t>Apache NetBeans ID 20 for Java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B3B3B"/>
                </a:solidFill>
                <a:latin typeface="Work Sans" pitchFamily="2" charset="0"/>
              </a:rPr>
              <a:t>MySQL Workbench 8.0 CE for Database Storage</a:t>
            </a: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Bank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53446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Login Page :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Bank 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31C0C-C0AE-98A5-1936-B47B4AA7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8" y="1195835"/>
            <a:ext cx="7408675" cy="44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2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Signup Page :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Bank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513A9-BE8E-BBB2-578D-2876C004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4" y="1306285"/>
            <a:ext cx="4197035" cy="3984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5D40E-C802-E44E-8405-A693E6E08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408" y="1306285"/>
            <a:ext cx="4209766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1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Continue…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Bank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0317B-05A7-239C-730F-ED152E1E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78" y="975098"/>
            <a:ext cx="5265844" cy="51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After Login: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Bank 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B2938-97DE-4F4A-AE6D-01917F02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79" y="1057510"/>
            <a:ext cx="5561323" cy="50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1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A879-44DA-9914-75E6-0BE1852B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A00B-8367-EFF1-964F-F55E4765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Digital Transformation: </a:t>
            </a:r>
            <a:r>
              <a:rPr lang="en-US" dirty="0"/>
              <a:t>To improve client experiences, expedite processes, and bolster security, banks will keep investing in digital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Artificial Intelligence</a:t>
            </a:r>
            <a:r>
              <a:rPr lang="en-US" dirty="0"/>
              <a:t>: In order to provide individualized financial solutions, data analysis, fraud detection, and client care will all depend heavily on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Sustainability and ESG: </a:t>
            </a:r>
            <a:r>
              <a:rPr lang="en-US" dirty="0"/>
              <a:t>When making operational and investment decisions, banks will give careful consideration to environmental, social, and governance (ESG) factors. 9.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Inclusion: </a:t>
            </a:r>
            <a:r>
              <a:rPr lang="en-US" dirty="0"/>
              <a:t>Banking systems will </a:t>
            </a:r>
            <a:r>
              <a:rPr lang="en-US" dirty="0" err="1"/>
              <a:t>endeavour</a:t>
            </a:r>
            <a:r>
              <a:rPr lang="en-US" dirty="0"/>
              <a:t> to provide services to underserved groups and rural places in order to increase financial inclusion.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776E-37F2-1A40-8CE8-764C45EA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0642-E3FD-BA6B-8127-D761743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BE57-7F4B-5BFD-F5E8-9F6CDBC1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77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387</Words>
  <Application>Microsoft Office PowerPoint</Application>
  <PresentationFormat>On-screen Show (4:3)</PresentationFormat>
  <Paragraphs>65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Work Sans</vt:lpstr>
      <vt:lpstr>Retrospect</vt:lpstr>
      <vt:lpstr>Bank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</dc:creator>
  <cp:lastModifiedBy>Drashti Darji</cp:lastModifiedBy>
  <cp:revision>15</cp:revision>
  <dcterms:created xsi:type="dcterms:W3CDTF">2017-05-16T07:00:22Z</dcterms:created>
  <dcterms:modified xsi:type="dcterms:W3CDTF">2024-04-21T12:45:42Z</dcterms:modified>
</cp:coreProperties>
</file>